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796" r:id="rId2"/>
  </p:sldMasterIdLst>
  <p:notesMasterIdLst>
    <p:notesMasterId r:id="rId23"/>
  </p:notesMasterIdLst>
  <p:handoutMasterIdLst>
    <p:handoutMasterId r:id="rId24"/>
  </p:handoutMasterIdLst>
  <p:sldIdLst>
    <p:sldId id="1179" r:id="rId3"/>
    <p:sldId id="899" r:id="rId4"/>
    <p:sldId id="1110" r:id="rId5"/>
    <p:sldId id="1180" r:id="rId6"/>
    <p:sldId id="1147" r:id="rId7"/>
    <p:sldId id="1138" r:id="rId8"/>
    <p:sldId id="1125" r:id="rId9"/>
    <p:sldId id="1181" r:id="rId10"/>
    <p:sldId id="1168" r:id="rId11"/>
    <p:sldId id="1176" r:id="rId12"/>
    <p:sldId id="1175" r:id="rId13"/>
    <p:sldId id="1182" r:id="rId14"/>
    <p:sldId id="1148" r:id="rId15"/>
    <p:sldId id="1183" r:id="rId16"/>
    <p:sldId id="1157" r:id="rId17"/>
    <p:sldId id="1153" r:id="rId18"/>
    <p:sldId id="1143" r:id="rId19"/>
    <p:sldId id="1139" r:id="rId20"/>
    <p:sldId id="1149" r:id="rId21"/>
    <p:sldId id="1150" r:id="rId22"/>
  </p:sldIdLst>
  <p:sldSz cx="9144000" cy="6858000" type="screen4x3"/>
  <p:notesSz cx="6797675" cy="9928225"/>
  <p:defaultTextStyle>
    <a:defPPr>
      <a:defRPr lang="fr-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00"/>
    <a:srgbClr val="DCE6F2"/>
    <a:srgbClr val="5F5F5F"/>
    <a:srgbClr val="FFFFCC"/>
    <a:srgbClr val="FFFFFF"/>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24" autoAdjust="0"/>
    <p:restoredTop sz="95179" autoAdjust="0"/>
  </p:normalViewPr>
  <p:slideViewPr>
    <p:cSldViewPr>
      <p:cViewPr varScale="1">
        <p:scale>
          <a:sx n="78" d="100"/>
          <a:sy n="78" d="100"/>
        </p:scale>
        <p:origin x="6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1" d="100"/>
          <a:sy n="61" d="100"/>
        </p:scale>
        <p:origin x="-335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80A5-8128-4171-B692-7FD851036AFD}"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GB"/>
        </a:p>
      </dgm:t>
    </dgm:pt>
    <dgm:pt modelId="{9DDF63E9-7654-426C-822C-B36186ED74A8}">
      <dgm:prSet phldrT="[Text]" custT="1"/>
      <dgm:spPr>
        <a:solidFill>
          <a:srgbClr val="CC99FF"/>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gm:spPr>
      <dgm:t>
        <a:bodyPr/>
        <a:lstStyle/>
        <a:p>
          <a:r>
            <a:rPr lang="en-GB" sz="1400" dirty="0" smtClean="0">
              <a:solidFill>
                <a:schemeClr val="tx1"/>
              </a:solidFill>
            </a:rPr>
            <a:t>Improving supplier access to public contracts</a:t>
          </a:r>
          <a:endParaRPr lang="en-GB" sz="1400" dirty="0">
            <a:solidFill>
              <a:schemeClr val="tx1"/>
            </a:solidFill>
          </a:endParaRPr>
        </a:p>
      </dgm:t>
    </dgm:pt>
    <dgm:pt modelId="{90038C4E-1D7F-4A6C-8680-0976CE650652}" type="parTrans" cxnId="{C9BA2683-D974-46F3-8ADC-3AF1A3959398}">
      <dgm:prSet/>
      <dgm:spPr/>
      <dgm:t>
        <a:bodyPr/>
        <a:lstStyle/>
        <a:p>
          <a:endParaRPr lang="en-GB" sz="1050">
            <a:solidFill>
              <a:schemeClr val="accent1"/>
            </a:solidFill>
          </a:endParaRPr>
        </a:p>
      </dgm:t>
    </dgm:pt>
    <dgm:pt modelId="{DAC2DB76-5BA8-48A3-8066-DD250FCB0140}" type="sibTrans" cxnId="{C9BA2683-D974-46F3-8ADC-3AF1A3959398}">
      <dgm:prSet/>
      <dgm:spPr/>
      <dgm:t>
        <a:bodyPr/>
        <a:lstStyle/>
        <a:p>
          <a:endParaRPr lang="en-GB" sz="1050">
            <a:solidFill>
              <a:schemeClr val="accent1"/>
            </a:solidFill>
          </a:endParaRPr>
        </a:p>
      </dgm:t>
    </dgm:pt>
    <dgm:pt modelId="{6B6505CB-E5A0-45AA-A6BE-C8D99686276F}">
      <dgm:prSet phldrT="[Text]" custT="1"/>
      <dgm:spPr>
        <a:solidFill>
          <a:srgbClr val="993366"/>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gm:spPr>
      <dgm:t>
        <a:bodyPr/>
        <a:lstStyle/>
        <a:p>
          <a:r>
            <a:rPr lang="en-GB" sz="1400" dirty="0" smtClean="0">
              <a:solidFill>
                <a:schemeClr val="bg1"/>
              </a:solidFill>
            </a:rPr>
            <a:t>Delivering savings and benefits</a:t>
          </a:r>
          <a:endParaRPr lang="en-GB" sz="1400" dirty="0">
            <a:solidFill>
              <a:schemeClr val="bg1"/>
            </a:solidFill>
          </a:endParaRPr>
        </a:p>
      </dgm:t>
    </dgm:pt>
    <dgm:pt modelId="{B7225576-7435-4A91-8B67-C4BB56B755CE}" type="parTrans" cxnId="{525653A1-C5BA-4A0B-90AA-E73EC9372C87}">
      <dgm:prSet/>
      <dgm:spPr/>
      <dgm:t>
        <a:bodyPr/>
        <a:lstStyle/>
        <a:p>
          <a:endParaRPr lang="en-GB" sz="1050">
            <a:solidFill>
              <a:schemeClr val="accent1"/>
            </a:solidFill>
          </a:endParaRPr>
        </a:p>
      </dgm:t>
    </dgm:pt>
    <dgm:pt modelId="{D7241B53-C4E2-4EDC-915C-1CB0D532BA21}" type="sibTrans" cxnId="{525653A1-C5BA-4A0B-90AA-E73EC9372C87}">
      <dgm:prSet/>
      <dgm:spPr/>
      <dgm:t>
        <a:bodyPr/>
        <a:lstStyle/>
        <a:p>
          <a:endParaRPr lang="en-GB" sz="1050">
            <a:solidFill>
              <a:schemeClr val="accent1"/>
            </a:solidFill>
          </a:endParaRPr>
        </a:p>
      </dgm:t>
    </dgm:pt>
    <dgm:pt modelId="{FD9873BD-4F9E-402C-95B1-DAB8381DD94E}">
      <dgm:prSet custT="1"/>
      <dgm:spPr>
        <a:solidFill>
          <a:srgbClr val="CCFFCC"/>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gm:spPr>
      <dgm:t>
        <a:bodyPr/>
        <a:lstStyle/>
        <a:p>
          <a:r>
            <a:rPr lang="en-GB" sz="1400" dirty="0" smtClean="0">
              <a:solidFill>
                <a:schemeClr val="tx1"/>
              </a:solidFill>
            </a:rPr>
            <a:t>Embedding sustainability in all we do</a:t>
          </a:r>
          <a:endParaRPr lang="en-GB" sz="1400" dirty="0">
            <a:solidFill>
              <a:schemeClr val="tx1"/>
            </a:solidFill>
          </a:endParaRPr>
        </a:p>
      </dgm:t>
    </dgm:pt>
    <dgm:pt modelId="{ED5F70A4-4004-4B02-B661-407C385F8E80}" type="parTrans" cxnId="{893B3990-B2EC-46BD-9BD3-ABE21A2E2293}">
      <dgm:prSet/>
      <dgm:spPr/>
      <dgm:t>
        <a:bodyPr/>
        <a:lstStyle/>
        <a:p>
          <a:endParaRPr lang="en-GB" sz="1050">
            <a:solidFill>
              <a:schemeClr val="accent1"/>
            </a:solidFill>
          </a:endParaRPr>
        </a:p>
      </dgm:t>
    </dgm:pt>
    <dgm:pt modelId="{FF966852-0352-46CF-B3FF-FF5AB8300F55}" type="sibTrans" cxnId="{893B3990-B2EC-46BD-9BD3-ABE21A2E2293}">
      <dgm:prSet/>
      <dgm:spPr/>
      <dgm:t>
        <a:bodyPr/>
        <a:lstStyle/>
        <a:p>
          <a:endParaRPr lang="en-GB" sz="1050">
            <a:solidFill>
              <a:schemeClr val="accent1"/>
            </a:solidFill>
          </a:endParaRPr>
        </a:p>
      </dgm:t>
    </dgm:pt>
    <dgm:pt modelId="{64701EAE-D3EC-401E-8912-D539B23BF7C1}">
      <dgm:prSet custT="1"/>
      <dgm:spPr>
        <a:solidFill>
          <a:srgbClr val="FFCC99"/>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gm:spPr>
      <dgm:t>
        <a:bodyPr/>
        <a:lstStyle/>
        <a:p>
          <a:r>
            <a:rPr lang="en-GB" sz="1400" dirty="0" smtClean="0">
              <a:solidFill>
                <a:schemeClr val="tx1"/>
              </a:solidFill>
            </a:rPr>
            <a:t>Maximising efficiency &amp; collaboration</a:t>
          </a:r>
          <a:endParaRPr lang="en-GB" sz="1400" dirty="0">
            <a:solidFill>
              <a:schemeClr val="tx1"/>
            </a:solidFill>
          </a:endParaRPr>
        </a:p>
      </dgm:t>
    </dgm:pt>
    <dgm:pt modelId="{CD2B6609-095D-4B96-98FF-6D4A8330EB5B}" type="parTrans" cxnId="{46919F82-FBD4-40EA-8EA9-2F59C804E3C0}">
      <dgm:prSet/>
      <dgm:spPr/>
      <dgm:t>
        <a:bodyPr/>
        <a:lstStyle/>
        <a:p>
          <a:endParaRPr lang="en-GB" sz="1050">
            <a:solidFill>
              <a:schemeClr val="accent1"/>
            </a:solidFill>
          </a:endParaRPr>
        </a:p>
      </dgm:t>
    </dgm:pt>
    <dgm:pt modelId="{B133D43D-E4EE-4BAF-8F5E-FE778C7B4428}" type="sibTrans" cxnId="{46919F82-FBD4-40EA-8EA9-2F59C804E3C0}">
      <dgm:prSet/>
      <dgm:spPr/>
      <dgm:t>
        <a:bodyPr/>
        <a:lstStyle/>
        <a:p>
          <a:endParaRPr lang="en-GB" sz="1050">
            <a:solidFill>
              <a:schemeClr val="accent1"/>
            </a:solidFill>
          </a:endParaRPr>
        </a:p>
      </dgm:t>
    </dgm:pt>
    <dgm:pt modelId="{D1FE0552-9EA9-44E4-AD51-69486DE765E0}" type="pres">
      <dgm:prSet presAssocID="{EE0380A5-8128-4171-B692-7FD851036AFD}" presName="compositeShape" presStyleCnt="0">
        <dgm:presLayoutVars>
          <dgm:chMax val="9"/>
          <dgm:dir/>
          <dgm:resizeHandles val="exact"/>
        </dgm:presLayoutVars>
      </dgm:prSet>
      <dgm:spPr/>
      <dgm:t>
        <a:bodyPr/>
        <a:lstStyle/>
        <a:p>
          <a:endParaRPr lang="en-GB"/>
        </a:p>
      </dgm:t>
    </dgm:pt>
    <dgm:pt modelId="{7F381AB2-DF97-4E42-BCBF-345760E98C7D}" type="pres">
      <dgm:prSet presAssocID="{EE0380A5-8128-4171-B692-7FD851036AFD}" presName="triangle1" presStyleLbl="node1" presStyleIdx="0" presStyleCnt="4" custScaleX="106790" custScaleY="100592" custLinFactNeighborY="-1473">
        <dgm:presLayoutVars>
          <dgm:bulletEnabled val="1"/>
        </dgm:presLayoutVars>
      </dgm:prSet>
      <dgm:spPr/>
      <dgm:t>
        <a:bodyPr/>
        <a:lstStyle/>
        <a:p>
          <a:endParaRPr lang="en-GB"/>
        </a:p>
      </dgm:t>
    </dgm:pt>
    <dgm:pt modelId="{6FB472C6-6E84-41A9-BF3A-8DB20FEA1260}" type="pres">
      <dgm:prSet presAssocID="{EE0380A5-8128-4171-B692-7FD851036AFD}" presName="triangle2" presStyleLbl="node1" presStyleIdx="1" presStyleCnt="4" custScaleX="108278" custLinFactNeighborX="-910" custLinFactNeighborY="0">
        <dgm:presLayoutVars>
          <dgm:bulletEnabled val="1"/>
        </dgm:presLayoutVars>
      </dgm:prSet>
      <dgm:spPr/>
      <dgm:t>
        <a:bodyPr/>
        <a:lstStyle/>
        <a:p>
          <a:endParaRPr lang="en-GB"/>
        </a:p>
      </dgm:t>
    </dgm:pt>
    <dgm:pt modelId="{2B6C9DEC-7589-433D-9FA0-3A1C29D4C255}" type="pres">
      <dgm:prSet presAssocID="{EE0380A5-8128-4171-B692-7FD851036AFD}" presName="triangle3" presStyleLbl="node1" presStyleIdx="2" presStyleCnt="4" custScaleX="107903" custScaleY="93789" custLinFactNeighborX="3027" custLinFactNeighborY="-1434">
        <dgm:presLayoutVars>
          <dgm:bulletEnabled val="1"/>
        </dgm:presLayoutVars>
      </dgm:prSet>
      <dgm:spPr/>
      <dgm:t>
        <a:bodyPr/>
        <a:lstStyle/>
        <a:p>
          <a:endParaRPr lang="en-GB"/>
        </a:p>
      </dgm:t>
    </dgm:pt>
    <dgm:pt modelId="{31E698DE-DB73-4F38-9065-D7CCD9589313}" type="pres">
      <dgm:prSet presAssocID="{EE0380A5-8128-4171-B692-7FD851036AFD}" presName="triangle4" presStyleLbl="node1" presStyleIdx="3" presStyleCnt="4" custLinFactNeighborX="3561" custLinFactNeighborY="-957">
        <dgm:presLayoutVars>
          <dgm:bulletEnabled val="1"/>
        </dgm:presLayoutVars>
      </dgm:prSet>
      <dgm:spPr/>
      <dgm:t>
        <a:bodyPr/>
        <a:lstStyle/>
        <a:p>
          <a:endParaRPr lang="en-GB"/>
        </a:p>
      </dgm:t>
    </dgm:pt>
  </dgm:ptLst>
  <dgm:cxnLst>
    <dgm:cxn modelId="{7FCE1893-7A8E-4C83-84A2-C5BC9B938003}" type="presOf" srcId="{6B6505CB-E5A0-45AA-A6BE-C8D99686276F}" destId="{31E698DE-DB73-4F38-9065-D7CCD9589313}" srcOrd="0" destOrd="0" presId="urn:microsoft.com/office/officeart/2005/8/layout/pyramid4"/>
    <dgm:cxn modelId="{46919F82-FBD4-40EA-8EA9-2F59C804E3C0}" srcId="{EE0380A5-8128-4171-B692-7FD851036AFD}" destId="{64701EAE-D3EC-401E-8912-D539B23BF7C1}" srcOrd="1" destOrd="0" parTransId="{CD2B6609-095D-4B96-98FF-6D4A8330EB5B}" sibTransId="{B133D43D-E4EE-4BAF-8F5E-FE778C7B4428}"/>
    <dgm:cxn modelId="{893B3990-B2EC-46BD-9BD3-ABE21A2E2293}" srcId="{EE0380A5-8128-4171-B692-7FD851036AFD}" destId="{FD9873BD-4F9E-402C-95B1-DAB8381DD94E}" srcOrd="2" destOrd="0" parTransId="{ED5F70A4-4004-4B02-B661-407C385F8E80}" sibTransId="{FF966852-0352-46CF-B3FF-FF5AB8300F55}"/>
    <dgm:cxn modelId="{75015B34-EE60-4E05-8561-98C02404B087}" type="presOf" srcId="{9DDF63E9-7654-426C-822C-B36186ED74A8}" destId="{7F381AB2-DF97-4E42-BCBF-345760E98C7D}" srcOrd="0" destOrd="0" presId="urn:microsoft.com/office/officeart/2005/8/layout/pyramid4"/>
    <dgm:cxn modelId="{C539191C-DBAD-4AF0-83EA-157F2EB88A4F}" type="presOf" srcId="{FD9873BD-4F9E-402C-95B1-DAB8381DD94E}" destId="{2B6C9DEC-7589-433D-9FA0-3A1C29D4C255}" srcOrd="0" destOrd="0" presId="urn:microsoft.com/office/officeart/2005/8/layout/pyramid4"/>
    <dgm:cxn modelId="{C9BA2683-D974-46F3-8ADC-3AF1A3959398}" srcId="{EE0380A5-8128-4171-B692-7FD851036AFD}" destId="{9DDF63E9-7654-426C-822C-B36186ED74A8}" srcOrd="0" destOrd="0" parTransId="{90038C4E-1D7F-4A6C-8680-0976CE650652}" sibTransId="{DAC2DB76-5BA8-48A3-8066-DD250FCB0140}"/>
    <dgm:cxn modelId="{525653A1-C5BA-4A0B-90AA-E73EC9372C87}" srcId="{EE0380A5-8128-4171-B692-7FD851036AFD}" destId="{6B6505CB-E5A0-45AA-A6BE-C8D99686276F}" srcOrd="3" destOrd="0" parTransId="{B7225576-7435-4A91-8B67-C4BB56B755CE}" sibTransId="{D7241B53-C4E2-4EDC-915C-1CB0D532BA21}"/>
    <dgm:cxn modelId="{1729AF55-6ACC-4DE2-B4A4-F45D33F7022C}" type="presOf" srcId="{EE0380A5-8128-4171-B692-7FD851036AFD}" destId="{D1FE0552-9EA9-44E4-AD51-69486DE765E0}" srcOrd="0" destOrd="0" presId="urn:microsoft.com/office/officeart/2005/8/layout/pyramid4"/>
    <dgm:cxn modelId="{EBB6D37F-96CC-4E09-B559-C90440A33784}" type="presOf" srcId="{64701EAE-D3EC-401E-8912-D539B23BF7C1}" destId="{6FB472C6-6E84-41A9-BF3A-8DB20FEA1260}" srcOrd="0" destOrd="0" presId="urn:microsoft.com/office/officeart/2005/8/layout/pyramid4"/>
    <dgm:cxn modelId="{E3875D3B-188C-42B0-BE96-06C9C0CE1F10}" type="presParOf" srcId="{D1FE0552-9EA9-44E4-AD51-69486DE765E0}" destId="{7F381AB2-DF97-4E42-BCBF-345760E98C7D}" srcOrd="0" destOrd="0" presId="urn:microsoft.com/office/officeart/2005/8/layout/pyramid4"/>
    <dgm:cxn modelId="{659B331E-BA5A-489E-886E-0650EFFBFB78}" type="presParOf" srcId="{D1FE0552-9EA9-44E4-AD51-69486DE765E0}" destId="{6FB472C6-6E84-41A9-BF3A-8DB20FEA1260}" srcOrd="1" destOrd="0" presId="urn:microsoft.com/office/officeart/2005/8/layout/pyramid4"/>
    <dgm:cxn modelId="{E1147A82-DDA8-4F5F-9D6D-46EDA63A8533}" type="presParOf" srcId="{D1FE0552-9EA9-44E4-AD51-69486DE765E0}" destId="{2B6C9DEC-7589-433D-9FA0-3A1C29D4C255}" srcOrd="2" destOrd="0" presId="urn:microsoft.com/office/officeart/2005/8/layout/pyramid4"/>
    <dgm:cxn modelId="{53B6ED55-798F-4ADA-A848-BD220C66328F}" type="presParOf" srcId="{D1FE0552-9EA9-44E4-AD51-69486DE765E0}" destId="{31E698DE-DB73-4F38-9065-D7CCD9589313}"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E020F-D5B8-433F-A0EE-A21DBA5880CD}" type="doc">
      <dgm:prSet loTypeId="urn:microsoft.com/office/officeart/2005/8/layout/radial1" loCatId="relationship" qsTypeId="urn:microsoft.com/office/officeart/2005/8/quickstyle/simple3" qsCatId="simple" csTypeId="urn:microsoft.com/office/officeart/2005/8/colors/accent1_2#5" csCatId="accent1" phldr="1"/>
      <dgm:spPr/>
      <dgm:t>
        <a:bodyPr/>
        <a:lstStyle/>
        <a:p>
          <a:endParaRPr lang="en-GB"/>
        </a:p>
      </dgm:t>
    </dgm:pt>
    <dgm:pt modelId="{3A0A26B9-AA36-46D4-B2D8-4FF696191FD2}">
      <dgm:prSet phldrT="[Text]" custT="1"/>
      <dgm:spPr>
        <a:solidFill>
          <a:srgbClr val="FFC000">
            <a:alpha val="46000"/>
          </a:srgbClr>
        </a:solidFill>
      </dgm:spPr>
      <dgm:t>
        <a:bodyPr/>
        <a:lstStyle/>
        <a:p>
          <a:r>
            <a:rPr lang="en-GB" sz="1400" b="1" dirty="0" smtClean="0"/>
            <a:t>‘Organisational Priorities’</a:t>
          </a:r>
          <a:endParaRPr lang="en-GB" sz="1400" b="1" dirty="0"/>
        </a:p>
        <a:p>
          <a:r>
            <a:rPr lang="en-GB" sz="1400" b="1" dirty="0"/>
            <a:t>Policy &amp; Strategy</a:t>
          </a:r>
        </a:p>
      </dgm:t>
    </dgm:pt>
    <dgm:pt modelId="{A19F06B7-9FEA-4394-A4FF-4F50528022A8}" type="parTrans" cxnId="{FE6B1023-49C5-4A3E-B29E-756A30D49DD9}">
      <dgm:prSet/>
      <dgm:spPr/>
      <dgm:t>
        <a:bodyPr/>
        <a:lstStyle/>
        <a:p>
          <a:endParaRPr lang="en-GB" sz="1200"/>
        </a:p>
      </dgm:t>
    </dgm:pt>
    <dgm:pt modelId="{22EE843F-B318-46BA-B0F2-76281829A6C5}" type="sibTrans" cxnId="{FE6B1023-49C5-4A3E-B29E-756A30D49DD9}">
      <dgm:prSet/>
      <dgm:spPr/>
      <dgm:t>
        <a:bodyPr/>
        <a:lstStyle/>
        <a:p>
          <a:endParaRPr lang="en-GB" sz="1200"/>
        </a:p>
      </dgm:t>
    </dgm:pt>
    <dgm:pt modelId="{EEF3EB4C-2A99-4169-B588-10C34851B02F}">
      <dgm:prSet custT="1"/>
      <dgm:spPr>
        <a:solidFill>
          <a:srgbClr val="00B050"/>
        </a:solidFill>
      </dgm:spPr>
      <dgm:t>
        <a:bodyPr/>
        <a:lstStyle/>
        <a:p>
          <a:r>
            <a:rPr lang="en-GB" sz="1200" dirty="0" smtClean="0">
              <a:solidFill>
                <a:schemeClr val="bg1"/>
              </a:solidFill>
            </a:rPr>
            <a:t>Carbon Reduction</a:t>
          </a:r>
          <a:endParaRPr lang="en-GB" sz="1200" dirty="0">
            <a:solidFill>
              <a:schemeClr val="bg1"/>
            </a:solidFill>
          </a:endParaRPr>
        </a:p>
      </dgm:t>
    </dgm:pt>
    <dgm:pt modelId="{EB4274B8-D011-405B-B3B1-593289A6092D}" type="parTrans" cxnId="{01BD8DE5-0846-4F97-8C66-85BBF42B3B65}">
      <dgm:prSet/>
      <dgm:spPr/>
      <dgm:t>
        <a:bodyPr/>
        <a:lstStyle/>
        <a:p>
          <a:endParaRPr lang="en-GB"/>
        </a:p>
      </dgm:t>
    </dgm:pt>
    <dgm:pt modelId="{A722BB4A-DD14-4B0E-AB85-39CBB7D69D95}" type="sibTrans" cxnId="{01BD8DE5-0846-4F97-8C66-85BBF42B3B65}">
      <dgm:prSet/>
      <dgm:spPr/>
      <dgm:t>
        <a:bodyPr/>
        <a:lstStyle/>
        <a:p>
          <a:endParaRPr lang="en-GB"/>
        </a:p>
      </dgm:t>
    </dgm:pt>
    <dgm:pt modelId="{F72D4D1E-21AF-4762-88FD-8D5E80A377D0}">
      <dgm:prSet custT="1"/>
      <dgm:spPr>
        <a:solidFill>
          <a:srgbClr val="00B050"/>
        </a:solidFill>
      </dgm:spPr>
      <dgm:t>
        <a:bodyPr/>
        <a:lstStyle/>
        <a:p>
          <a:r>
            <a:rPr lang="en-GB" sz="1200" dirty="0" smtClean="0">
              <a:solidFill>
                <a:schemeClr val="bg1"/>
              </a:solidFill>
            </a:rPr>
            <a:t>Recyclable/ Recycled Goods</a:t>
          </a:r>
          <a:endParaRPr lang="en-GB" sz="1200" dirty="0">
            <a:solidFill>
              <a:schemeClr val="bg1"/>
            </a:solidFill>
          </a:endParaRPr>
        </a:p>
      </dgm:t>
    </dgm:pt>
    <dgm:pt modelId="{4D6D5170-004B-4F80-8E55-583C2F97DF86}" type="parTrans" cxnId="{54C39575-1126-4D37-881F-F1DFE406D11B}">
      <dgm:prSet/>
      <dgm:spPr/>
      <dgm:t>
        <a:bodyPr/>
        <a:lstStyle/>
        <a:p>
          <a:endParaRPr lang="en-GB"/>
        </a:p>
      </dgm:t>
    </dgm:pt>
    <dgm:pt modelId="{DC220A93-93E3-4947-A152-38896336901A}" type="sibTrans" cxnId="{54C39575-1126-4D37-881F-F1DFE406D11B}">
      <dgm:prSet/>
      <dgm:spPr/>
      <dgm:t>
        <a:bodyPr/>
        <a:lstStyle/>
        <a:p>
          <a:endParaRPr lang="en-GB"/>
        </a:p>
      </dgm:t>
    </dgm:pt>
    <dgm:pt modelId="{BAC73C21-D5D6-4230-B79E-629E849C2E6E}">
      <dgm:prSet custT="1"/>
      <dgm:spPr>
        <a:solidFill>
          <a:srgbClr val="FF0000"/>
        </a:solidFill>
      </dgm:spPr>
      <dgm:t>
        <a:bodyPr/>
        <a:lstStyle/>
        <a:p>
          <a:r>
            <a:rPr lang="en-GB" sz="1200" b="1" dirty="0" smtClean="0">
              <a:solidFill>
                <a:schemeClr val="bg1"/>
              </a:solidFill>
            </a:rPr>
            <a:t>Fair &amp; Ethical Trade</a:t>
          </a:r>
          <a:endParaRPr lang="en-GB" sz="1200" b="1" dirty="0">
            <a:solidFill>
              <a:schemeClr val="bg1"/>
            </a:solidFill>
          </a:endParaRPr>
        </a:p>
      </dgm:t>
    </dgm:pt>
    <dgm:pt modelId="{B3D31FAA-7518-4610-9BA7-674C895229D3}" type="parTrans" cxnId="{0D99499B-7048-4B19-A19D-F8569B2CC7A6}">
      <dgm:prSet/>
      <dgm:spPr/>
      <dgm:t>
        <a:bodyPr/>
        <a:lstStyle/>
        <a:p>
          <a:endParaRPr lang="en-GB"/>
        </a:p>
      </dgm:t>
    </dgm:pt>
    <dgm:pt modelId="{4A7FC0AA-DE1F-4AAB-9C64-79284809412D}" type="sibTrans" cxnId="{0D99499B-7048-4B19-A19D-F8569B2CC7A6}">
      <dgm:prSet/>
      <dgm:spPr/>
      <dgm:t>
        <a:bodyPr/>
        <a:lstStyle/>
        <a:p>
          <a:endParaRPr lang="en-GB"/>
        </a:p>
      </dgm:t>
    </dgm:pt>
    <dgm:pt modelId="{EF3B9EB9-F628-4942-A603-E52931C797A7}">
      <dgm:prSet custT="1"/>
      <dgm:spPr>
        <a:solidFill>
          <a:srgbClr val="0070C0"/>
        </a:solidFill>
      </dgm:spPr>
      <dgm:t>
        <a:bodyPr/>
        <a:lstStyle/>
        <a:p>
          <a:r>
            <a:rPr lang="en-GB" sz="1200" dirty="0" smtClean="0">
              <a:solidFill>
                <a:schemeClr val="bg1"/>
              </a:solidFill>
            </a:rPr>
            <a:t>Local Sourcing</a:t>
          </a:r>
          <a:endParaRPr lang="en-GB" sz="1200" dirty="0">
            <a:solidFill>
              <a:schemeClr val="bg1"/>
            </a:solidFill>
          </a:endParaRPr>
        </a:p>
      </dgm:t>
    </dgm:pt>
    <dgm:pt modelId="{7D890B98-5255-4DD7-8DE4-7F06678D7467}" type="parTrans" cxnId="{950B1582-3381-4F22-B365-65C6D03DB7A8}">
      <dgm:prSet/>
      <dgm:spPr/>
      <dgm:t>
        <a:bodyPr/>
        <a:lstStyle/>
        <a:p>
          <a:endParaRPr lang="en-GB"/>
        </a:p>
      </dgm:t>
    </dgm:pt>
    <dgm:pt modelId="{89E6A33B-602F-42DE-B903-1156A3D4DDA5}" type="sibTrans" cxnId="{950B1582-3381-4F22-B365-65C6D03DB7A8}">
      <dgm:prSet/>
      <dgm:spPr/>
      <dgm:t>
        <a:bodyPr/>
        <a:lstStyle/>
        <a:p>
          <a:endParaRPr lang="en-GB"/>
        </a:p>
      </dgm:t>
    </dgm:pt>
    <dgm:pt modelId="{C2DAC234-0F98-4947-B5FE-A8038A100EAB}">
      <dgm:prSet custT="1"/>
      <dgm:spPr>
        <a:solidFill>
          <a:srgbClr val="0070C0"/>
        </a:solidFill>
      </dgm:spPr>
      <dgm:t>
        <a:bodyPr/>
        <a:lstStyle/>
        <a:p>
          <a:r>
            <a:rPr lang="en-GB" sz="1200" dirty="0" smtClean="0">
              <a:solidFill>
                <a:schemeClr val="bg1"/>
              </a:solidFill>
            </a:rPr>
            <a:t>Innovation</a:t>
          </a:r>
          <a:endParaRPr lang="en-GB" sz="1200" dirty="0">
            <a:solidFill>
              <a:schemeClr val="bg1"/>
            </a:solidFill>
          </a:endParaRPr>
        </a:p>
      </dgm:t>
    </dgm:pt>
    <dgm:pt modelId="{EFA20EFB-3745-4296-A82A-C8450AC8434A}" type="parTrans" cxnId="{C817BE04-AC9F-4B0C-8818-794DBA2F5CA2}">
      <dgm:prSet/>
      <dgm:spPr/>
      <dgm:t>
        <a:bodyPr/>
        <a:lstStyle/>
        <a:p>
          <a:endParaRPr lang="en-GB"/>
        </a:p>
      </dgm:t>
    </dgm:pt>
    <dgm:pt modelId="{76183D4B-7A0C-4E83-8723-B2D9AFD55E0C}" type="sibTrans" cxnId="{C817BE04-AC9F-4B0C-8818-794DBA2F5CA2}">
      <dgm:prSet/>
      <dgm:spPr/>
      <dgm:t>
        <a:bodyPr/>
        <a:lstStyle/>
        <a:p>
          <a:endParaRPr lang="en-GB"/>
        </a:p>
      </dgm:t>
    </dgm:pt>
    <dgm:pt modelId="{642EE24D-EF7D-4A96-9ED9-372FBF2969F7}">
      <dgm:prSet custT="1"/>
      <dgm:spPr>
        <a:solidFill>
          <a:srgbClr val="FF0000"/>
        </a:solidFill>
      </dgm:spPr>
      <dgm:t>
        <a:bodyPr/>
        <a:lstStyle/>
        <a:p>
          <a:r>
            <a:rPr lang="en-GB" sz="1200" dirty="0" smtClean="0">
              <a:solidFill>
                <a:schemeClr val="bg1"/>
              </a:solidFill>
            </a:rPr>
            <a:t>Health Improvement</a:t>
          </a:r>
          <a:endParaRPr lang="en-GB" sz="1200" dirty="0">
            <a:solidFill>
              <a:schemeClr val="bg1"/>
            </a:solidFill>
          </a:endParaRPr>
        </a:p>
      </dgm:t>
    </dgm:pt>
    <dgm:pt modelId="{0017223E-EC87-4FDB-9F05-F7FF6F432481}" type="parTrans" cxnId="{E418E264-D953-4403-8B92-E3E8E859A6B2}">
      <dgm:prSet/>
      <dgm:spPr/>
      <dgm:t>
        <a:bodyPr/>
        <a:lstStyle/>
        <a:p>
          <a:endParaRPr lang="en-GB"/>
        </a:p>
      </dgm:t>
    </dgm:pt>
    <dgm:pt modelId="{6F280CC0-04BE-4EFD-8B41-1173B27EAC66}" type="sibTrans" cxnId="{E418E264-D953-4403-8B92-E3E8E859A6B2}">
      <dgm:prSet/>
      <dgm:spPr/>
      <dgm:t>
        <a:bodyPr/>
        <a:lstStyle/>
        <a:p>
          <a:endParaRPr lang="en-GB"/>
        </a:p>
      </dgm:t>
    </dgm:pt>
    <dgm:pt modelId="{869D4ADE-614A-45CC-A127-9EC874EED596}">
      <dgm:prSet custT="1"/>
      <dgm:spPr>
        <a:solidFill>
          <a:srgbClr val="FF0000"/>
        </a:solidFill>
      </dgm:spPr>
      <dgm:t>
        <a:bodyPr/>
        <a:lstStyle/>
        <a:p>
          <a:r>
            <a:rPr lang="en-GB" sz="1200" dirty="0" smtClean="0">
              <a:solidFill>
                <a:schemeClr val="bg1"/>
              </a:solidFill>
            </a:rPr>
            <a:t>Equality and Diversity</a:t>
          </a:r>
          <a:endParaRPr lang="en-GB" sz="1200" dirty="0">
            <a:solidFill>
              <a:schemeClr val="bg1"/>
            </a:solidFill>
          </a:endParaRPr>
        </a:p>
      </dgm:t>
    </dgm:pt>
    <dgm:pt modelId="{6DA678A1-FE9B-42FA-9AC7-47913CFA0A77}" type="parTrans" cxnId="{6FF34C97-8B81-40D3-8BDB-E18D4E97C3D5}">
      <dgm:prSet/>
      <dgm:spPr/>
      <dgm:t>
        <a:bodyPr/>
        <a:lstStyle/>
        <a:p>
          <a:endParaRPr lang="en-GB"/>
        </a:p>
      </dgm:t>
    </dgm:pt>
    <dgm:pt modelId="{63959B39-2B20-4E9D-98C8-5A4E0FD99CAE}" type="sibTrans" cxnId="{6FF34C97-8B81-40D3-8BDB-E18D4E97C3D5}">
      <dgm:prSet/>
      <dgm:spPr/>
      <dgm:t>
        <a:bodyPr/>
        <a:lstStyle/>
        <a:p>
          <a:endParaRPr lang="en-GB"/>
        </a:p>
      </dgm:t>
    </dgm:pt>
    <dgm:pt modelId="{6124AA5A-C5B1-4A58-92EE-ED4AE6B4CC3E}">
      <dgm:prSet custT="1"/>
      <dgm:spPr>
        <a:solidFill>
          <a:srgbClr val="FF0000"/>
        </a:solidFill>
      </dgm:spPr>
      <dgm:t>
        <a:bodyPr/>
        <a:lstStyle/>
        <a:p>
          <a:r>
            <a:rPr lang="en-GB" sz="1200" dirty="0" smtClean="0">
              <a:solidFill>
                <a:schemeClr val="bg1"/>
              </a:solidFill>
            </a:rPr>
            <a:t>Accessibility</a:t>
          </a:r>
          <a:r>
            <a:rPr lang="en-GB" sz="1200" dirty="0" smtClean="0"/>
            <a:t> </a:t>
          </a:r>
          <a:endParaRPr lang="en-GB" sz="1200" dirty="0"/>
        </a:p>
      </dgm:t>
    </dgm:pt>
    <dgm:pt modelId="{FF027403-93B2-4484-A4FE-688490B64712}" type="parTrans" cxnId="{5C2F4F06-EBFB-4821-8B10-0B7D7806943D}">
      <dgm:prSet/>
      <dgm:spPr/>
      <dgm:t>
        <a:bodyPr/>
        <a:lstStyle/>
        <a:p>
          <a:endParaRPr lang="en-GB"/>
        </a:p>
      </dgm:t>
    </dgm:pt>
    <dgm:pt modelId="{87F03555-AD51-46F5-A55D-0CCD9C983EF7}" type="sibTrans" cxnId="{5C2F4F06-EBFB-4821-8B10-0B7D7806943D}">
      <dgm:prSet/>
      <dgm:spPr/>
      <dgm:t>
        <a:bodyPr/>
        <a:lstStyle/>
        <a:p>
          <a:endParaRPr lang="en-GB"/>
        </a:p>
      </dgm:t>
    </dgm:pt>
    <dgm:pt modelId="{57731B46-B4C2-452F-A6A8-C73DCA3C16F2}">
      <dgm:prSet custT="1"/>
      <dgm:spPr>
        <a:solidFill>
          <a:srgbClr val="00B050"/>
        </a:solidFill>
      </dgm:spPr>
      <dgm:t>
        <a:bodyPr/>
        <a:lstStyle/>
        <a:p>
          <a:r>
            <a:rPr lang="en-GB" sz="1200" dirty="0" smtClean="0">
              <a:solidFill>
                <a:schemeClr val="bg1"/>
              </a:solidFill>
            </a:rPr>
            <a:t>Waste Reduction</a:t>
          </a:r>
          <a:endParaRPr lang="en-GB" sz="1200" dirty="0">
            <a:solidFill>
              <a:schemeClr val="bg1"/>
            </a:solidFill>
          </a:endParaRPr>
        </a:p>
      </dgm:t>
    </dgm:pt>
    <dgm:pt modelId="{FA362F0B-796D-4223-B9EC-87192AB3F510}" type="parTrans" cxnId="{25D9D4BA-98EC-4460-8B80-0CB1BA5A5BE4}">
      <dgm:prSet/>
      <dgm:spPr/>
      <dgm:t>
        <a:bodyPr/>
        <a:lstStyle/>
        <a:p>
          <a:endParaRPr lang="en-GB"/>
        </a:p>
      </dgm:t>
    </dgm:pt>
    <dgm:pt modelId="{8918A70D-03D8-4716-8479-8184019122DB}" type="sibTrans" cxnId="{25D9D4BA-98EC-4460-8B80-0CB1BA5A5BE4}">
      <dgm:prSet/>
      <dgm:spPr/>
      <dgm:t>
        <a:bodyPr/>
        <a:lstStyle/>
        <a:p>
          <a:endParaRPr lang="en-GB"/>
        </a:p>
      </dgm:t>
    </dgm:pt>
    <dgm:pt modelId="{A4DF2FC1-6486-441C-AEE9-5EEE0BC9A9A4}">
      <dgm:prSet custT="1"/>
      <dgm:spPr>
        <a:solidFill>
          <a:srgbClr val="FF0000"/>
        </a:solidFill>
      </dgm:spPr>
      <dgm:t>
        <a:bodyPr/>
        <a:lstStyle/>
        <a:p>
          <a:r>
            <a:rPr lang="en-GB" sz="1200" dirty="0" smtClean="0">
              <a:solidFill>
                <a:schemeClr val="bg1"/>
              </a:solidFill>
            </a:rPr>
            <a:t>Community Benefits</a:t>
          </a:r>
          <a:endParaRPr lang="en-GB" sz="1200" dirty="0">
            <a:solidFill>
              <a:schemeClr val="bg1"/>
            </a:solidFill>
          </a:endParaRPr>
        </a:p>
      </dgm:t>
    </dgm:pt>
    <dgm:pt modelId="{6901F1A6-EF82-4898-8439-2D35B1D0DA16}" type="parTrans" cxnId="{93E4F682-6BED-4EE8-9095-68B602765070}">
      <dgm:prSet/>
      <dgm:spPr/>
      <dgm:t>
        <a:bodyPr/>
        <a:lstStyle/>
        <a:p>
          <a:endParaRPr lang="en-GB"/>
        </a:p>
      </dgm:t>
    </dgm:pt>
    <dgm:pt modelId="{36AD9BB5-FDAD-4F87-8099-2D6240C923FB}" type="sibTrans" cxnId="{93E4F682-6BED-4EE8-9095-68B602765070}">
      <dgm:prSet/>
      <dgm:spPr/>
      <dgm:t>
        <a:bodyPr/>
        <a:lstStyle/>
        <a:p>
          <a:endParaRPr lang="en-GB"/>
        </a:p>
      </dgm:t>
    </dgm:pt>
    <dgm:pt modelId="{83EAC9A8-1ECF-4C91-9E1D-CA7E967C9AD8}">
      <dgm:prSet custT="1"/>
      <dgm:spPr>
        <a:solidFill>
          <a:srgbClr val="00B050"/>
        </a:solidFill>
      </dgm:spPr>
      <dgm:t>
        <a:bodyPr/>
        <a:lstStyle/>
        <a:p>
          <a:r>
            <a:rPr lang="en-GB" sz="1200" dirty="0" smtClean="0">
              <a:solidFill>
                <a:schemeClr val="bg1"/>
              </a:solidFill>
            </a:rPr>
            <a:t>Energy and Resource Efficiency</a:t>
          </a:r>
          <a:endParaRPr lang="en-GB" sz="1200" dirty="0">
            <a:solidFill>
              <a:schemeClr val="bg1"/>
            </a:solidFill>
          </a:endParaRPr>
        </a:p>
      </dgm:t>
    </dgm:pt>
    <dgm:pt modelId="{13D2A099-3A9F-42AA-999D-6734FA209F12}" type="parTrans" cxnId="{8252516E-7B29-45BF-8B5E-91A2BB09B048}">
      <dgm:prSet/>
      <dgm:spPr/>
      <dgm:t>
        <a:bodyPr/>
        <a:lstStyle/>
        <a:p>
          <a:endParaRPr lang="en-GB"/>
        </a:p>
      </dgm:t>
    </dgm:pt>
    <dgm:pt modelId="{37912E93-42C9-4050-8527-7029E6F49717}" type="sibTrans" cxnId="{8252516E-7B29-45BF-8B5E-91A2BB09B048}">
      <dgm:prSet/>
      <dgm:spPr/>
      <dgm:t>
        <a:bodyPr/>
        <a:lstStyle/>
        <a:p>
          <a:endParaRPr lang="en-GB"/>
        </a:p>
      </dgm:t>
    </dgm:pt>
    <dgm:pt modelId="{564A50DA-8A3F-46A1-8313-B6EFB655C249}">
      <dgm:prSet custT="1"/>
      <dgm:spPr>
        <a:solidFill>
          <a:srgbClr val="00B050"/>
        </a:solidFill>
      </dgm:spPr>
      <dgm:t>
        <a:bodyPr/>
        <a:lstStyle/>
        <a:p>
          <a:r>
            <a:rPr lang="en-GB" sz="1200" dirty="0" smtClean="0">
              <a:solidFill>
                <a:schemeClr val="bg1"/>
              </a:solidFill>
            </a:rPr>
            <a:t>A Healthy and Protected Environment</a:t>
          </a:r>
          <a:endParaRPr lang="en-GB" sz="1200" dirty="0">
            <a:solidFill>
              <a:schemeClr val="bg1"/>
            </a:solidFill>
          </a:endParaRPr>
        </a:p>
      </dgm:t>
    </dgm:pt>
    <dgm:pt modelId="{C228FD89-EA6C-41A3-B793-C52E1CCF15C2}" type="parTrans" cxnId="{2D6E9EDC-8145-45B0-B97C-72D971A8869A}">
      <dgm:prSet/>
      <dgm:spPr/>
      <dgm:t>
        <a:bodyPr/>
        <a:lstStyle/>
        <a:p>
          <a:endParaRPr lang="en-GB"/>
        </a:p>
      </dgm:t>
    </dgm:pt>
    <dgm:pt modelId="{AE66E5F8-44ED-4582-8012-A254A1FE775D}" type="sibTrans" cxnId="{2D6E9EDC-8145-45B0-B97C-72D971A8869A}">
      <dgm:prSet/>
      <dgm:spPr/>
      <dgm:t>
        <a:bodyPr/>
        <a:lstStyle/>
        <a:p>
          <a:endParaRPr lang="en-GB"/>
        </a:p>
      </dgm:t>
    </dgm:pt>
    <dgm:pt modelId="{B8F24274-E655-4E01-934D-E7C39D1C347D}">
      <dgm:prSet custT="1"/>
      <dgm:spPr>
        <a:solidFill>
          <a:srgbClr val="FF0000"/>
        </a:solidFill>
      </dgm:spPr>
      <dgm:t>
        <a:bodyPr/>
        <a:lstStyle/>
        <a:p>
          <a:r>
            <a:rPr lang="en-GB" sz="1200" dirty="0" smtClean="0">
              <a:solidFill>
                <a:schemeClr val="bg1"/>
              </a:solidFill>
            </a:rPr>
            <a:t>Regeneration, Jobs and Skills</a:t>
          </a:r>
          <a:endParaRPr lang="en-GB" sz="1200" dirty="0">
            <a:solidFill>
              <a:schemeClr val="bg1"/>
            </a:solidFill>
          </a:endParaRPr>
        </a:p>
      </dgm:t>
    </dgm:pt>
    <dgm:pt modelId="{2ED44F3B-C52D-41D7-9931-B9C816C5C93D}" type="parTrans" cxnId="{0249C451-5EEF-4542-ADB3-99FD77351214}">
      <dgm:prSet/>
      <dgm:spPr/>
      <dgm:t>
        <a:bodyPr/>
        <a:lstStyle/>
        <a:p>
          <a:endParaRPr lang="en-GB"/>
        </a:p>
      </dgm:t>
    </dgm:pt>
    <dgm:pt modelId="{E56D50E0-B599-4DA3-9A4C-99050EACA3DF}" type="sibTrans" cxnId="{0249C451-5EEF-4542-ADB3-99FD77351214}">
      <dgm:prSet/>
      <dgm:spPr/>
      <dgm:t>
        <a:bodyPr/>
        <a:lstStyle/>
        <a:p>
          <a:endParaRPr lang="en-GB"/>
        </a:p>
      </dgm:t>
    </dgm:pt>
    <dgm:pt modelId="{2AEDE46B-2814-42B9-A6A9-725C4DBDC348}">
      <dgm:prSet custT="1"/>
      <dgm:spPr>
        <a:solidFill>
          <a:srgbClr val="0070C0"/>
        </a:solidFill>
      </dgm:spPr>
      <dgm:t>
        <a:bodyPr/>
        <a:lstStyle/>
        <a:p>
          <a:r>
            <a:rPr lang="en-GB" sz="1200" dirty="0" smtClean="0">
              <a:solidFill>
                <a:schemeClr val="bg1"/>
              </a:solidFill>
            </a:rPr>
            <a:t>Construction</a:t>
          </a:r>
          <a:endParaRPr lang="en-GB" sz="1200" dirty="0">
            <a:solidFill>
              <a:schemeClr val="bg1"/>
            </a:solidFill>
          </a:endParaRPr>
        </a:p>
      </dgm:t>
    </dgm:pt>
    <dgm:pt modelId="{454CEA3F-711D-4B8B-96D6-E55FEF0DAA11}" type="parTrans" cxnId="{0E3A1EB0-E294-456E-92C8-81B789BEB2F9}">
      <dgm:prSet/>
      <dgm:spPr/>
      <dgm:t>
        <a:bodyPr/>
        <a:lstStyle/>
        <a:p>
          <a:endParaRPr lang="en-GB"/>
        </a:p>
      </dgm:t>
    </dgm:pt>
    <dgm:pt modelId="{27EA209F-3CB6-4DBF-A90F-DDC981B0DD1C}" type="sibTrans" cxnId="{0E3A1EB0-E294-456E-92C8-81B789BEB2F9}">
      <dgm:prSet/>
      <dgm:spPr/>
      <dgm:t>
        <a:bodyPr/>
        <a:lstStyle/>
        <a:p>
          <a:endParaRPr lang="en-GB"/>
        </a:p>
      </dgm:t>
    </dgm:pt>
    <dgm:pt modelId="{07A81A5F-D51A-4D71-9F38-AAB73FBED461}">
      <dgm:prSet custT="1"/>
      <dgm:spPr>
        <a:solidFill>
          <a:srgbClr val="0070C0"/>
        </a:solidFill>
      </dgm:spPr>
      <dgm:t>
        <a:bodyPr/>
        <a:lstStyle/>
        <a:p>
          <a:r>
            <a:rPr lang="en-GB" sz="1200" dirty="0" smtClean="0">
              <a:solidFill>
                <a:schemeClr val="bg1"/>
              </a:solidFill>
            </a:rPr>
            <a:t>Cost Savings</a:t>
          </a:r>
          <a:endParaRPr lang="en-GB" sz="1200" dirty="0">
            <a:solidFill>
              <a:schemeClr val="bg1"/>
            </a:solidFill>
          </a:endParaRPr>
        </a:p>
      </dgm:t>
    </dgm:pt>
    <dgm:pt modelId="{760B62C2-9DE5-47E3-90E4-01E3E6187841}" type="parTrans" cxnId="{0AECD0D7-7560-4A02-86DB-65687538FC41}">
      <dgm:prSet/>
      <dgm:spPr/>
      <dgm:t>
        <a:bodyPr/>
        <a:lstStyle/>
        <a:p>
          <a:endParaRPr lang="en-GB"/>
        </a:p>
      </dgm:t>
    </dgm:pt>
    <dgm:pt modelId="{38F67423-D2EF-4381-B861-5C305C14F8BF}" type="sibTrans" cxnId="{0AECD0D7-7560-4A02-86DB-65687538FC41}">
      <dgm:prSet/>
      <dgm:spPr/>
      <dgm:t>
        <a:bodyPr/>
        <a:lstStyle/>
        <a:p>
          <a:endParaRPr lang="en-GB"/>
        </a:p>
      </dgm:t>
    </dgm:pt>
    <dgm:pt modelId="{9D9A896F-043F-4685-9CB1-8B978815FE46}">
      <dgm:prSet custT="1"/>
      <dgm:spPr>
        <a:solidFill>
          <a:srgbClr val="FF0000"/>
        </a:solidFill>
      </dgm:spPr>
      <dgm:t>
        <a:bodyPr/>
        <a:lstStyle/>
        <a:p>
          <a:r>
            <a:rPr lang="en-GB" sz="1200" dirty="0" smtClean="0">
              <a:solidFill>
                <a:schemeClr val="bg1"/>
              </a:solidFill>
            </a:rPr>
            <a:t>Safer Communities</a:t>
          </a:r>
          <a:endParaRPr lang="en-GB" sz="1200" dirty="0">
            <a:solidFill>
              <a:schemeClr val="bg1"/>
            </a:solidFill>
          </a:endParaRPr>
        </a:p>
      </dgm:t>
    </dgm:pt>
    <dgm:pt modelId="{62C6AA39-8785-4390-A3AE-C58307D8CEC3}" type="parTrans" cxnId="{6A3812C4-6176-43A2-8457-F65B2BF6209F}">
      <dgm:prSet/>
      <dgm:spPr/>
      <dgm:t>
        <a:bodyPr/>
        <a:lstStyle/>
        <a:p>
          <a:endParaRPr lang="en-GB"/>
        </a:p>
      </dgm:t>
    </dgm:pt>
    <dgm:pt modelId="{6D1662EA-5D1C-4D69-800D-D9AB53362CDD}" type="sibTrans" cxnId="{6A3812C4-6176-43A2-8457-F65B2BF6209F}">
      <dgm:prSet/>
      <dgm:spPr/>
      <dgm:t>
        <a:bodyPr/>
        <a:lstStyle/>
        <a:p>
          <a:endParaRPr lang="en-GB"/>
        </a:p>
      </dgm:t>
    </dgm:pt>
    <dgm:pt modelId="{D2086DD0-371E-4F1A-B168-6BF33B4A49C7}">
      <dgm:prSet custT="1"/>
      <dgm:spPr>
        <a:solidFill>
          <a:srgbClr val="00B050"/>
        </a:solidFill>
      </dgm:spPr>
      <dgm:t>
        <a:bodyPr/>
        <a:lstStyle/>
        <a:p>
          <a:r>
            <a:rPr lang="en-GB" sz="1200" dirty="0" smtClean="0">
              <a:solidFill>
                <a:schemeClr val="bg1"/>
              </a:solidFill>
            </a:rPr>
            <a:t>Transport</a:t>
          </a:r>
          <a:endParaRPr lang="en-GB" sz="1200" dirty="0">
            <a:solidFill>
              <a:schemeClr val="bg1"/>
            </a:solidFill>
          </a:endParaRPr>
        </a:p>
      </dgm:t>
    </dgm:pt>
    <dgm:pt modelId="{DAFC3016-076B-4355-99EE-60B014E36C25}" type="parTrans" cxnId="{326A9F44-D133-4929-A12D-C5A9EF3499A0}">
      <dgm:prSet/>
      <dgm:spPr/>
      <dgm:t>
        <a:bodyPr/>
        <a:lstStyle/>
        <a:p>
          <a:endParaRPr lang="en-GB"/>
        </a:p>
      </dgm:t>
    </dgm:pt>
    <dgm:pt modelId="{9531E0BB-C9BC-4EC8-83FE-12CAB39B8AC6}" type="sibTrans" cxnId="{326A9F44-D133-4929-A12D-C5A9EF3499A0}">
      <dgm:prSet/>
      <dgm:spPr/>
      <dgm:t>
        <a:bodyPr/>
        <a:lstStyle/>
        <a:p>
          <a:endParaRPr lang="en-GB"/>
        </a:p>
      </dgm:t>
    </dgm:pt>
    <dgm:pt modelId="{4A2C6002-771C-46B0-9D6D-EDB79072E605}">
      <dgm:prSet custT="1"/>
      <dgm:spPr>
        <a:solidFill>
          <a:srgbClr val="00B050"/>
        </a:solidFill>
      </dgm:spPr>
      <dgm:t>
        <a:bodyPr/>
        <a:lstStyle/>
        <a:p>
          <a:r>
            <a:rPr lang="en-GB" sz="1200" dirty="0" smtClean="0">
              <a:solidFill>
                <a:schemeClr val="bg1"/>
              </a:solidFill>
            </a:rPr>
            <a:t>Climate Change Adaptation</a:t>
          </a:r>
          <a:endParaRPr lang="en-GB" sz="1200" dirty="0">
            <a:solidFill>
              <a:schemeClr val="bg1"/>
            </a:solidFill>
          </a:endParaRPr>
        </a:p>
      </dgm:t>
    </dgm:pt>
    <dgm:pt modelId="{7F685F29-6B2C-473F-9C8F-620EEB3BDDB6}" type="parTrans" cxnId="{D0B1C05F-18F4-43B3-864B-50A69536F607}">
      <dgm:prSet/>
      <dgm:spPr/>
      <dgm:t>
        <a:bodyPr/>
        <a:lstStyle/>
        <a:p>
          <a:endParaRPr lang="en-GB"/>
        </a:p>
      </dgm:t>
    </dgm:pt>
    <dgm:pt modelId="{9F65B4F1-7FDA-4F68-AAF9-FE507DF59089}" type="sibTrans" cxnId="{D0B1C05F-18F4-43B3-864B-50A69536F607}">
      <dgm:prSet/>
      <dgm:spPr/>
      <dgm:t>
        <a:bodyPr/>
        <a:lstStyle/>
        <a:p>
          <a:endParaRPr lang="en-GB"/>
        </a:p>
      </dgm:t>
    </dgm:pt>
    <dgm:pt modelId="{12FC678F-1109-4CB3-A137-65E48719FB8C}" type="pres">
      <dgm:prSet presAssocID="{CB3E020F-D5B8-433F-A0EE-A21DBA5880CD}" presName="cycle" presStyleCnt="0">
        <dgm:presLayoutVars>
          <dgm:chMax val="1"/>
          <dgm:dir/>
          <dgm:animLvl val="ctr"/>
          <dgm:resizeHandles val="exact"/>
        </dgm:presLayoutVars>
      </dgm:prSet>
      <dgm:spPr/>
      <dgm:t>
        <a:bodyPr/>
        <a:lstStyle/>
        <a:p>
          <a:endParaRPr lang="en-GB"/>
        </a:p>
      </dgm:t>
    </dgm:pt>
    <dgm:pt modelId="{D1F0E804-7FEE-4837-94AA-1EC9004B008F}" type="pres">
      <dgm:prSet presAssocID="{3A0A26B9-AA36-46D4-B2D8-4FF696191FD2}" presName="centerShape" presStyleLbl="node0" presStyleIdx="0" presStyleCnt="1" custScaleX="250291" custScaleY="198282" custLinFactNeighborX="-4532" custLinFactNeighborY="-1005"/>
      <dgm:spPr>
        <a:prstGeom prst="verticalScroll">
          <a:avLst/>
        </a:prstGeom>
      </dgm:spPr>
      <dgm:t>
        <a:bodyPr/>
        <a:lstStyle/>
        <a:p>
          <a:endParaRPr lang="en-GB"/>
        </a:p>
      </dgm:t>
    </dgm:pt>
    <dgm:pt modelId="{54F3F101-265B-4F9C-843C-CC58508A179B}" type="pres">
      <dgm:prSet presAssocID="{EB4274B8-D011-405B-B3B1-593289A6092D}" presName="Name9" presStyleLbl="parChTrans1D2" presStyleIdx="0" presStyleCnt="18"/>
      <dgm:spPr/>
      <dgm:t>
        <a:bodyPr/>
        <a:lstStyle/>
        <a:p>
          <a:endParaRPr lang="en-GB"/>
        </a:p>
      </dgm:t>
    </dgm:pt>
    <dgm:pt modelId="{7DB246B8-54A5-4918-A332-FD3FAD3EC383}" type="pres">
      <dgm:prSet presAssocID="{EB4274B8-D011-405B-B3B1-593289A6092D}" presName="connTx" presStyleLbl="parChTrans1D2" presStyleIdx="0" presStyleCnt="18"/>
      <dgm:spPr/>
      <dgm:t>
        <a:bodyPr/>
        <a:lstStyle/>
        <a:p>
          <a:endParaRPr lang="en-GB"/>
        </a:p>
      </dgm:t>
    </dgm:pt>
    <dgm:pt modelId="{25907DD8-DAC7-465B-8E18-32AECF78CF28}" type="pres">
      <dgm:prSet presAssocID="{EEF3EB4C-2A99-4169-B588-10C34851B02F}" presName="node" presStyleLbl="node1" presStyleIdx="0" presStyleCnt="18" custScaleX="162255" custRadScaleRad="103597" custRadScaleInc="-132269">
        <dgm:presLayoutVars>
          <dgm:bulletEnabled val="1"/>
        </dgm:presLayoutVars>
      </dgm:prSet>
      <dgm:spPr/>
      <dgm:t>
        <a:bodyPr/>
        <a:lstStyle/>
        <a:p>
          <a:endParaRPr lang="en-GB"/>
        </a:p>
      </dgm:t>
    </dgm:pt>
    <dgm:pt modelId="{1855A883-5525-4740-8295-143903868D81}" type="pres">
      <dgm:prSet presAssocID="{4D6D5170-004B-4F80-8E55-583C2F97DF86}" presName="Name9" presStyleLbl="parChTrans1D2" presStyleIdx="1" presStyleCnt="18"/>
      <dgm:spPr/>
      <dgm:t>
        <a:bodyPr/>
        <a:lstStyle/>
        <a:p>
          <a:endParaRPr lang="en-GB"/>
        </a:p>
      </dgm:t>
    </dgm:pt>
    <dgm:pt modelId="{7CB31B93-6BB4-471E-9B9E-344C7E9A8F24}" type="pres">
      <dgm:prSet presAssocID="{4D6D5170-004B-4F80-8E55-583C2F97DF86}" presName="connTx" presStyleLbl="parChTrans1D2" presStyleIdx="1" presStyleCnt="18"/>
      <dgm:spPr/>
      <dgm:t>
        <a:bodyPr/>
        <a:lstStyle/>
        <a:p>
          <a:endParaRPr lang="en-GB"/>
        </a:p>
      </dgm:t>
    </dgm:pt>
    <dgm:pt modelId="{34862042-B3EA-4B3B-A204-D5ABD4B9A180}" type="pres">
      <dgm:prSet presAssocID="{F72D4D1E-21AF-4762-88FD-8D5E80A377D0}" presName="node" presStyleLbl="node1" presStyleIdx="1" presStyleCnt="18" custScaleX="236737" custRadScaleRad="136790" custRadScaleInc="-929806">
        <dgm:presLayoutVars>
          <dgm:bulletEnabled val="1"/>
        </dgm:presLayoutVars>
      </dgm:prSet>
      <dgm:spPr/>
      <dgm:t>
        <a:bodyPr/>
        <a:lstStyle/>
        <a:p>
          <a:endParaRPr lang="en-GB"/>
        </a:p>
      </dgm:t>
    </dgm:pt>
    <dgm:pt modelId="{0C618332-00EE-436D-B481-0898B465DBBD}" type="pres">
      <dgm:prSet presAssocID="{B3D31FAA-7518-4610-9BA7-674C895229D3}" presName="Name9" presStyleLbl="parChTrans1D2" presStyleIdx="2" presStyleCnt="18"/>
      <dgm:spPr/>
      <dgm:t>
        <a:bodyPr/>
        <a:lstStyle/>
        <a:p>
          <a:endParaRPr lang="en-GB"/>
        </a:p>
      </dgm:t>
    </dgm:pt>
    <dgm:pt modelId="{328695C2-8A26-4CDC-B821-533D6C63C9EF}" type="pres">
      <dgm:prSet presAssocID="{B3D31FAA-7518-4610-9BA7-674C895229D3}" presName="connTx" presStyleLbl="parChTrans1D2" presStyleIdx="2" presStyleCnt="18"/>
      <dgm:spPr/>
      <dgm:t>
        <a:bodyPr/>
        <a:lstStyle/>
        <a:p>
          <a:endParaRPr lang="en-GB"/>
        </a:p>
      </dgm:t>
    </dgm:pt>
    <dgm:pt modelId="{8371DAD6-A25C-493F-8BA6-BB6A661C771B}" type="pres">
      <dgm:prSet presAssocID="{BAC73C21-D5D6-4230-B79E-629E849C2E6E}" presName="node" presStyleLbl="node1" presStyleIdx="2" presStyleCnt="18" custScaleX="154841" custRadScaleRad="128931" custRadScaleInc="168821">
        <dgm:presLayoutVars>
          <dgm:bulletEnabled val="1"/>
        </dgm:presLayoutVars>
      </dgm:prSet>
      <dgm:spPr/>
      <dgm:t>
        <a:bodyPr/>
        <a:lstStyle/>
        <a:p>
          <a:endParaRPr lang="en-GB"/>
        </a:p>
      </dgm:t>
    </dgm:pt>
    <dgm:pt modelId="{BB6DF281-CB11-40C9-8A61-6A873C65FF8D}" type="pres">
      <dgm:prSet presAssocID="{7D890B98-5255-4DD7-8DE4-7F06678D7467}" presName="Name9" presStyleLbl="parChTrans1D2" presStyleIdx="3" presStyleCnt="18"/>
      <dgm:spPr/>
      <dgm:t>
        <a:bodyPr/>
        <a:lstStyle/>
        <a:p>
          <a:endParaRPr lang="en-GB"/>
        </a:p>
      </dgm:t>
    </dgm:pt>
    <dgm:pt modelId="{D9D142C6-AB40-44D7-9A2A-3B11A540D6D6}" type="pres">
      <dgm:prSet presAssocID="{7D890B98-5255-4DD7-8DE4-7F06678D7467}" presName="connTx" presStyleLbl="parChTrans1D2" presStyleIdx="3" presStyleCnt="18"/>
      <dgm:spPr/>
      <dgm:t>
        <a:bodyPr/>
        <a:lstStyle/>
        <a:p>
          <a:endParaRPr lang="en-GB"/>
        </a:p>
      </dgm:t>
    </dgm:pt>
    <dgm:pt modelId="{3CCAF94D-E44B-498C-953B-5440EF53A574}" type="pres">
      <dgm:prSet presAssocID="{EF3B9EB9-F628-4942-A603-E52931C797A7}" presName="node" presStyleLbl="node1" presStyleIdx="3" presStyleCnt="18" custScaleX="149266" custRadScaleRad="116840" custRadScaleInc="-223881">
        <dgm:presLayoutVars>
          <dgm:bulletEnabled val="1"/>
        </dgm:presLayoutVars>
      </dgm:prSet>
      <dgm:spPr/>
      <dgm:t>
        <a:bodyPr/>
        <a:lstStyle/>
        <a:p>
          <a:endParaRPr lang="en-GB"/>
        </a:p>
      </dgm:t>
    </dgm:pt>
    <dgm:pt modelId="{188AAB6C-4906-4BBC-B622-BB5A2E2A3D7B}" type="pres">
      <dgm:prSet presAssocID="{EFA20EFB-3745-4296-A82A-C8450AC8434A}" presName="Name9" presStyleLbl="parChTrans1D2" presStyleIdx="4" presStyleCnt="18"/>
      <dgm:spPr/>
      <dgm:t>
        <a:bodyPr/>
        <a:lstStyle/>
        <a:p>
          <a:endParaRPr lang="en-GB"/>
        </a:p>
      </dgm:t>
    </dgm:pt>
    <dgm:pt modelId="{2339ED19-3ACB-42D5-8D07-3518EC08E23D}" type="pres">
      <dgm:prSet presAssocID="{EFA20EFB-3745-4296-A82A-C8450AC8434A}" presName="connTx" presStyleLbl="parChTrans1D2" presStyleIdx="4" presStyleCnt="18"/>
      <dgm:spPr/>
      <dgm:t>
        <a:bodyPr/>
        <a:lstStyle/>
        <a:p>
          <a:endParaRPr lang="en-GB"/>
        </a:p>
      </dgm:t>
    </dgm:pt>
    <dgm:pt modelId="{C58E6EDB-DB54-4389-A0FC-4451764F856D}" type="pres">
      <dgm:prSet presAssocID="{C2DAC234-0F98-4947-B5FE-A8038A100EAB}" presName="node" presStyleLbl="node1" presStyleIdx="4" presStyleCnt="18" custScaleX="175072" custRadScaleRad="134274" custRadScaleInc="-85884">
        <dgm:presLayoutVars>
          <dgm:bulletEnabled val="1"/>
        </dgm:presLayoutVars>
      </dgm:prSet>
      <dgm:spPr/>
      <dgm:t>
        <a:bodyPr/>
        <a:lstStyle/>
        <a:p>
          <a:endParaRPr lang="en-GB"/>
        </a:p>
      </dgm:t>
    </dgm:pt>
    <dgm:pt modelId="{970E505D-6483-4531-A9BB-D683E9EE0EA9}" type="pres">
      <dgm:prSet presAssocID="{0017223E-EC87-4FDB-9F05-F7FF6F432481}" presName="Name9" presStyleLbl="parChTrans1D2" presStyleIdx="5" presStyleCnt="18"/>
      <dgm:spPr/>
      <dgm:t>
        <a:bodyPr/>
        <a:lstStyle/>
        <a:p>
          <a:endParaRPr lang="en-GB"/>
        </a:p>
      </dgm:t>
    </dgm:pt>
    <dgm:pt modelId="{C0637CA8-08AB-44C5-B3C0-D5058D6656E4}" type="pres">
      <dgm:prSet presAssocID="{0017223E-EC87-4FDB-9F05-F7FF6F432481}" presName="connTx" presStyleLbl="parChTrans1D2" presStyleIdx="5" presStyleCnt="18"/>
      <dgm:spPr/>
      <dgm:t>
        <a:bodyPr/>
        <a:lstStyle/>
        <a:p>
          <a:endParaRPr lang="en-GB"/>
        </a:p>
      </dgm:t>
    </dgm:pt>
    <dgm:pt modelId="{4358D888-950F-4FD8-9E63-9DD8E0E993DD}" type="pres">
      <dgm:prSet presAssocID="{642EE24D-EF7D-4A96-9ED9-372FBF2969F7}" presName="node" presStyleLbl="node1" presStyleIdx="5" presStyleCnt="18" custScaleX="209629" custRadScaleRad="122832" custRadScaleInc="1229705">
        <dgm:presLayoutVars>
          <dgm:bulletEnabled val="1"/>
        </dgm:presLayoutVars>
      </dgm:prSet>
      <dgm:spPr/>
      <dgm:t>
        <a:bodyPr/>
        <a:lstStyle/>
        <a:p>
          <a:endParaRPr lang="en-GB"/>
        </a:p>
      </dgm:t>
    </dgm:pt>
    <dgm:pt modelId="{9EFE56AB-7F79-408E-A05A-40089BC2CC5C}" type="pres">
      <dgm:prSet presAssocID="{6DA678A1-FE9B-42FA-9AC7-47913CFA0A77}" presName="Name9" presStyleLbl="parChTrans1D2" presStyleIdx="6" presStyleCnt="18"/>
      <dgm:spPr/>
      <dgm:t>
        <a:bodyPr/>
        <a:lstStyle/>
        <a:p>
          <a:endParaRPr lang="en-GB"/>
        </a:p>
      </dgm:t>
    </dgm:pt>
    <dgm:pt modelId="{C7666AA5-429F-4046-8E3A-E63AD66194F6}" type="pres">
      <dgm:prSet presAssocID="{6DA678A1-FE9B-42FA-9AC7-47913CFA0A77}" presName="connTx" presStyleLbl="parChTrans1D2" presStyleIdx="6" presStyleCnt="18"/>
      <dgm:spPr/>
      <dgm:t>
        <a:bodyPr/>
        <a:lstStyle/>
        <a:p>
          <a:endParaRPr lang="en-GB"/>
        </a:p>
      </dgm:t>
    </dgm:pt>
    <dgm:pt modelId="{6BD8370A-4D97-49DC-8C86-EB1D41DBDD58}" type="pres">
      <dgm:prSet presAssocID="{869D4ADE-614A-45CC-A127-9EC874EED596}" presName="node" presStyleLbl="node1" presStyleIdx="6" presStyleCnt="18" custScaleX="216606" custRadScaleRad="124333" custRadScaleInc="127191">
        <dgm:presLayoutVars>
          <dgm:bulletEnabled val="1"/>
        </dgm:presLayoutVars>
      </dgm:prSet>
      <dgm:spPr/>
      <dgm:t>
        <a:bodyPr/>
        <a:lstStyle/>
        <a:p>
          <a:endParaRPr lang="en-GB"/>
        </a:p>
      </dgm:t>
    </dgm:pt>
    <dgm:pt modelId="{5866293E-E0D0-40A5-8F91-FEF3257D99D7}" type="pres">
      <dgm:prSet presAssocID="{FF027403-93B2-4484-A4FE-688490B64712}" presName="Name9" presStyleLbl="parChTrans1D2" presStyleIdx="7" presStyleCnt="18"/>
      <dgm:spPr/>
      <dgm:t>
        <a:bodyPr/>
        <a:lstStyle/>
        <a:p>
          <a:endParaRPr lang="en-GB"/>
        </a:p>
      </dgm:t>
    </dgm:pt>
    <dgm:pt modelId="{9FF9E816-D0A6-4EA4-907E-FCF3C9324E91}" type="pres">
      <dgm:prSet presAssocID="{FF027403-93B2-4484-A4FE-688490B64712}" presName="connTx" presStyleLbl="parChTrans1D2" presStyleIdx="7" presStyleCnt="18"/>
      <dgm:spPr/>
      <dgm:t>
        <a:bodyPr/>
        <a:lstStyle/>
        <a:p>
          <a:endParaRPr lang="en-GB"/>
        </a:p>
      </dgm:t>
    </dgm:pt>
    <dgm:pt modelId="{507A3B61-B289-4B0E-9E8D-0215BE55496B}" type="pres">
      <dgm:prSet presAssocID="{6124AA5A-C5B1-4A58-92EE-ED4AE6B4CC3E}" presName="node" presStyleLbl="node1" presStyleIdx="7" presStyleCnt="18" custScaleX="199888" custRadScaleRad="131131" custRadScaleInc="-257094">
        <dgm:presLayoutVars>
          <dgm:bulletEnabled val="1"/>
        </dgm:presLayoutVars>
      </dgm:prSet>
      <dgm:spPr/>
      <dgm:t>
        <a:bodyPr/>
        <a:lstStyle/>
        <a:p>
          <a:endParaRPr lang="en-GB"/>
        </a:p>
      </dgm:t>
    </dgm:pt>
    <dgm:pt modelId="{E9EC3718-2580-4313-AB3B-66F4D631A1BF}" type="pres">
      <dgm:prSet presAssocID="{FA362F0B-796D-4223-B9EC-87192AB3F510}" presName="Name9" presStyleLbl="parChTrans1D2" presStyleIdx="8" presStyleCnt="18"/>
      <dgm:spPr/>
      <dgm:t>
        <a:bodyPr/>
        <a:lstStyle/>
        <a:p>
          <a:endParaRPr lang="en-GB"/>
        </a:p>
      </dgm:t>
    </dgm:pt>
    <dgm:pt modelId="{A3CDD922-9F5F-444B-8D97-B6408C7B4FC6}" type="pres">
      <dgm:prSet presAssocID="{FA362F0B-796D-4223-B9EC-87192AB3F510}" presName="connTx" presStyleLbl="parChTrans1D2" presStyleIdx="8" presStyleCnt="18"/>
      <dgm:spPr/>
      <dgm:t>
        <a:bodyPr/>
        <a:lstStyle/>
        <a:p>
          <a:endParaRPr lang="en-GB"/>
        </a:p>
      </dgm:t>
    </dgm:pt>
    <dgm:pt modelId="{20FD0374-7308-4BDA-A437-F771E9176D8E}" type="pres">
      <dgm:prSet presAssocID="{57731B46-B4C2-452F-A6A8-C73DCA3C16F2}" presName="node" presStyleLbl="node1" presStyleIdx="8" presStyleCnt="18" custScaleX="180478" custRadScaleRad="119514" custRadScaleInc="1607545">
        <dgm:presLayoutVars>
          <dgm:bulletEnabled val="1"/>
        </dgm:presLayoutVars>
      </dgm:prSet>
      <dgm:spPr/>
      <dgm:t>
        <a:bodyPr/>
        <a:lstStyle/>
        <a:p>
          <a:endParaRPr lang="en-GB"/>
        </a:p>
      </dgm:t>
    </dgm:pt>
    <dgm:pt modelId="{6AF61897-F89E-4163-8C41-A67425FD9216}" type="pres">
      <dgm:prSet presAssocID="{6901F1A6-EF82-4898-8439-2D35B1D0DA16}" presName="Name9" presStyleLbl="parChTrans1D2" presStyleIdx="9" presStyleCnt="18"/>
      <dgm:spPr/>
      <dgm:t>
        <a:bodyPr/>
        <a:lstStyle/>
        <a:p>
          <a:endParaRPr lang="en-GB"/>
        </a:p>
      </dgm:t>
    </dgm:pt>
    <dgm:pt modelId="{F74959D2-F9D1-46A2-803B-41919B06347B}" type="pres">
      <dgm:prSet presAssocID="{6901F1A6-EF82-4898-8439-2D35B1D0DA16}" presName="connTx" presStyleLbl="parChTrans1D2" presStyleIdx="9" presStyleCnt="18"/>
      <dgm:spPr/>
      <dgm:t>
        <a:bodyPr/>
        <a:lstStyle/>
        <a:p>
          <a:endParaRPr lang="en-GB"/>
        </a:p>
      </dgm:t>
    </dgm:pt>
    <dgm:pt modelId="{5FF39F67-2780-434F-A95B-460EF44AB007}" type="pres">
      <dgm:prSet presAssocID="{A4DF2FC1-6486-441C-AEE9-5EEE0BC9A9A4}" presName="node" presStyleLbl="node1" presStyleIdx="9" presStyleCnt="18" custScaleX="180126" custRadScaleRad="107843" custRadScaleInc="159377">
        <dgm:presLayoutVars>
          <dgm:bulletEnabled val="1"/>
        </dgm:presLayoutVars>
      </dgm:prSet>
      <dgm:spPr/>
      <dgm:t>
        <a:bodyPr/>
        <a:lstStyle/>
        <a:p>
          <a:endParaRPr lang="en-GB"/>
        </a:p>
      </dgm:t>
    </dgm:pt>
    <dgm:pt modelId="{F7E47BA7-E3F6-4418-ADD3-ED1506CD6DA2}" type="pres">
      <dgm:prSet presAssocID="{454CEA3F-711D-4B8B-96D6-E55FEF0DAA11}" presName="Name9" presStyleLbl="parChTrans1D2" presStyleIdx="10" presStyleCnt="18"/>
      <dgm:spPr/>
      <dgm:t>
        <a:bodyPr/>
        <a:lstStyle/>
        <a:p>
          <a:endParaRPr lang="en-GB"/>
        </a:p>
      </dgm:t>
    </dgm:pt>
    <dgm:pt modelId="{32890B64-3F92-4E53-B301-2ECFDE18D3BA}" type="pres">
      <dgm:prSet presAssocID="{454CEA3F-711D-4B8B-96D6-E55FEF0DAA11}" presName="connTx" presStyleLbl="parChTrans1D2" presStyleIdx="10" presStyleCnt="18"/>
      <dgm:spPr/>
      <dgm:t>
        <a:bodyPr/>
        <a:lstStyle/>
        <a:p>
          <a:endParaRPr lang="en-GB"/>
        </a:p>
      </dgm:t>
    </dgm:pt>
    <dgm:pt modelId="{5C1C6F40-5F7C-4AD7-8911-90C77E83DB96}" type="pres">
      <dgm:prSet presAssocID="{2AEDE46B-2814-42B9-A6A9-725C4DBDC348}" presName="node" presStyleLbl="node1" presStyleIdx="10" presStyleCnt="18" custScaleX="193187" custRadScaleRad="141455" custRadScaleInc="581426">
        <dgm:presLayoutVars>
          <dgm:bulletEnabled val="1"/>
        </dgm:presLayoutVars>
      </dgm:prSet>
      <dgm:spPr/>
      <dgm:t>
        <a:bodyPr/>
        <a:lstStyle/>
        <a:p>
          <a:endParaRPr lang="en-GB"/>
        </a:p>
      </dgm:t>
    </dgm:pt>
    <dgm:pt modelId="{4508DDC1-AC76-4D9A-8A99-F7C4E0FDC346}" type="pres">
      <dgm:prSet presAssocID="{13D2A099-3A9F-42AA-999D-6734FA209F12}" presName="Name9" presStyleLbl="parChTrans1D2" presStyleIdx="11" presStyleCnt="18"/>
      <dgm:spPr/>
      <dgm:t>
        <a:bodyPr/>
        <a:lstStyle/>
        <a:p>
          <a:endParaRPr lang="en-GB"/>
        </a:p>
      </dgm:t>
    </dgm:pt>
    <dgm:pt modelId="{2DEBEB03-534A-4D41-84AF-449146F396BB}" type="pres">
      <dgm:prSet presAssocID="{13D2A099-3A9F-42AA-999D-6734FA209F12}" presName="connTx" presStyleLbl="parChTrans1D2" presStyleIdx="11" presStyleCnt="18"/>
      <dgm:spPr/>
      <dgm:t>
        <a:bodyPr/>
        <a:lstStyle/>
        <a:p>
          <a:endParaRPr lang="en-GB"/>
        </a:p>
      </dgm:t>
    </dgm:pt>
    <dgm:pt modelId="{89898316-B8BA-414B-9AF4-843F16AEE6BF}" type="pres">
      <dgm:prSet presAssocID="{83EAC9A8-1ECF-4C91-9E1D-CA7E967C9AD8}" presName="node" presStyleLbl="node1" presStyleIdx="11" presStyleCnt="18" custScaleX="264226" custRadScaleRad="128465" custRadScaleInc="-1343001">
        <dgm:presLayoutVars>
          <dgm:bulletEnabled val="1"/>
        </dgm:presLayoutVars>
      </dgm:prSet>
      <dgm:spPr/>
      <dgm:t>
        <a:bodyPr/>
        <a:lstStyle/>
        <a:p>
          <a:endParaRPr lang="en-GB"/>
        </a:p>
      </dgm:t>
    </dgm:pt>
    <dgm:pt modelId="{21B9897D-1291-4D91-A158-90D242EA2FD7}" type="pres">
      <dgm:prSet presAssocID="{C228FD89-EA6C-41A3-B793-C52E1CCF15C2}" presName="Name9" presStyleLbl="parChTrans1D2" presStyleIdx="12" presStyleCnt="18"/>
      <dgm:spPr/>
      <dgm:t>
        <a:bodyPr/>
        <a:lstStyle/>
        <a:p>
          <a:endParaRPr lang="en-GB"/>
        </a:p>
      </dgm:t>
    </dgm:pt>
    <dgm:pt modelId="{CD8981F1-3C82-4A96-8CE8-7A4F7C4671E1}" type="pres">
      <dgm:prSet presAssocID="{C228FD89-EA6C-41A3-B793-C52E1CCF15C2}" presName="connTx" presStyleLbl="parChTrans1D2" presStyleIdx="12" presStyleCnt="18"/>
      <dgm:spPr/>
      <dgm:t>
        <a:bodyPr/>
        <a:lstStyle/>
        <a:p>
          <a:endParaRPr lang="en-GB"/>
        </a:p>
      </dgm:t>
    </dgm:pt>
    <dgm:pt modelId="{C07A119D-3F24-4C44-9524-8ABF996B74E2}" type="pres">
      <dgm:prSet presAssocID="{564A50DA-8A3F-46A1-8313-B6EFB655C249}" presName="node" presStyleLbl="node1" presStyleIdx="12" presStyleCnt="18" custScaleX="217588" custRadScaleRad="143533" custRadScaleInc="316385">
        <dgm:presLayoutVars>
          <dgm:bulletEnabled val="1"/>
        </dgm:presLayoutVars>
      </dgm:prSet>
      <dgm:spPr/>
      <dgm:t>
        <a:bodyPr/>
        <a:lstStyle/>
        <a:p>
          <a:endParaRPr lang="en-GB"/>
        </a:p>
      </dgm:t>
    </dgm:pt>
    <dgm:pt modelId="{F9139BFA-7F94-4077-867F-4A201E491B84}" type="pres">
      <dgm:prSet presAssocID="{2ED44F3B-C52D-41D7-9931-B9C816C5C93D}" presName="Name9" presStyleLbl="parChTrans1D2" presStyleIdx="13" presStyleCnt="18"/>
      <dgm:spPr/>
      <dgm:t>
        <a:bodyPr/>
        <a:lstStyle/>
        <a:p>
          <a:endParaRPr lang="en-GB"/>
        </a:p>
      </dgm:t>
    </dgm:pt>
    <dgm:pt modelId="{FACF0F13-E12E-4CF0-880C-4BE60F4EA838}" type="pres">
      <dgm:prSet presAssocID="{2ED44F3B-C52D-41D7-9931-B9C816C5C93D}" presName="connTx" presStyleLbl="parChTrans1D2" presStyleIdx="13" presStyleCnt="18"/>
      <dgm:spPr/>
      <dgm:t>
        <a:bodyPr/>
        <a:lstStyle/>
        <a:p>
          <a:endParaRPr lang="en-GB"/>
        </a:p>
      </dgm:t>
    </dgm:pt>
    <dgm:pt modelId="{FB9FA714-42EB-4CA3-8DF9-DC7CC36DDBDD}" type="pres">
      <dgm:prSet presAssocID="{B8F24274-E655-4E01-934D-E7C39D1C347D}" presName="node" presStyleLbl="node1" presStyleIdx="13" presStyleCnt="18" custScaleX="233933" custRadScaleRad="100035" custRadScaleInc="-975006">
        <dgm:presLayoutVars>
          <dgm:bulletEnabled val="1"/>
        </dgm:presLayoutVars>
      </dgm:prSet>
      <dgm:spPr/>
      <dgm:t>
        <a:bodyPr/>
        <a:lstStyle/>
        <a:p>
          <a:endParaRPr lang="en-GB"/>
        </a:p>
      </dgm:t>
    </dgm:pt>
    <dgm:pt modelId="{8E85E30E-DCD3-49D1-8347-F704AFD64302}" type="pres">
      <dgm:prSet presAssocID="{760B62C2-9DE5-47E3-90E4-01E3E6187841}" presName="Name9" presStyleLbl="parChTrans1D2" presStyleIdx="14" presStyleCnt="18"/>
      <dgm:spPr/>
      <dgm:t>
        <a:bodyPr/>
        <a:lstStyle/>
        <a:p>
          <a:endParaRPr lang="en-GB"/>
        </a:p>
      </dgm:t>
    </dgm:pt>
    <dgm:pt modelId="{0D427DE5-A3D8-488B-A2E7-74D042A25FF8}" type="pres">
      <dgm:prSet presAssocID="{760B62C2-9DE5-47E3-90E4-01E3E6187841}" presName="connTx" presStyleLbl="parChTrans1D2" presStyleIdx="14" presStyleCnt="18"/>
      <dgm:spPr/>
      <dgm:t>
        <a:bodyPr/>
        <a:lstStyle/>
        <a:p>
          <a:endParaRPr lang="en-GB"/>
        </a:p>
      </dgm:t>
    </dgm:pt>
    <dgm:pt modelId="{B865C432-9C0C-4C09-8AB8-D5C498C66BBC}" type="pres">
      <dgm:prSet presAssocID="{07A81A5F-D51A-4D71-9F38-AAB73FBED461}" presName="node" presStyleLbl="node1" presStyleIdx="14" presStyleCnt="18" custScaleX="184637" custRadScaleRad="130682" custRadScaleInc="-1796237">
        <dgm:presLayoutVars>
          <dgm:bulletEnabled val="1"/>
        </dgm:presLayoutVars>
      </dgm:prSet>
      <dgm:spPr/>
      <dgm:t>
        <a:bodyPr/>
        <a:lstStyle/>
        <a:p>
          <a:endParaRPr lang="en-GB"/>
        </a:p>
      </dgm:t>
    </dgm:pt>
    <dgm:pt modelId="{7E4C4E61-CA08-493F-A1C3-18F6CC2ACDD7}" type="pres">
      <dgm:prSet presAssocID="{62C6AA39-8785-4390-A3AE-C58307D8CEC3}" presName="Name9" presStyleLbl="parChTrans1D2" presStyleIdx="15" presStyleCnt="18"/>
      <dgm:spPr/>
      <dgm:t>
        <a:bodyPr/>
        <a:lstStyle/>
        <a:p>
          <a:endParaRPr lang="en-GB"/>
        </a:p>
      </dgm:t>
    </dgm:pt>
    <dgm:pt modelId="{CC0D51D5-1CC8-4E94-B444-FC1EF2400FD8}" type="pres">
      <dgm:prSet presAssocID="{62C6AA39-8785-4390-A3AE-C58307D8CEC3}" presName="connTx" presStyleLbl="parChTrans1D2" presStyleIdx="15" presStyleCnt="18"/>
      <dgm:spPr/>
      <dgm:t>
        <a:bodyPr/>
        <a:lstStyle/>
        <a:p>
          <a:endParaRPr lang="en-GB"/>
        </a:p>
      </dgm:t>
    </dgm:pt>
    <dgm:pt modelId="{1AE51237-6A2E-491E-B360-137D1E44C4E9}" type="pres">
      <dgm:prSet presAssocID="{9D9A896F-043F-4685-9CB1-8B978815FE46}" presName="node" presStyleLbl="node1" presStyleIdx="15" presStyleCnt="18" custScaleX="232505" custRadScaleRad="137078" custRadScaleInc="-570015">
        <dgm:presLayoutVars>
          <dgm:bulletEnabled val="1"/>
        </dgm:presLayoutVars>
      </dgm:prSet>
      <dgm:spPr/>
      <dgm:t>
        <a:bodyPr/>
        <a:lstStyle/>
        <a:p>
          <a:endParaRPr lang="en-GB"/>
        </a:p>
      </dgm:t>
    </dgm:pt>
    <dgm:pt modelId="{984A5CB9-E9B8-4223-A631-85D5950BC160}" type="pres">
      <dgm:prSet presAssocID="{DAFC3016-076B-4355-99EE-60B014E36C25}" presName="Name9" presStyleLbl="parChTrans1D2" presStyleIdx="16" presStyleCnt="18"/>
      <dgm:spPr/>
      <dgm:t>
        <a:bodyPr/>
        <a:lstStyle/>
        <a:p>
          <a:endParaRPr lang="en-GB"/>
        </a:p>
      </dgm:t>
    </dgm:pt>
    <dgm:pt modelId="{3CCEE872-DFF6-4490-80CD-4CCC9815FA89}" type="pres">
      <dgm:prSet presAssocID="{DAFC3016-076B-4355-99EE-60B014E36C25}" presName="connTx" presStyleLbl="parChTrans1D2" presStyleIdx="16" presStyleCnt="18"/>
      <dgm:spPr/>
      <dgm:t>
        <a:bodyPr/>
        <a:lstStyle/>
        <a:p>
          <a:endParaRPr lang="en-GB"/>
        </a:p>
      </dgm:t>
    </dgm:pt>
    <dgm:pt modelId="{B087DAD6-10FB-4D21-8AE7-28AA9A15E412}" type="pres">
      <dgm:prSet presAssocID="{D2086DD0-371E-4F1A-B168-6BF33B4A49C7}" presName="node" presStyleLbl="node1" presStyleIdx="16" presStyleCnt="18" custScaleX="147289" custRadScaleRad="104354" custRadScaleInc="548920">
        <dgm:presLayoutVars>
          <dgm:bulletEnabled val="1"/>
        </dgm:presLayoutVars>
      </dgm:prSet>
      <dgm:spPr/>
      <dgm:t>
        <a:bodyPr/>
        <a:lstStyle/>
        <a:p>
          <a:endParaRPr lang="en-GB"/>
        </a:p>
      </dgm:t>
    </dgm:pt>
    <dgm:pt modelId="{BA031C19-6337-429D-BC42-C6371B2A40DF}" type="pres">
      <dgm:prSet presAssocID="{7F685F29-6B2C-473F-9C8F-620EEB3BDDB6}" presName="Name9" presStyleLbl="parChTrans1D2" presStyleIdx="17" presStyleCnt="18"/>
      <dgm:spPr/>
      <dgm:t>
        <a:bodyPr/>
        <a:lstStyle/>
        <a:p>
          <a:endParaRPr lang="en-GB"/>
        </a:p>
      </dgm:t>
    </dgm:pt>
    <dgm:pt modelId="{CD61CD6E-5837-4DA8-B576-23E0E10DFFAF}" type="pres">
      <dgm:prSet presAssocID="{7F685F29-6B2C-473F-9C8F-620EEB3BDDB6}" presName="connTx" presStyleLbl="parChTrans1D2" presStyleIdx="17" presStyleCnt="18"/>
      <dgm:spPr/>
      <dgm:t>
        <a:bodyPr/>
        <a:lstStyle/>
        <a:p>
          <a:endParaRPr lang="en-GB"/>
        </a:p>
      </dgm:t>
    </dgm:pt>
    <dgm:pt modelId="{09DA1E27-CC64-42C9-B4FC-F354B7A9AD5B}" type="pres">
      <dgm:prSet presAssocID="{4A2C6002-771C-46B0-9D6D-EDB79072E605}" presName="node" presStyleLbl="node1" presStyleIdx="17" presStyleCnt="18" custScaleX="203626" custRadScaleRad="137166" custRadScaleInc="-390985">
        <dgm:presLayoutVars>
          <dgm:bulletEnabled val="1"/>
        </dgm:presLayoutVars>
      </dgm:prSet>
      <dgm:spPr/>
      <dgm:t>
        <a:bodyPr/>
        <a:lstStyle/>
        <a:p>
          <a:endParaRPr lang="en-GB"/>
        </a:p>
      </dgm:t>
    </dgm:pt>
  </dgm:ptLst>
  <dgm:cxnLst>
    <dgm:cxn modelId="{FE6B1023-49C5-4A3E-B29E-756A30D49DD9}" srcId="{CB3E020F-D5B8-433F-A0EE-A21DBA5880CD}" destId="{3A0A26B9-AA36-46D4-B2D8-4FF696191FD2}" srcOrd="0" destOrd="0" parTransId="{A19F06B7-9FEA-4394-A4FF-4F50528022A8}" sibTransId="{22EE843F-B318-46BA-B0F2-76281829A6C5}"/>
    <dgm:cxn modelId="{1A0FD42B-4A5F-4D9B-A09B-C0C65FF56E48}" type="presOf" srcId="{4D6D5170-004B-4F80-8E55-583C2F97DF86}" destId="{1855A883-5525-4740-8295-143903868D81}" srcOrd="0" destOrd="0" presId="urn:microsoft.com/office/officeart/2005/8/layout/radial1"/>
    <dgm:cxn modelId="{9450A8D0-AD25-4B16-B993-BA9A207F1BC4}" type="presOf" srcId="{454CEA3F-711D-4B8B-96D6-E55FEF0DAA11}" destId="{32890B64-3F92-4E53-B301-2ECFDE18D3BA}" srcOrd="1" destOrd="0" presId="urn:microsoft.com/office/officeart/2005/8/layout/radial1"/>
    <dgm:cxn modelId="{0AECD0D7-7560-4A02-86DB-65687538FC41}" srcId="{3A0A26B9-AA36-46D4-B2D8-4FF696191FD2}" destId="{07A81A5F-D51A-4D71-9F38-AAB73FBED461}" srcOrd="14" destOrd="0" parTransId="{760B62C2-9DE5-47E3-90E4-01E3E6187841}" sibTransId="{38F67423-D2EF-4381-B861-5C305C14F8BF}"/>
    <dgm:cxn modelId="{56F942C5-38D5-4D40-A57B-8ED436BE3F6F}" type="presOf" srcId="{9D9A896F-043F-4685-9CB1-8B978815FE46}" destId="{1AE51237-6A2E-491E-B360-137D1E44C4E9}" srcOrd="0" destOrd="0" presId="urn:microsoft.com/office/officeart/2005/8/layout/radial1"/>
    <dgm:cxn modelId="{E555E3FC-E05E-4901-B587-13C57FFBF409}" type="presOf" srcId="{642EE24D-EF7D-4A96-9ED9-372FBF2969F7}" destId="{4358D888-950F-4FD8-9E63-9DD8E0E993DD}" srcOrd="0" destOrd="0" presId="urn:microsoft.com/office/officeart/2005/8/layout/radial1"/>
    <dgm:cxn modelId="{09C895CE-1327-45E4-902C-BEECE66EA869}" type="presOf" srcId="{13D2A099-3A9F-42AA-999D-6734FA209F12}" destId="{2DEBEB03-534A-4D41-84AF-449146F396BB}" srcOrd="1" destOrd="0" presId="urn:microsoft.com/office/officeart/2005/8/layout/radial1"/>
    <dgm:cxn modelId="{DBEF1B5F-08A3-47AC-9436-1D96ECC14EEF}" type="presOf" srcId="{F72D4D1E-21AF-4762-88FD-8D5E80A377D0}" destId="{34862042-B3EA-4B3B-A204-D5ABD4B9A180}" srcOrd="0" destOrd="0" presId="urn:microsoft.com/office/officeart/2005/8/layout/radial1"/>
    <dgm:cxn modelId="{D88946BD-2BF3-4E70-9BBD-7F39B67B11E4}" type="presOf" srcId="{DAFC3016-076B-4355-99EE-60B014E36C25}" destId="{3CCEE872-DFF6-4490-80CD-4CCC9815FA89}" srcOrd="1" destOrd="0" presId="urn:microsoft.com/office/officeart/2005/8/layout/radial1"/>
    <dgm:cxn modelId="{4A15982E-EB6B-4924-A9D3-54AC15CDC81F}" type="presOf" srcId="{2AEDE46B-2814-42B9-A6A9-725C4DBDC348}" destId="{5C1C6F40-5F7C-4AD7-8911-90C77E83DB96}" srcOrd="0" destOrd="0" presId="urn:microsoft.com/office/officeart/2005/8/layout/radial1"/>
    <dgm:cxn modelId="{85C39215-B726-4C58-8E3A-F51910CFEB34}" type="presOf" srcId="{7F685F29-6B2C-473F-9C8F-620EEB3BDDB6}" destId="{BA031C19-6337-429D-BC42-C6371B2A40DF}" srcOrd="0" destOrd="0" presId="urn:microsoft.com/office/officeart/2005/8/layout/radial1"/>
    <dgm:cxn modelId="{E418E264-D953-4403-8B92-E3E8E859A6B2}" srcId="{3A0A26B9-AA36-46D4-B2D8-4FF696191FD2}" destId="{642EE24D-EF7D-4A96-9ED9-372FBF2969F7}" srcOrd="5" destOrd="0" parTransId="{0017223E-EC87-4FDB-9F05-F7FF6F432481}" sibTransId="{6F280CC0-04BE-4EFD-8B41-1173B27EAC66}"/>
    <dgm:cxn modelId="{C2AC35C7-C48D-4901-AE4C-378BB73C8682}" type="presOf" srcId="{760B62C2-9DE5-47E3-90E4-01E3E6187841}" destId="{8E85E30E-DCD3-49D1-8347-F704AFD64302}" srcOrd="0" destOrd="0" presId="urn:microsoft.com/office/officeart/2005/8/layout/radial1"/>
    <dgm:cxn modelId="{D3B0F804-BD0D-4BF2-B957-042621FF1C9F}" type="presOf" srcId="{0017223E-EC87-4FDB-9F05-F7FF6F432481}" destId="{970E505D-6483-4531-A9BB-D683E9EE0EA9}" srcOrd="0" destOrd="0" presId="urn:microsoft.com/office/officeart/2005/8/layout/radial1"/>
    <dgm:cxn modelId="{93AF4A9F-35BD-42C6-B785-3821218D1859}" type="presOf" srcId="{EFA20EFB-3745-4296-A82A-C8450AC8434A}" destId="{188AAB6C-4906-4BBC-B622-BB5A2E2A3D7B}" srcOrd="0" destOrd="0" presId="urn:microsoft.com/office/officeart/2005/8/layout/radial1"/>
    <dgm:cxn modelId="{0E3A1EB0-E294-456E-92C8-81B789BEB2F9}" srcId="{3A0A26B9-AA36-46D4-B2D8-4FF696191FD2}" destId="{2AEDE46B-2814-42B9-A6A9-725C4DBDC348}" srcOrd="10" destOrd="0" parTransId="{454CEA3F-711D-4B8B-96D6-E55FEF0DAA11}" sibTransId="{27EA209F-3CB6-4DBF-A90F-DDC981B0DD1C}"/>
    <dgm:cxn modelId="{4DE73657-3C3D-4529-BBCC-3A49F70E2EDC}" type="presOf" srcId="{C228FD89-EA6C-41A3-B793-C52E1CCF15C2}" destId="{CD8981F1-3C82-4A96-8CE8-7A4F7C4671E1}" srcOrd="1" destOrd="0" presId="urn:microsoft.com/office/officeart/2005/8/layout/radial1"/>
    <dgm:cxn modelId="{CC88DED3-7AB9-4928-ACB5-43C872C9B0FF}" type="presOf" srcId="{13D2A099-3A9F-42AA-999D-6734FA209F12}" destId="{4508DDC1-AC76-4D9A-8A99-F7C4E0FDC346}" srcOrd="0" destOrd="0" presId="urn:microsoft.com/office/officeart/2005/8/layout/radial1"/>
    <dgm:cxn modelId="{1E372059-213B-479F-A060-2CF321041346}" type="presOf" srcId="{EB4274B8-D011-405B-B3B1-593289A6092D}" destId="{54F3F101-265B-4F9C-843C-CC58508A179B}" srcOrd="0" destOrd="0" presId="urn:microsoft.com/office/officeart/2005/8/layout/radial1"/>
    <dgm:cxn modelId="{9406A307-C45E-4543-BA8D-2FD0D8F76DA1}" type="presOf" srcId="{62C6AA39-8785-4390-A3AE-C58307D8CEC3}" destId="{CC0D51D5-1CC8-4E94-B444-FC1EF2400FD8}" srcOrd="1" destOrd="0" presId="urn:microsoft.com/office/officeart/2005/8/layout/radial1"/>
    <dgm:cxn modelId="{CABBC201-525C-414A-9AB1-52B66F29FAA8}" type="presOf" srcId="{EFA20EFB-3745-4296-A82A-C8450AC8434A}" destId="{2339ED19-3ACB-42D5-8D07-3518EC08E23D}" srcOrd="1" destOrd="0" presId="urn:microsoft.com/office/officeart/2005/8/layout/radial1"/>
    <dgm:cxn modelId="{CC46950B-7E6A-41CB-B8F3-CBF9F19C53E0}" type="presOf" srcId="{2ED44F3B-C52D-41D7-9931-B9C816C5C93D}" destId="{FACF0F13-E12E-4CF0-880C-4BE60F4EA838}" srcOrd="1" destOrd="0" presId="urn:microsoft.com/office/officeart/2005/8/layout/radial1"/>
    <dgm:cxn modelId="{B74D964C-D06C-42FE-B54B-D4EC2202A8AA}" type="presOf" srcId="{B3D31FAA-7518-4610-9BA7-674C895229D3}" destId="{0C618332-00EE-436D-B481-0898B465DBBD}" srcOrd="0" destOrd="0" presId="urn:microsoft.com/office/officeart/2005/8/layout/radial1"/>
    <dgm:cxn modelId="{5691B591-D0A3-4E44-8EB4-37F02163598E}" type="presOf" srcId="{2ED44F3B-C52D-41D7-9931-B9C816C5C93D}" destId="{F9139BFA-7F94-4077-867F-4A201E491B84}" srcOrd="0" destOrd="0" presId="urn:microsoft.com/office/officeart/2005/8/layout/radial1"/>
    <dgm:cxn modelId="{526BB6CA-3EC3-4447-98A6-A6DE6F112764}" type="presOf" srcId="{FF027403-93B2-4484-A4FE-688490B64712}" destId="{5866293E-E0D0-40A5-8F91-FEF3257D99D7}" srcOrd="0" destOrd="0" presId="urn:microsoft.com/office/officeart/2005/8/layout/radial1"/>
    <dgm:cxn modelId="{2D6E9EDC-8145-45B0-B97C-72D971A8869A}" srcId="{3A0A26B9-AA36-46D4-B2D8-4FF696191FD2}" destId="{564A50DA-8A3F-46A1-8313-B6EFB655C249}" srcOrd="12" destOrd="0" parTransId="{C228FD89-EA6C-41A3-B793-C52E1CCF15C2}" sibTransId="{AE66E5F8-44ED-4582-8012-A254A1FE775D}"/>
    <dgm:cxn modelId="{93E4F682-6BED-4EE8-9095-68B602765070}" srcId="{3A0A26B9-AA36-46D4-B2D8-4FF696191FD2}" destId="{A4DF2FC1-6486-441C-AEE9-5EEE0BC9A9A4}" srcOrd="9" destOrd="0" parTransId="{6901F1A6-EF82-4898-8439-2D35B1D0DA16}" sibTransId="{36AD9BB5-FDAD-4F87-8099-2D6240C923FB}"/>
    <dgm:cxn modelId="{096EB7AE-2457-4AE2-B98C-EB067AB7E00B}" type="presOf" srcId="{869D4ADE-614A-45CC-A127-9EC874EED596}" destId="{6BD8370A-4D97-49DC-8C86-EB1D41DBDD58}" srcOrd="0" destOrd="0" presId="urn:microsoft.com/office/officeart/2005/8/layout/radial1"/>
    <dgm:cxn modelId="{3A535972-4C47-4FE7-AC2F-D06B56E2F370}" type="presOf" srcId="{BAC73C21-D5D6-4230-B79E-629E849C2E6E}" destId="{8371DAD6-A25C-493F-8BA6-BB6A661C771B}" srcOrd="0" destOrd="0" presId="urn:microsoft.com/office/officeart/2005/8/layout/radial1"/>
    <dgm:cxn modelId="{264309D9-1EBB-44AC-B422-C66A0B9B95F4}" type="presOf" srcId="{6DA678A1-FE9B-42FA-9AC7-47913CFA0A77}" destId="{9EFE56AB-7F79-408E-A05A-40089BC2CC5C}" srcOrd="0" destOrd="0" presId="urn:microsoft.com/office/officeart/2005/8/layout/radial1"/>
    <dgm:cxn modelId="{6FF34C97-8B81-40D3-8BDB-E18D4E97C3D5}" srcId="{3A0A26B9-AA36-46D4-B2D8-4FF696191FD2}" destId="{869D4ADE-614A-45CC-A127-9EC874EED596}" srcOrd="6" destOrd="0" parTransId="{6DA678A1-FE9B-42FA-9AC7-47913CFA0A77}" sibTransId="{63959B39-2B20-4E9D-98C8-5A4E0FD99CAE}"/>
    <dgm:cxn modelId="{F6158A0E-C85E-4155-A620-1FA847A31268}" type="presOf" srcId="{7D890B98-5255-4DD7-8DE4-7F06678D7467}" destId="{D9D142C6-AB40-44D7-9A2A-3B11A540D6D6}" srcOrd="1" destOrd="0" presId="urn:microsoft.com/office/officeart/2005/8/layout/radial1"/>
    <dgm:cxn modelId="{01BD8DE5-0846-4F97-8C66-85BBF42B3B65}" srcId="{3A0A26B9-AA36-46D4-B2D8-4FF696191FD2}" destId="{EEF3EB4C-2A99-4169-B588-10C34851B02F}" srcOrd="0" destOrd="0" parTransId="{EB4274B8-D011-405B-B3B1-593289A6092D}" sibTransId="{A722BB4A-DD14-4B0E-AB85-39CBB7D69D95}"/>
    <dgm:cxn modelId="{551A7BD2-F2A5-479B-919B-35E19C4ED002}" type="presOf" srcId="{EB4274B8-D011-405B-B3B1-593289A6092D}" destId="{7DB246B8-54A5-4918-A332-FD3FAD3EC383}" srcOrd="1" destOrd="0" presId="urn:microsoft.com/office/officeart/2005/8/layout/radial1"/>
    <dgm:cxn modelId="{C54D6B11-364E-4537-A8BD-9BD0E9FECCCC}" type="presOf" srcId="{FF027403-93B2-4484-A4FE-688490B64712}" destId="{9FF9E816-D0A6-4EA4-907E-FCF3C9324E91}" srcOrd="1" destOrd="0" presId="urn:microsoft.com/office/officeart/2005/8/layout/radial1"/>
    <dgm:cxn modelId="{EE17A256-5E88-4664-A5E9-C3A1C9AC9B47}" type="presOf" srcId="{DAFC3016-076B-4355-99EE-60B014E36C25}" destId="{984A5CB9-E9B8-4223-A631-85D5950BC160}" srcOrd="0" destOrd="0" presId="urn:microsoft.com/office/officeart/2005/8/layout/radial1"/>
    <dgm:cxn modelId="{9513A077-52D2-4D44-97B3-E4CEA8D7EB4A}" type="presOf" srcId="{564A50DA-8A3F-46A1-8313-B6EFB655C249}" destId="{C07A119D-3F24-4C44-9524-8ABF996B74E2}" srcOrd="0" destOrd="0" presId="urn:microsoft.com/office/officeart/2005/8/layout/radial1"/>
    <dgm:cxn modelId="{5C2F4F06-EBFB-4821-8B10-0B7D7806943D}" srcId="{3A0A26B9-AA36-46D4-B2D8-4FF696191FD2}" destId="{6124AA5A-C5B1-4A58-92EE-ED4AE6B4CC3E}" srcOrd="7" destOrd="0" parTransId="{FF027403-93B2-4484-A4FE-688490B64712}" sibTransId="{87F03555-AD51-46F5-A55D-0CCD9C983EF7}"/>
    <dgm:cxn modelId="{55452F71-751D-4F34-AE9C-74F37BA892F7}" type="presOf" srcId="{EEF3EB4C-2A99-4169-B588-10C34851B02F}" destId="{25907DD8-DAC7-465B-8E18-32AECF78CF28}" srcOrd="0" destOrd="0" presId="urn:microsoft.com/office/officeart/2005/8/layout/radial1"/>
    <dgm:cxn modelId="{0249C451-5EEF-4542-ADB3-99FD77351214}" srcId="{3A0A26B9-AA36-46D4-B2D8-4FF696191FD2}" destId="{B8F24274-E655-4E01-934D-E7C39D1C347D}" srcOrd="13" destOrd="0" parTransId="{2ED44F3B-C52D-41D7-9931-B9C816C5C93D}" sibTransId="{E56D50E0-B599-4DA3-9A4C-99050EACA3DF}"/>
    <dgm:cxn modelId="{C817BE04-AC9F-4B0C-8818-794DBA2F5CA2}" srcId="{3A0A26B9-AA36-46D4-B2D8-4FF696191FD2}" destId="{C2DAC234-0F98-4947-B5FE-A8038A100EAB}" srcOrd="4" destOrd="0" parTransId="{EFA20EFB-3745-4296-A82A-C8450AC8434A}" sibTransId="{76183D4B-7A0C-4E83-8723-B2D9AFD55E0C}"/>
    <dgm:cxn modelId="{7B6E4A5E-FFCC-4AAB-A017-805F200ED8F9}" type="presOf" srcId="{3A0A26B9-AA36-46D4-B2D8-4FF696191FD2}" destId="{D1F0E804-7FEE-4837-94AA-1EC9004B008F}" srcOrd="0" destOrd="0" presId="urn:microsoft.com/office/officeart/2005/8/layout/radial1"/>
    <dgm:cxn modelId="{D4120B86-DB94-4969-B6FD-58E84A74E917}" type="presOf" srcId="{FA362F0B-796D-4223-B9EC-87192AB3F510}" destId="{A3CDD922-9F5F-444B-8D97-B6408C7B4FC6}" srcOrd="1" destOrd="0" presId="urn:microsoft.com/office/officeart/2005/8/layout/radial1"/>
    <dgm:cxn modelId="{99EF7FCC-7520-4766-BD66-7498A8C5FB69}" type="presOf" srcId="{C228FD89-EA6C-41A3-B793-C52E1CCF15C2}" destId="{21B9897D-1291-4D91-A158-90D242EA2FD7}" srcOrd="0" destOrd="0" presId="urn:microsoft.com/office/officeart/2005/8/layout/radial1"/>
    <dgm:cxn modelId="{117579C2-AEE5-4618-906A-46B7378B46C1}" type="presOf" srcId="{454CEA3F-711D-4B8B-96D6-E55FEF0DAA11}" destId="{F7E47BA7-E3F6-4418-ADD3-ED1506CD6DA2}" srcOrd="0" destOrd="0" presId="urn:microsoft.com/office/officeart/2005/8/layout/radial1"/>
    <dgm:cxn modelId="{FDCAE618-0DC9-4786-9EED-6B7684E8A9A8}" type="presOf" srcId="{6901F1A6-EF82-4898-8439-2D35B1D0DA16}" destId="{6AF61897-F89E-4163-8C41-A67425FD9216}" srcOrd="0" destOrd="0" presId="urn:microsoft.com/office/officeart/2005/8/layout/radial1"/>
    <dgm:cxn modelId="{8783E917-9314-4A1E-80DB-D53CBD3124DD}" type="presOf" srcId="{7D890B98-5255-4DD7-8DE4-7F06678D7467}" destId="{BB6DF281-CB11-40C9-8A61-6A873C65FF8D}" srcOrd="0" destOrd="0" presId="urn:microsoft.com/office/officeart/2005/8/layout/radial1"/>
    <dgm:cxn modelId="{568CA08F-13E3-4A5E-8763-B1F45E91A8BC}" type="presOf" srcId="{6901F1A6-EF82-4898-8439-2D35B1D0DA16}" destId="{F74959D2-F9D1-46A2-803B-41919B06347B}" srcOrd="1" destOrd="0" presId="urn:microsoft.com/office/officeart/2005/8/layout/radial1"/>
    <dgm:cxn modelId="{4A6B828F-8772-4E57-A397-7FFFB37D1E47}" type="presOf" srcId="{FA362F0B-796D-4223-B9EC-87192AB3F510}" destId="{E9EC3718-2580-4313-AB3B-66F4D631A1BF}" srcOrd="0" destOrd="0" presId="urn:microsoft.com/office/officeart/2005/8/layout/radial1"/>
    <dgm:cxn modelId="{DBA9C0D1-EA4A-46DE-865B-AA06A70E582D}" type="presOf" srcId="{6DA678A1-FE9B-42FA-9AC7-47913CFA0A77}" destId="{C7666AA5-429F-4046-8E3A-E63AD66194F6}" srcOrd="1" destOrd="0" presId="urn:microsoft.com/office/officeart/2005/8/layout/radial1"/>
    <dgm:cxn modelId="{C9D88618-F276-4C21-816E-B2B15D4B07E3}" type="presOf" srcId="{62C6AA39-8785-4390-A3AE-C58307D8CEC3}" destId="{7E4C4E61-CA08-493F-A1C3-18F6CC2ACDD7}" srcOrd="0" destOrd="0" presId="urn:microsoft.com/office/officeart/2005/8/layout/radial1"/>
    <dgm:cxn modelId="{195ED0A5-3ADC-4D61-B32D-D00C1FF31C9F}" type="presOf" srcId="{4D6D5170-004B-4F80-8E55-583C2F97DF86}" destId="{7CB31B93-6BB4-471E-9B9E-344C7E9A8F24}" srcOrd="1" destOrd="0" presId="urn:microsoft.com/office/officeart/2005/8/layout/radial1"/>
    <dgm:cxn modelId="{D0B1C05F-18F4-43B3-864B-50A69536F607}" srcId="{3A0A26B9-AA36-46D4-B2D8-4FF696191FD2}" destId="{4A2C6002-771C-46B0-9D6D-EDB79072E605}" srcOrd="17" destOrd="0" parTransId="{7F685F29-6B2C-473F-9C8F-620EEB3BDDB6}" sibTransId="{9F65B4F1-7FDA-4F68-AAF9-FE507DF59089}"/>
    <dgm:cxn modelId="{C73F1FF3-6629-48E2-A330-C07BB2D071FA}" type="presOf" srcId="{A4DF2FC1-6486-441C-AEE9-5EEE0BC9A9A4}" destId="{5FF39F67-2780-434F-A95B-460EF44AB007}" srcOrd="0" destOrd="0" presId="urn:microsoft.com/office/officeart/2005/8/layout/radial1"/>
    <dgm:cxn modelId="{4D94FD79-93DB-4FD1-85EC-7B79A35AABDA}" type="presOf" srcId="{C2DAC234-0F98-4947-B5FE-A8038A100EAB}" destId="{C58E6EDB-DB54-4389-A0FC-4451764F856D}" srcOrd="0" destOrd="0" presId="urn:microsoft.com/office/officeart/2005/8/layout/radial1"/>
    <dgm:cxn modelId="{93D13604-81CC-4C58-A15E-C662E6ED53E5}" type="presOf" srcId="{760B62C2-9DE5-47E3-90E4-01E3E6187841}" destId="{0D427DE5-A3D8-488B-A2E7-74D042A25FF8}" srcOrd="1" destOrd="0" presId="urn:microsoft.com/office/officeart/2005/8/layout/radial1"/>
    <dgm:cxn modelId="{54C39575-1126-4D37-881F-F1DFE406D11B}" srcId="{3A0A26B9-AA36-46D4-B2D8-4FF696191FD2}" destId="{F72D4D1E-21AF-4762-88FD-8D5E80A377D0}" srcOrd="1" destOrd="0" parTransId="{4D6D5170-004B-4F80-8E55-583C2F97DF86}" sibTransId="{DC220A93-93E3-4947-A152-38896336901A}"/>
    <dgm:cxn modelId="{A6D90F5F-045A-4B55-8587-5EBF6DB7BF60}" type="presOf" srcId="{4A2C6002-771C-46B0-9D6D-EDB79072E605}" destId="{09DA1E27-CC64-42C9-B4FC-F354B7A9AD5B}" srcOrd="0" destOrd="0" presId="urn:microsoft.com/office/officeart/2005/8/layout/radial1"/>
    <dgm:cxn modelId="{1AA9C1B5-F656-46BD-8DEE-33FA10F46FDD}" type="presOf" srcId="{D2086DD0-371E-4F1A-B168-6BF33B4A49C7}" destId="{B087DAD6-10FB-4D21-8AE7-28AA9A15E412}" srcOrd="0" destOrd="0" presId="urn:microsoft.com/office/officeart/2005/8/layout/radial1"/>
    <dgm:cxn modelId="{950B1582-3381-4F22-B365-65C6D03DB7A8}" srcId="{3A0A26B9-AA36-46D4-B2D8-4FF696191FD2}" destId="{EF3B9EB9-F628-4942-A603-E52931C797A7}" srcOrd="3" destOrd="0" parTransId="{7D890B98-5255-4DD7-8DE4-7F06678D7467}" sibTransId="{89E6A33B-602F-42DE-B903-1156A3D4DDA5}"/>
    <dgm:cxn modelId="{1566D8A3-717A-43C6-9C88-4DB8C058A293}" type="presOf" srcId="{6124AA5A-C5B1-4A58-92EE-ED4AE6B4CC3E}" destId="{507A3B61-B289-4B0E-9E8D-0215BE55496B}" srcOrd="0" destOrd="0" presId="urn:microsoft.com/office/officeart/2005/8/layout/radial1"/>
    <dgm:cxn modelId="{E62DEC31-2D53-4249-80A1-32B109C8FFC7}" type="presOf" srcId="{07A81A5F-D51A-4D71-9F38-AAB73FBED461}" destId="{B865C432-9C0C-4C09-8AB8-D5C498C66BBC}" srcOrd="0" destOrd="0" presId="urn:microsoft.com/office/officeart/2005/8/layout/radial1"/>
    <dgm:cxn modelId="{0D99499B-7048-4B19-A19D-F8569B2CC7A6}" srcId="{3A0A26B9-AA36-46D4-B2D8-4FF696191FD2}" destId="{BAC73C21-D5D6-4230-B79E-629E849C2E6E}" srcOrd="2" destOrd="0" parTransId="{B3D31FAA-7518-4610-9BA7-674C895229D3}" sibTransId="{4A7FC0AA-DE1F-4AAB-9C64-79284809412D}"/>
    <dgm:cxn modelId="{A709AAC8-FAF5-4763-9400-625009E316A2}" type="presOf" srcId="{EF3B9EB9-F628-4942-A603-E52931C797A7}" destId="{3CCAF94D-E44B-498C-953B-5440EF53A574}" srcOrd="0" destOrd="0" presId="urn:microsoft.com/office/officeart/2005/8/layout/radial1"/>
    <dgm:cxn modelId="{67B23E1E-2DBF-4536-90A3-523DCFDEEF7B}" type="presOf" srcId="{83EAC9A8-1ECF-4C91-9E1D-CA7E967C9AD8}" destId="{89898316-B8BA-414B-9AF4-843F16AEE6BF}" srcOrd="0" destOrd="0" presId="urn:microsoft.com/office/officeart/2005/8/layout/radial1"/>
    <dgm:cxn modelId="{8252516E-7B29-45BF-8B5E-91A2BB09B048}" srcId="{3A0A26B9-AA36-46D4-B2D8-4FF696191FD2}" destId="{83EAC9A8-1ECF-4C91-9E1D-CA7E967C9AD8}" srcOrd="11" destOrd="0" parTransId="{13D2A099-3A9F-42AA-999D-6734FA209F12}" sibTransId="{37912E93-42C9-4050-8527-7029E6F49717}"/>
    <dgm:cxn modelId="{DB9E9BE3-DB9D-49D8-A631-E26A0F1B2582}" type="presOf" srcId="{B8F24274-E655-4E01-934D-E7C39D1C347D}" destId="{FB9FA714-42EB-4CA3-8DF9-DC7CC36DDBDD}" srcOrd="0" destOrd="0" presId="urn:microsoft.com/office/officeart/2005/8/layout/radial1"/>
    <dgm:cxn modelId="{326A9F44-D133-4929-A12D-C5A9EF3499A0}" srcId="{3A0A26B9-AA36-46D4-B2D8-4FF696191FD2}" destId="{D2086DD0-371E-4F1A-B168-6BF33B4A49C7}" srcOrd="16" destOrd="0" parTransId="{DAFC3016-076B-4355-99EE-60B014E36C25}" sibTransId="{9531E0BB-C9BC-4EC8-83FE-12CAB39B8AC6}"/>
    <dgm:cxn modelId="{96D6CF56-50E4-4841-89D7-8B9DC52161F9}" type="presOf" srcId="{CB3E020F-D5B8-433F-A0EE-A21DBA5880CD}" destId="{12FC678F-1109-4CB3-A137-65E48719FB8C}" srcOrd="0" destOrd="0" presId="urn:microsoft.com/office/officeart/2005/8/layout/radial1"/>
    <dgm:cxn modelId="{ADC75ECD-D1FA-48A2-AB4B-4F964FC424DA}" type="presOf" srcId="{57731B46-B4C2-452F-A6A8-C73DCA3C16F2}" destId="{20FD0374-7308-4BDA-A437-F771E9176D8E}" srcOrd="0" destOrd="0" presId="urn:microsoft.com/office/officeart/2005/8/layout/radial1"/>
    <dgm:cxn modelId="{6A3812C4-6176-43A2-8457-F65B2BF6209F}" srcId="{3A0A26B9-AA36-46D4-B2D8-4FF696191FD2}" destId="{9D9A896F-043F-4685-9CB1-8B978815FE46}" srcOrd="15" destOrd="0" parTransId="{62C6AA39-8785-4390-A3AE-C58307D8CEC3}" sibTransId="{6D1662EA-5D1C-4D69-800D-D9AB53362CDD}"/>
    <dgm:cxn modelId="{25D9D4BA-98EC-4460-8B80-0CB1BA5A5BE4}" srcId="{3A0A26B9-AA36-46D4-B2D8-4FF696191FD2}" destId="{57731B46-B4C2-452F-A6A8-C73DCA3C16F2}" srcOrd="8" destOrd="0" parTransId="{FA362F0B-796D-4223-B9EC-87192AB3F510}" sibTransId="{8918A70D-03D8-4716-8479-8184019122DB}"/>
    <dgm:cxn modelId="{ACA1CAB2-F67D-454B-B496-B468A4B011F5}" type="presOf" srcId="{0017223E-EC87-4FDB-9F05-F7FF6F432481}" destId="{C0637CA8-08AB-44C5-B3C0-D5058D6656E4}" srcOrd="1" destOrd="0" presId="urn:microsoft.com/office/officeart/2005/8/layout/radial1"/>
    <dgm:cxn modelId="{60AE171B-C53D-4672-830D-B9FA3321E311}" type="presOf" srcId="{7F685F29-6B2C-473F-9C8F-620EEB3BDDB6}" destId="{CD61CD6E-5837-4DA8-B576-23E0E10DFFAF}" srcOrd="1" destOrd="0" presId="urn:microsoft.com/office/officeart/2005/8/layout/radial1"/>
    <dgm:cxn modelId="{B9010A6F-E0EF-4896-8A0C-0262278CC894}" type="presOf" srcId="{B3D31FAA-7518-4610-9BA7-674C895229D3}" destId="{328695C2-8A26-4CDC-B821-533D6C63C9EF}" srcOrd="1" destOrd="0" presId="urn:microsoft.com/office/officeart/2005/8/layout/radial1"/>
    <dgm:cxn modelId="{855C87EF-0BA2-4CCB-B5C8-4B8875CC0E84}" type="presParOf" srcId="{12FC678F-1109-4CB3-A137-65E48719FB8C}" destId="{D1F0E804-7FEE-4837-94AA-1EC9004B008F}" srcOrd="0" destOrd="0" presId="urn:microsoft.com/office/officeart/2005/8/layout/radial1"/>
    <dgm:cxn modelId="{07FA6B1C-322C-46CC-A31C-A3FB6C21CAEF}" type="presParOf" srcId="{12FC678F-1109-4CB3-A137-65E48719FB8C}" destId="{54F3F101-265B-4F9C-843C-CC58508A179B}" srcOrd="1" destOrd="0" presId="urn:microsoft.com/office/officeart/2005/8/layout/radial1"/>
    <dgm:cxn modelId="{3EAA0BAC-AF43-4F84-A861-E8F174FA130B}" type="presParOf" srcId="{54F3F101-265B-4F9C-843C-CC58508A179B}" destId="{7DB246B8-54A5-4918-A332-FD3FAD3EC383}" srcOrd="0" destOrd="0" presId="urn:microsoft.com/office/officeart/2005/8/layout/radial1"/>
    <dgm:cxn modelId="{4024591E-3969-4752-B693-533FC0F2C3C5}" type="presParOf" srcId="{12FC678F-1109-4CB3-A137-65E48719FB8C}" destId="{25907DD8-DAC7-465B-8E18-32AECF78CF28}" srcOrd="2" destOrd="0" presId="urn:microsoft.com/office/officeart/2005/8/layout/radial1"/>
    <dgm:cxn modelId="{36BF4B6A-8D15-45F4-8E3C-7D2B0A3DA61B}" type="presParOf" srcId="{12FC678F-1109-4CB3-A137-65E48719FB8C}" destId="{1855A883-5525-4740-8295-143903868D81}" srcOrd="3" destOrd="0" presId="urn:microsoft.com/office/officeart/2005/8/layout/radial1"/>
    <dgm:cxn modelId="{EF656CFA-89F8-4308-AF02-F71306551965}" type="presParOf" srcId="{1855A883-5525-4740-8295-143903868D81}" destId="{7CB31B93-6BB4-471E-9B9E-344C7E9A8F24}" srcOrd="0" destOrd="0" presId="urn:microsoft.com/office/officeart/2005/8/layout/radial1"/>
    <dgm:cxn modelId="{9C81AF8D-B0A0-44A7-A13E-D2E184AB80D9}" type="presParOf" srcId="{12FC678F-1109-4CB3-A137-65E48719FB8C}" destId="{34862042-B3EA-4B3B-A204-D5ABD4B9A180}" srcOrd="4" destOrd="0" presId="urn:microsoft.com/office/officeart/2005/8/layout/radial1"/>
    <dgm:cxn modelId="{6BA473F6-BA27-4702-92BB-984805F01409}" type="presParOf" srcId="{12FC678F-1109-4CB3-A137-65E48719FB8C}" destId="{0C618332-00EE-436D-B481-0898B465DBBD}" srcOrd="5" destOrd="0" presId="urn:microsoft.com/office/officeart/2005/8/layout/radial1"/>
    <dgm:cxn modelId="{D1EA9E24-A623-44A6-B4D4-713301E9CEDD}" type="presParOf" srcId="{0C618332-00EE-436D-B481-0898B465DBBD}" destId="{328695C2-8A26-4CDC-B821-533D6C63C9EF}" srcOrd="0" destOrd="0" presId="urn:microsoft.com/office/officeart/2005/8/layout/radial1"/>
    <dgm:cxn modelId="{60FB3F58-C1A7-437B-8FEB-4762E218477D}" type="presParOf" srcId="{12FC678F-1109-4CB3-A137-65E48719FB8C}" destId="{8371DAD6-A25C-493F-8BA6-BB6A661C771B}" srcOrd="6" destOrd="0" presId="urn:microsoft.com/office/officeart/2005/8/layout/radial1"/>
    <dgm:cxn modelId="{5F8E4A63-EB9B-4C9B-9B92-0D2348311B3B}" type="presParOf" srcId="{12FC678F-1109-4CB3-A137-65E48719FB8C}" destId="{BB6DF281-CB11-40C9-8A61-6A873C65FF8D}" srcOrd="7" destOrd="0" presId="urn:microsoft.com/office/officeart/2005/8/layout/radial1"/>
    <dgm:cxn modelId="{8609FF8B-4667-4275-AF87-011A41084CC5}" type="presParOf" srcId="{BB6DF281-CB11-40C9-8A61-6A873C65FF8D}" destId="{D9D142C6-AB40-44D7-9A2A-3B11A540D6D6}" srcOrd="0" destOrd="0" presId="urn:microsoft.com/office/officeart/2005/8/layout/radial1"/>
    <dgm:cxn modelId="{5CBCD846-3EFF-49ED-8515-E8D563BA595F}" type="presParOf" srcId="{12FC678F-1109-4CB3-A137-65E48719FB8C}" destId="{3CCAF94D-E44B-498C-953B-5440EF53A574}" srcOrd="8" destOrd="0" presId="urn:microsoft.com/office/officeart/2005/8/layout/radial1"/>
    <dgm:cxn modelId="{42612EC1-34B6-4BD3-9C18-3E9FA3EB9D6C}" type="presParOf" srcId="{12FC678F-1109-4CB3-A137-65E48719FB8C}" destId="{188AAB6C-4906-4BBC-B622-BB5A2E2A3D7B}" srcOrd="9" destOrd="0" presId="urn:microsoft.com/office/officeart/2005/8/layout/radial1"/>
    <dgm:cxn modelId="{F04BBB0E-185E-448F-B641-75AEBDFB24F7}" type="presParOf" srcId="{188AAB6C-4906-4BBC-B622-BB5A2E2A3D7B}" destId="{2339ED19-3ACB-42D5-8D07-3518EC08E23D}" srcOrd="0" destOrd="0" presId="urn:microsoft.com/office/officeart/2005/8/layout/radial1"/>
    <dgm:cxn modelId="{3807F0F5-5BC4-4F99-8D3E-761BB2F86DAA}" type="presParOf" srcId="{12FC678F-1109-4CB3-A137-65E48719FB8C}" destId="{C58E6EDB-DB54-4389-A0FC-4451764F856D}" srcOrd="10" destOrd="0" presId="urn:microsoft.com/office/officeart/2005/8/layout/radial1"/>
    <dgm:cxn modelId="{50CFEFFA-22BB-4ADD-AC85-38FF5CBC4F03}" type="presParOf" srcId="{12FC678F-1109-4CB3-A137-65E48719FB8C}" destId="{970E505D-6483-4531-A9BB-D683E9EE0EA9}" srcOrd="11" destOrd="0" presId="urn:microsoft.com/office/officeart/2005/8/layout/radial1"/>
    <dgm:cxn modelId="{0C4399B5-51CF-44EE-83CF-9948EBD3E346}" type="presParOf" srcId="{970E505D-6483-4531-A9BB-D683E9EE0EA9}" destId="{C0637CA8-08AB-44C5-B3C0-D5058D6656E4}" srcOrd="0" destOrd="0" presId="urn:microsoft.com/office/officeart/2005/8/layout/radial1"/>
    <dgm:cxn modelId="{57B07A32-D0FB-4CA3-8862-D978FCA507BE}" type="presParOf" srcId="{12FC678F-1109-4CB3-A137-65E48719FB8C}" destId="{4358D888-950F-4FD8-9E63-9DD8E0E993DD}" srcOrd="12" destOrd="0" presId="urn:microsoft.com/office/officeart/2005/8/layout/radial1"/>
    <dgm:cxn modelId="{70B7BBC4-C362-4B2F-BF01-EBD2B3A14CD8}" type="presParOf" srcId="{12FC678F-1109-4CB3-A137-65E48719FB8C}" destId="{9EFE56AB-7F79-408E-A05A-40089BC2CC5C}" srcOrd="13" destOrd="0" presId="urn:microsoft.com/office/officeart/2005/8/layout/radial1"/>
    <dgm:cxn modelId="{17D97F9F-0208-43A1-B5AB-86D6E532E0E2}" type="presParOf" srcId="{9EFE56AB-7F79-408E-A05A-40089BC2CC5C}" destId="{C7666AA5-429F-4046-8E3A-E63AD66194F6}" srcOrd="0" destOrd="0" presId="urn:microsoft.com/office/officeart/2005/8/layout/radial1"/>
    <dgm:cxn modelId="{E9549F64-7533-42F2-8431-B0AF55CD80A4}" type="presParOf" srcId="{12FC678F-1109-4CB3-A137-65E48719FB8C}" destId="{6BD8370A-4D97-49DC-8C86-EB1D41DBDD58}" srcOrd="14" destOrd="0" presId="urn:microsoft.com/office/officeart/2005/8/layout/radial1"/>
    <dgm:cxn modelId="{2EBB5045-01B4-4F36-BD46-EE60B93107A9}" type="presParOf" srcId="{12FC678F-1109-4CB3-A137-65E48719FB8C}" destId="{5866293E-E0D0-40A5-8F91-FEF3257D99D7}" srcOrd="15" destOrd="0" presId="urn:microsoft.com/office/officeart/2005/8/layout/radial1"/>
    <dgm:cxn modelId="{4AD958DD-0800-4BA3-B85F-BB640F8061DF}" type="presParOf" srcId="{5866293E-E0D0-40A5-8F91-FEF3257D99D7}" destId="{9FF9E816-D0A6-4EA4-907E-FCF3C9324E91}" srcOrd="0" destOrd="0" presId="urn:microsoft.com/office/officeart/2005/8/layout/radial1"/>
    <dgm:cxn modelId="{D24DBCDD-3771-4448-B415-61F8ACE447BD}" type="presParOf" srcId="{12FC678F-1109-4CB3-A137-65E48719FB8C}" destId="{507A3B61-B289-4B0E-9E8D-0215BE55496B}" srcOrd="16" destOrd="0" presId="urn:microsoft.com/office/officeart/2005/8/layout/radial1"/>
    <dgm:cxn modelId="{45699BCB-50B1-4AB7-8744-4614D9FB1EF6}" type="presParOf" srcId="{12FC678F-1109-4CB3-A137-65E48719FB8C}" destId="{E9EC3718-2580-4313-AB3B-66F4D631A1BF}" srcOrd="17" destOrd="0" presId="urn:microsoft.com/office/officeart/2005/8/layout/radial1"/>
    <dgm:cxn modelId="{E5A48960-7F5A-43D6-B6A1-083F58AD76D8}" type="presParOf" srcId="{E9EC3718-2580-4313-AB3B-66F4D631A1BF}" destId="{A3CDD922-9F5F-444B-8D97-B6408C7B4FC6}" srcOrd="0" destOrd="0" presId="urn:microsoft.com/office/officeart/2005/8/layout/radial1"/>
    <dgm:cxn modelId="{7B7AC0CC-9AB2-4535-AC7F-BE7B00D24E04}" type="presParOf" srcId="{12FC678F-1109-4CB3-A137-65E48719FB8C}" destId="{20FD0374-7308-4BDA-A437-F771E9176D8E}" srcOrd="18" destOrd="0" presId="urn:microsoft.com/office/officeart/2005/8/layout/radial1"/>
    <dgm:cxn modelId="{2DB0E5C9-0A53-4986-9A16-A4874FA8B1AC}" type="presParOf" srcId="{12FC678F-1109-4CB3-A137-65E48719FB8C}" destId="{6AF61897-F89E-4163-8C41-A67425FD9216}" srcOrd="19" destOrd="0" presId="urn:microsoft.com/office/officeart/2005/8/layout/radial1"/>
    <dgm:cxn modelId="{4C583348-EF61-4AC3-957E-C4673F10F8DA}" type="presParOf" srcId="{6AF61897-F89E-4163-8C41-A67425FD9216}" destId="{F74959D2-F9D1-46A2-803B-41919B06347B}" srcOrd="0" destOrd="0" presId="urn:microsoft.com/office/officeart/2005/8/layout/radial1"/>
    <dgm:cxn modelId="{723A3654-497F-49D0-8DF8-B1766773DBCC}" type="presParOf" srcId="{12FC678F-1109-4CB3-A137-65E48719FB8C}" destId="{5FF39F67-2780-434F-A95B-460EF44AB007}" srcOrd="20" destOrd="0" presId="urn:microsoft.com/office/officeart/2005/8/layout/radial1"/>
    <dgm:cxn modelId="{EFD233FE-DCE5-4835-AACA-87E28DCFA0B5}" type="presParOf" srcId="{12FC678F-1109-4CB3-A137-65E48719FB8C}" destId="{F7E47BA7-E3F6-4418-ADD3-ED1506CD6DA2}" srcOrd="21" destOrd="0" presId="urn:microsoft.com/office/officeart/2005/8/layout/radial1"/>
    <dgm:cxn modelId="{F6D52C60-BEAC-4929-9DAA-B4FE7BB24A8D}" type="presParOf" srcId="{F7E47BA7-E3F6-4418-ADD3-ED1506CD6DA2}" destId="{32890B64-3F92-4E53-B301-2ECFDE18D3BA}" srcOrd="0" destOrd="0" presId="urn:microsoft.com/office/officeart/2005/8/layout/radial1"/>
    <dgm:cxn modelId="{0ED05F1C-1287-410A-9DB6-F6821C2AFC77}" type="presParOf" srcId="{12FC678F-1109-4CB3-A137-65E48719FB8C}" destId="{5C1C6F40-5F7C-4AD7-8911-90C77E83DB96}" srcOrd="22" destOrd="0" presId="urn:microsoft.com/office/officeart/2005/8/layout/radial1"/>
    <dgm:cxn modelId="{B7DA2E3F-E5B4-48E5-A22C-1174DCF174AB}" type="presParOf" srcId="{12FC678F-1109-4CB3-A137-65E48719FB8C}" destId="{4508DDC1-AC76-4D9A-8A99-F7C4E0FDC346}" srcOrd="23" destOrd="0" presId="urn:microsoft.com/office/officeart/2005/8/layout/radial1"/>
    <dgm:cxn modelId="{402612E6-CD8C-47E8-8228-F70E96624D47}" type="presParOf" srcId="{4508DDC1-AC76-4D9A-8A99-F7C4E0FDC346}" destId="{2DEBEB03-534A-4D41-84AF-449146F396BB}" srcOrd="0" destOrd="0" presId="urn:microsoft.com/office/officeart/2005/8/layout/radial1"/>
    <dgm:cxn modelId="{9E13FA77-145F-4ED0-BD44-6C1A6D042DF8}" type="presParOf" srcId="{12FC678F-1109-4CB3-A137-65E48719FB8C}" destId="{89898316-B8BA-414B-9AF4-843F16AEE6BF}" srcOrd="24" destOrd="0" presId="urn:microsoft.com/office/officeart/2005/8/layout/radial1"/>
    <dgm:cxn modelId="{244761CF-AC15-445B-AA08-DAAEC890DB23}" type="presParOf" srcId="{12FC678F-1109-4CB3-A137-65E48719FB8C}" destId="{21B9897D-1291-4D91-A158-90D242EA2FD7}" srcOrd="25" destOrd="0" presId="urn:microsoft.com/office/officeart/2005/8/layout/radial1"/>
    <dgm:cxn modelId="{A4244CCF-0846-4F11-9945-39FCB3AD2A28}" type="presParOf" srcId="{21B9897D-1291-4D91-A158-90D242EA2FD7}" destId="{CD8981F1-3C82-4A96-8CE8-7A4F7C4671E1}" srcOrd="0" destOrd="0" presId="urn:microsoft.com/office/officeart/2005/8/layout/radial1"/>
    <dgm:cxn modelId="{8556EBB5-E4D4-4B9C-B230-78404A2B7207}" type="presParOf" srcId="{12FC678F-1109-4CB3-A137-65E48719FB8C}" destId="{C07A119D-3F24-4C44-9524-8ABF996B74E2}" srcOrd="26" destOrd="0" presId="urn:microsoft.com/office/officeart/2005/8/layout/radial1"/>
    <dgm:cxn modelId="{A5F71B20-3181-44FE-BDD3-6B9A74316EAD}" type="presParOf" srcId="{12FC678F-1109-4CB3-A137-65E48719FB8C}" destId="{F9139BFA-7F94-4077-867F-4A201E491B84}" srcOrd="27" destOrd="0" presId="urn:microsoft.com/office/officeart/2005/8/layout/radial1"/>
    <dgm:cxn modelId="{A9568958-DA15-4FC4-BE17-B33E20A2E9CA}" type="presParOf" srcId="{F9139BFA-7F94-4077-867F-4A201E491B84}" destId="{FACF0F13-E12E-4CF0-880C-4BE60F4EA838}" srcOrd="0" destOrd="0" presId="urn:microsoft.com/office/officeart/2005/8/layout/radial1"/>
    <dgm:cxn modelId="{DBEF08EF-EE35-412C-8B2A-71359D80F616}" type="presParOf" srcId="{12FC678F-1109-4CB3-A137-65E48719FB8C}" destId="{FB9FA714-42EB-4CA3-8DF9-DC7CC36DDBDD}" srcOrd="28" destOrd="0" presId="urn:microsoft.com/office/officeart/2005/8/layout/radial1"/>
    <dgm:cxn modelId="{2BBD6157-02BF-47CF-A772-F636E5BABA21}" type="presParOf" srcId="{12FC678F-1109-4CB3-A137-65E48719FB8C}" destId="{8E85E30E-DCD3-49D1-8347-F704AFD64302}" srcOrd="29" destOrd="0" presId="urn:microsoft.com/office/officeart/2005/8/layout/radial1"/>
    <dgm:cxn modelId="{D39CC182-51DB-4F5A-AAE3-85F732E4C810}" type="presParOf" srcId="{8E85E30E-DCD3-49D1-8347-F704AFD64302}" destId="{0D427DE5-A3D8-488B-A2E7-74D042A25FF8}" srcOrd="0" destOrd="0" presId="urn:microsoft.com/office/officeart/2005/8/layout/radial1"/>
    <dgm:cxn modelId="{0E75A33A-3418-4338-B58F-07DCDE96EC43}" type="presParOf" srcId="{12FC678F-1109-4CB3-A137-65E48719FB8C}" destId="{B865C432-9C0C-4C09-8AB8-D5C498C66BBC}" srcOrd="30" destOrd="0" presId="urn:microsoft.com/office/officeart/2005/8/layout/radial1"/>
    <dgm:cxn modelId="{70FBC769-A864-41F1-B74F-0C277E123657}" type="presParOf" srcId="{12FC678F-1109-4CB3-A137-65E48719FB8C}" destId="{7E4C4E61-CA08-493F-A1C3-18F6CC2ACDD7}" srcOrd="31" destOrd="0" presId="urn:microsoft.com/office/officeart/2005/8/layout/radial1"/>
    <dgm:cxn modelId="{C741ED9D-B626-4132-800A-A6E45117AC08}" type="presParOf" srcId="{7E4C4E61-CA08-493F-A1C3-18F6CC2ACDD7}" destId="{CC0D51D5-1CC8-4E94-B444-FC1EF2400FD8}" srcOrd="0" destOrd="0" presId="urn:microsoft.com/office/officeart/2005/8/layout/radial1"/>
    <dgm:cxn modelId="{CED5B5CE-DCE9-4CAD-814F-4D8622E294EE}" type="presParOf" srcId="{12FC678F-1109-4CB3-A137-65E48719FB8C}" destId="{1AE51237-6A2E-491E-B360-137D1E44C4E9}" srcOrd="32" destOrd="0" presId="urn:microsoft.com/office/officeart/2005/8/layout/radial1"/>
    <dgm:cxn modelId="{E7A7DC88-813E-45A7-A251-5101CB56F1AD}" type="presParOf" srcId="{12FC678F-1109-4CB3-A137-65E48719FB8C}" destId="{984A5CB9-E9B8-4223-A631-85D5950BC160}" srcOrd="33" destOrd="0" presId="urn:microsoft.com/office/officeart/2005/8/layout/radial1"/>
    <dgm:cxn modelId="{7EC6A48D-60E3-4DF5-9A07-3E719C8ED15B}" type="presParOf" srcId="{984A5CB9-E9B8-4223-A631-85D5950BC160}" destId="{3CCEE872-DFF6-4490-80CD-4CCC9815FA89}" srcOrd="0" destOrd="0" presId="urn:microsoft.com/office/officeart/2005/8/layout/radial1"/>
    <dgm:cxn modelId="{4CB1629E-906B-4F01-BCFB-1E1E513BC9F0}" type="presParOf" srcId="{12FC678F-1109-4CB3-A137-65E48719FB8C}" destId="{B087DAD6-10FB-4D21-8AE7-28AA9A15E412}" srcOrd="34" destOrd="0" presId="urn:microsoft.com/office/officeart/2005/8/layout/radial1"/>
    <dgm:cxn modelId="{C13386AE-401B-4774-B18C-06878A33A9BC}" type="presParOf" srcId="{12FC678F-1109-4CB3-A137-65E48719FB8C}" destId="{BA031C19-6337-429D-BC42-C6371B2A40DF}" srcOrd="35" destOrd="0" presId="urn:microsoft.com/office/officeart/2005/8/layout/radial1"/>
    <dgm:cxn modelId="{8521F2E4-EFE4-4651-83BD-D2FA43AC44C4}" type="presParOf" srcId="{BA031C19-6337-429D-BC42-C6371B2A40DF}" destId="{CD61CD6E-5837-4DA8-B576-23E0E10DFFAF}" srcOrd="0" destOrd="0" presId="urn:microsoft.com/office/officeart/2005/8/layout/radial1"/>
    <dgm:cxn modelId="{7315488D-55F6-4D38-9B9C-EF763C5BE55E}" type="presParOf" srcId="{12FC678F-1109-4CB3-A137-65E48719FB8C}" destId="{09DA1E27-CC64-42C9-B4FC-F354B7A9AD5B}" srcOrd="36" destOrd="0" presId="urn:microsoft.com/office/officeart/2005/8/layout/radial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B0DCD-BE09-4E44-B741-31B8FD07D3AE}" type="doc">
      <dgm:prSet loTypeId="urn:microsoft.com/office/officeart/2005/8/layout/vList5" loCatId="list" qsTypeId="urn:microsoft.com/office/officeart/2005/8/quickstyle/simple1" qsCatId="simple" csTypeId="urn:microsoft.com/office/officeart/2005/8/colors/colorful1" csCatId="colorful" phldr="1"/>
      <dgm:spPr>
        <a:scene3d>
          <a:camera prst="orthographicFront">
            <a:rot lat="0" lon="0" rev="0"/>
          </a:camera>
          <a:lightRig rig="contrasting" dir="t">
            <a:rot lat="0" lon="0" rev="1500000"/>
          </a:lightRig>
        </a:scene3d>
      </dgm:spPr>
      <dgm:t>
        <a:bodyPr/>
        <a:lstStyle/>
        <a:p>
          <a:endParaRPr lang="en-GB"/>
        </a:p>
      </dgm:t>
    </dgm:pt>
    <dgm:pt modelId="{F2F28202-EB5C-4A3C-91F7-35F2E4D2D6B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600" dirty="0" smtClean="0"/>
            <a:t>Marrakech </a:t>
          </a:r>
          <a:r>
            <a:rPr lang="en-GB" sz="1600" dirty="0" smtClean="0"/>
            <a:t>approach</a:t>
          </a:r>
          <a:endParaRPr lang="en-GB" sz="1600" dirty="0"/>
        </a:p>
      </dgm:t>
    </dgm:pt>
    <dgm:pt modelId="{118E5A4D-107F-485B-8DC0-7B7AEFBCB8EB}" type="parTrans" cxnId="{D8C46243-ABC1-4AA1-99A6-F1F0B7E506C7}">
      <dgm:prSet/>
      <dgm:spPr/>
      <dgm:t>
        <a:bodyPr/>
        <a:lstStyle/>
        <a:p>
          <a:endParaRPr lang="en-GB" sz="1200"/>
        </a:p>
      </dgm:t>
    </dgm:pt>
    <dgm:pt modelId="{D3EDE303-63C0-4608-B443-365E969AA7D0}" type="sibTrans" cxnId="{D8C46243-ABC1-4AA1-99A6-F1F0B7E506C7}">
      <dgm:prSet/>
      <dgm:spPr/>
      <dgm:t>
        <a:bodyPr/>
        <a:lstStyle/>
        <a:p>
          <a:endParaRPr lang="en-GB" sz="1200"/>
        </a:p>
      </dgm:t>
    </dgm:pt>
    <dgm:pt modelId="{8C40E6CD-970A-4FEC-83F7-AA0198B10FE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400" dirty="0" smtClean="0"/>
            <a:t>700 </a:t>
          </a:r>
          <a:r>
            <a:rPr lang="en-GB" sz="1400" dirty="0" smtClean="0"/>
            <a:t>public procurement professionals  trained</a:t>
          </a:r>
          <a:endParaRPr lang="en-GB" sz="1400" dirty="0"/>
        </a:p>
      </dgm:t>
    </dgm:pt>
    <dgm:pt modelId="{588C3EDA-9EA7-41D7-9648-BBBFBCF99632}" type="parTrans" cxnId="{AA84BD1F-7AAA-4A37-AB7F-04E100EC8304}">
      <dgm:prSet/>
      <dgm:spPr/>
      <dgm:t>
        <a:bodyPr/>
        <a:lstStyle/>
        <a:p>
          <a:endParaRPr lang="en-GB" sz="1200"/>
        </a:p>
      </dgm:t>
    </dgm:pt>
    <dgm:pt modelId="{561DC3E6-699C-4E5B-990A-89E1110D59B1}" type="sibTrans" cxnId="{AA84BD1F-7AAA-4A37-AB7F-04E100EC8304}">
      <dgm:prSet/>
      <dgm:spPr/>
      <dgm:t>
        <a:bodyPr/>
        <a:lstStyle/>
        <a:p>
          <a:endParaRPr lang="en-GB" sz="1200"/>
        </a:p>
      </dgm:t>
    </dgm:pt>
    <dgm:pt modelId="{14249ED7-5946-47A6-8653-8E96EB8523E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600" dirty="0" smtClean="0"/>
            <a:t>Community benefits </a:t>
          </a:r>
          <a:endParaRPr lang="en-GB" sz="1600" dirty="0"/>
        </a:p>
      </dgm:t>
    </dgm:pt>
    <dgm:pt modelId="{E75231E7-D834-4F78-A308-902817EE4D0F}" type="parTrans" cxnId="{74C662EB-6258-4B3B-B445-7CE016F9C026}">
      <dgm:prSet/>
      <dgm:spPr/>
      <dgm:t>
        <a:bodyPr/>
        <a:lstStyle/>
        <a:p>
          <a:endParaRPr lang="en-GB" sz="1200"/>
        </a:p>
      </dgm:t>
    </dgm:pt>
    <dgm:pt modelId="{F118C17A-9A28-4705-9A45-C7C022DF6579}" type="sibTrans" cxnId="{74C662EB-6258-4B3B-B445-7CE016F9C026}">
      <dgm:prSet/>
      <dgm:spPr/>
      <dgm:t>
        <a:bodyPr/>
        <a:lstStyle/>
        <a:p>
          <a:endParaRPr lang="en-GB" sz="1200"/>
        </a:p>
      </dgm:t>
    </dgm:pt>
    <dgm:pt modelId="{833F6ABA-524E-473A-AFF6-B59B0261ABE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600" dirty="0" smtClean="0"/>
            <a:t>Environmentally conscious</a:t>
          </a:r>
          <a:endParaRPr lang="en-GB" sz="1600" dirty="0"/>
        </a:p>
      </dgm:t>
    </dgm:pt>
    <dgm:pt modelId="{D65A127C-BAAA-40B4-9B30-F298C94D11B6}" type="parTrans" cxnId="{2BC41550-C87E-4E01-8C14-6AAD7A5419F7}">
      <dgm:prSet/>
      <dgm:spPr/>
      <dgm:t>
        <a:bodyPr/>
        <a:lstStyle/>
        <a:p>
          <a:endParaRPr lang="en-GB" sz="1200"/>
        </a:p>
      </dgm:t>
    </dgm:pt>
    <dgm:pt modelId="{92C4E889-284A-49A0-94E0-4080D5DC300E}" type="sibTrans" cxnId="{2BC41550-C87E-4E01-8C14-6AAD7A5419F7}">
      <dgm:prSet/>
      <dgm:spPr/>
      <dgm:t>
        <a:bodyPr/>
        <a:lstStyle/>
        <a:p>
          <a:endParaRPr lang="en-GB" sz="1200"/>
        </a:p>
      </dgm:t>
    </dgm:pt>
    <dgm:pt modelId="{41B0881C-23C0-4DB4-8B7D-D4838F55C7B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 renewable power generation</a:t>
          </a:r>
          <a:endParaRPr lang="en-GB" sz="1100" dirty="0"/>
        </a:p>
      </dgm:t>
    </dgm:pt>
    <dgm:pt modelId="{E3D5D166-9917-41D0-B534-A9CC775C8B83}" type="parTrans" cxnId="{146F4608-1DFB-4B7C-9743-BECA8CD69732}">
      <dgm:prSet/>
      <dgm:spPr/>
      <dgm:t>
        <a:bodyPr/>
        <a:lstStyle/>
        <a:p>
          <a:endParaRPr lang="en-GB" sz="1200"/>
        </a:p>
      </dgm:t>
    </dgm:pt>
    <dgm:pt modelId="{8D132CA6-DA84-4CF6-9EA9-7BF9C76114B0}" type="sibTrans" cxnId="{146F4608-1DFB-4B7C-9743-BECA8CD69732}">
      <dgm:prSet/>
      <dgm:spPr/>
      <dgm:t>
        <a:bodyPr/>
        <a:lstStyle/>
        <a:p>
          <a:endParaRPr lang="en-GB" sz="1200"/>
        </a:p>
      </dgm:t>
    </dgm:pt>
    <dgm:pt modelId="{1797B281-0013-43E6-B2D8-A8E64F6B367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 sell green electricity back to the grid</a:t>
          </a:r>
          <a:endParaRPr lang="en-GB" sz="1100" dirty="0"/>
        </a:p>
      </dgm:t>
    </dgm:pt>
    <dgm:pt modelId="{DB0C8D3E-C94E-478B-8329-BE8F9AECB8F7}" type="parTrans" cxnId="{BF03A8E7-451C-4376-AFC2-355429164F12}">
      <dgm:prSet/>
      <dgm:spPr/>
      <dgm:t>
        <a:bodyPr/>
        <a:lstStyle/>
        <a:p>
          <a:endParaRPr lang="en-GB" sz="1200"/>
        </a:p>
      </dgm:t>
    </dgm:pt>
    <dgm:pt modelId="{2AD619EC-D9F1-48EB-BADF-777C7F0B8754}" type="sibTrans" cxnId="{BF03A8E7-451C-4376-AFC2-355429164F12}">
      <dgm:prSet/>
      <dgm:spPr/>
      <dgm:t>
        <a:bodyPr/>
        <a:lstStyle/>
        <a:p>
          <a:endParaRPr lang="en-GB" sz="1200"/>
        </a:p>
      </dgm:t>
    </dgm:pt>
    <dgm:pt modelId="{E97C6462-B3A5-4921-852E-111D5D00AF7A}">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400" dirty="0" smtClean="0"/>
            <a:t>Electricity</a:t>
          </a:r>
          <a:endParaRPr lang="en-GB" sz="1400" dirty="0"/>
        </a:p>
      </dgm:t>
    </dgm:pt>
    <dgm:pt modelId="{D7310E85-FDD1-45ED-B8EA-95C27FAF315C}" type="parTrans" cxnId="{76293C0C-EC13-445B-9FF2-F7869B12626D}">
      <dgm:prSet/>
      <dgm:spPr/>
      <dgm:t>
        <a:bodyPr/>
        <a:lstStyle/>
        <a:p>
          <a:endParaRPr lang="en-GB" sz="1600"/>
        </a:p>
      </dgm:t>
    </dgm:pt>
    <dgm:pt modelId="{BA22E7AC-ED24-4128-85CA-3F1157FB2A54}" type="sibTrans" cxnId="{76293C0C-EC13-445B-9FF2-F7869B12626D}">
      <dgm:prSet/>
      <dgm:spPr/>
      <dgm:t>
        <a:bodyPr/>
        <a:lstStyle/>
        <a:p>
          <a:endParaRPr lang="en-GB" sz="1600"/>
        </a:p>
      </dgm:t>
    </dgm:pt>
    <dgm:pt modelId="{0A0BA7BF-E08E-4CE0-9DD7-153F123722D9}">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r>
            <a:rPr lang="en-GB" sz="1100" dirty="0" smtClean="0"/>
            <a:t> </a:t>
          </a:r>
          <a:r>
            <a:rPr lang="en-GB" sz="1200" dirty="0" smtClean="0"/>
            <a:t>Commonwealth Games 2014 </a:t>
          </a:r>
          <a:r>
            <a:rPr lang="en-GB" sz="1100" dirty="0" smtClean="0"/>
            <a:t/>
          </a:r>
          <a:br>
            <a:rPr lang="en-GB" sz="1100" dirty="0" smtClean="0"/>
          </a:br>
          <a:r>
            <a:rPr lang="en-GB" sz="1100" dirty="0" smtClean="0"/>
            <a:t>  	351 Jobs, 113 Apprentices</a:t>
          </a:r>
          <a:endParaRPr lang="en-GB" sz="1100" dirty="0"/>
        </a:p>
      </dgm:t>
    </dgm:pt>
    <dgm:pt modelId="{F5682FCC-2042-427E-8979-DC23CB2C6AF8}" type="parTrans" cxnId="{768DC6F0-D9FB-4167-9B2A-0B17E5493B55}">
      <dgm:prSet/>
      <dgm:spPr/>
      <dgm:t>
        <a:bodyPr/>
        <a:lstStyle/>
        <a:p>
          <a:endParaRPr lang="en-GB" sz="1600"/>
        </a:p>
      </dgm:t>
    </dgm:pt>
    <dgm:pt modelId="{2FE0636E-D7CF-4E0A-94D3-226AE3AF98B5}" type="sibTrans" cxnId="{768DC6F0-D9FB-4167-9B2A-0B17E5493B55}">
      <dgm:prSet/>
      <dgm:spPr/>
      <dgm:t>
        <a:bodyPr/>
        <a:lstStyle/>
        <a:p>
          <a:endParaRPr lang="en-GB" sz="1600"/>
        </a:p>
      </dgm:t>
    </dgm:pt>
    <dgm:pt modelId="{50907867-DFB3-4A7D-942A-E2380941995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r>
            <a:rPr lang="en-GB" sz="1100" dirty="0" smtClean="0"/>
            <a:t>  </a:t>
          </a:r>
          <a:r>
            <a:rPr lang="en-GB" sz="1200" dirty="0" smtClean="0"/>
            <a:t>Glasgow Housing </a:t>
          </a:r>
          <a:r>
            <a:rPr lang="en-GB" sz="1200" dirty="0" smtClean="0"/>
            <a:t>Association</a:t>
          </a:r>
          <a:endParaRPr lang="en-GB" sz="1100" dirty="0"/>
        </a:p>
      </dgm:t>
    </dgm:pt>
    <dgm:pt modelId="{309E754D-3DDC-4642-991A-92C8990C68E8}" type="parTrans" cxnId="{ED6DD1CB-C0D0-4898-8E55-F1B932C05646}">
      <dgm:prSet/>
      <dgm:spPr/>
      <dgm:t>
        <a:bodyPr/>
        <a:lstStyle/>
        <a:p>
          <a:endParaRPr lang="en-GB" sz="1600"/>
        </a:p>
      </dgm:t>
    </dgm:pt>
    <dgm:pt modelId="{C0883919-D558-43A1-B731-E68872C67FAC}" type="sibTrans" cxnId="{ED6DD1CB-C0D0-4898-8E55-F1B932C05646}">
      <dgm:prSet/>
      <dgm:spPr/>
      <dgm:t>
        <a:bodyPr/>
        <a:lstStyle/>
        <a:p>
          <a:endParaRPr lang="en-GB" sz="1600"/>
        </a:p>
      </dgm:t>
    </dgm:pt>
    <dgm:pt modelId="{0B09827B-B10A-4BBF-92B7-27932615E4A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 energy efficiency measures</a:t>
          </a:r>
          <a:endParaRPr lang="en-GB" sz="1100" dirty="0"/>
        </a:p>
      </dgm:t>
    </dgm:pt>
    <dgm:pt modelId="{760FC0FC-F46E-4C8B-9E93-C6CD255B4DC0}" type="parTrans" cxnId="{9D1C4189-1FA0-4E2E-B51E-62E274F34F94}">
      <dgm:prSet/>
      <dgm:spPr/>
      <dgm:t>
        <a:bodyPr/>
        <a:lstStyle/>
        <a:p>
          <a:endParaRPr lang="en-GB" sz="1600"/>
        </a:p>
      </dgm:t>
    </dgm:pt>
    <dgm:pt modelId="{B5EEB005-53F1-4FF7-88C6-4287DB110F41}" type="sibTrans" cxnId="{9D1C4189-1FA0-4E2E-B51E-62E274F34F94}">
      <dgm:prSet/>
      <dgm:spPr/>
      <dgm:t>
        <a:bodyPr/>
        <a:lstStyle/>
        <a:p>
          <a:endParaRPr lang="en-GB" sz="1600"/>
        </a:p>
      </dgm:t>
    </dgm:pt>
    <dgm:pt modelId="{E809E40D-FDCB-418F-976A-B37261A0C1B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600" dirty="0" smtClean="0"/>
            <a:t>Socially responsible</a:t>
          </a:r>
          <a:endParaRPr lang="en-GB" sz="1200" dirty="0"/>
        </a:p>
      </dgm:t>
    </dgm:pt>
    <dgm:pt modelId="{49D088B2-CA69-4079-A0E2-D6C639C4DE99}" type="parTrans" cxnId="{0E7B050C-0A04-4878-AFB9-D7D168CEB1AF}">
      <dgm:prSet/>
      <dgm:spPr/>
      <dgm:t>
        <a:bodyPr/>
        <a:lstStyle/>
        <a:p>
          <a:endParaRPr lang="en-GB"/>
        </a:p>
      </dgm:t>
    </dgm:pt>
    <dgm:pt modelId="{3A80E073-5A08-402F-B0E6-55E15C4275E6}" type="sibTrans" cxnId="{0E7B050C-0A04-4878-AFB9-D7D168CEB1AF}">
      <dgm:prSet/>
      <dgm:spPr/>
      <dgm:t>
        <a:bodyPr/>
        <a:lstStyle/>
        <a:p>
          <a:endParaRPr lang="en-GB"/>
        </a:p>
      </dgm:t>
    </dgm:pt>
    <dgm:pt modelId="{DEF0E3EF-45AD-402B-82AB-A6EACFDA4A7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r>
            <a:rPr lang="en-GB" sz="1400" dirty="0" smtClean="0"/>
            <a:t>3</a:t>
          </a:r>
          <a:r>
            <a:rPr lang="en-GB" sz="1400" b="0" dirty="0" smtClean="0"/>
            <a:t>500 Training opportunities</a:t>
          </a:r>
          <a:endParaRPr lang="en-GB" sz="1400" b="0" dirty="0"/>
        </a:p>
      </dgm:t>
    </dgm:pt>
    <dgm:pt modelId="{D29359FE-1B48-4AD9-8E8F-5435B511225D}" type="parTrans" cxnId="{8C794DBE-B1DF-4C43-B3C4-E527CD78D47B}">
      <dgm:prSet/>
      <dgm:spPr/>
      <dgm:t>
        <a:bodyPr/>
        <a:lstStyle/>
        <a:p>
          <a:endParaRPr lang="en-GB"/>
        </a:p>
      </dgm:t>
    </dgm:pt>
    <dgm:pt modelId="{91ACC960-BA14-4988-A387-BE4A891C5324}" type="sibTrans" cxnId="{8C794DBE-B1DF-4C43-B3C4-E527CD78D47B}">
      <dgm:prSet/>
      <dgm:spPr/>
      <dgm:t>
        <a:bodyPr/>
        <a:lstStyle/>
        <a:p>
          <a:endParaRPr lang="en-GB"/>
        </a:p>
      </dgm:t>
    </dgm:pt>
    <dgm:pt modelId="{D137D096-0CC2-4B22-AFB7-33138B995EB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400" dirty="0" smtClean="0"/>
            <a:t>Supported businesses</a:t>
          </a:r>
          <a:endParaRPr lang="en-GB" sz="1400" dirty="0"/>
        </a:p>
      </dgm:t>
    </dgm:pt>
    <dgm:pt modelId="{554A6EFA-AF1F-4E31-A7C6-F9F9F465A2A8}" type="parTrans" cxnId="{590CFA1D-3A2D-4B2C-83D1-A7D9C1F43352}">
      <dgm:prSet/>
      <dgm:spPr/>
      <dgm:t>
        <a:bodyPr/>
        <a:lstStyle/>
        <a:p>
          <a:endParaRPr lang="en-GB"/>
        </a:p>
      </dgm:t>
    </dgm:pt>
    <dgm:pt modelId="{FEEB9E7E-6389-4D10-83BB-13AE23AEE260}" type="sibTrans" cxnId="{590CFA1D-3A2D-4B2C-83D1-A7D9C1F43352}">
      <dgm:prSet/>
      <dgm:spPr/>
      <dgm:t>
        <a:bodyPr/>
        <a:lstStyle/>
        <a:p>
          <a:endParaRPr lang="en-GB"/>
        </a:p>
      </dgm:t>
    </dgm:pt>
    <dgm:pt modelId="{11C85734-0D99-4401-B7DA-7DD55AE4397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Public Contracts (Scotland) Regulations 2015</a:t>
          </a:r>
          <a:endParaRPr lang="en-GB" sz="1100" dirty="0"/>
        </a:p>
      </dgm:t>
    </dgm:pt>
    <dgm:pt modelId="{2727E507-8436-4F74-A41D-ADFF37FA0C49}" type="parTrans" cxnId="{F066A44F-BD6D-40CC-99BC-9865F4AF9AA4}">
      <dgm:prSet/>
      <dgm:spPr/>
      <dgm:t>
        <a:bodyPr/>
        <a:lstStyle/>
        <a:p>
          <a:endParaRPr lang="en-GB"/>
        </a:p>
      </dgm:t>
    </dgm:pt>
    <dgm:pt modelId="{D4EDE850-BB87-42EB-967A-72A2C0AD36E3}" type="sibTrans" cxnId="{F066A44F-BD6D-40CC-99BC-9865F4AF9AA4}">
      <dgm:prSet/>
      <dgm:spPr/>
      <dgm:t>
        <a:bodyPr/>
        <a:lstStyle/>
        <a:p>
          <a:endParaRPr lang="en-GB"/>
        </a:p>
      </dgm:t>
    </dgm:pt>
    <dgm:pt modelId="{D61EE0D5-20FD-48AE-BC43-79E291124FC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endParaRPr lang="en-GB" sz="1100" dirty="0"/>
        </a:p>
      </dgm:t>
    </dgm:pt>
    <dgm:pt modelId="{C2818602-2DE9-49E5-B89D-66DD83A63808}" type="parTrans" cxnId="{A6D8BBC4-2391-4287-A617-3FDC34419192}">
      <dgm:prSet/>
      <dgm:spPr/>
      <dgm:t>
        <a:bodyPr/>
        <a:lstStyle/>
        <a:p>
          <a:endParaRPr lang="en-GB"/>
        </a:p>
      </dgm:t>
    </dgm:pt>
    <dgm:pt modelId="{DCAD10E1-C66D-4BDE-96A3-FE72CB3CBDD2}" type="sibTrans" cxnId="{A6D8BBC4-2391-4287-A617-3FDC34419192}">
      <dgm:prSet/>
      <dgm:spPr/>
      <dgm:t>
        <a:bodyPr/>
        <a:lstStyle/>
        <a:p>
          <a:endParaRPr lang="en-GB"/>
        </a:p>
      </dgm:t>
    </dgm:pt>
    <dgm:pt modelId="{9166D84B-D5E9-48B3-B7F3-12474318CEF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GB" sz="1100" dirty="0" smtClean="0"/>
            <a:t>Procurement (Scotland) Regulations 2016  </a:t>
          </a:r>
          <a:endParaRPr lang="en-GB" sz="1100" dirty="0"/>
        </a:p>
      </dgm:t>
    </dgm:pt>
    <dgm:pt modelId="{A8B1B5DE-C44E-44EF-9F9E-B1026D6169D4}" type="parTrans" cxnId="{6D6CD463-2AD1-4BE3-B455-EE0AB77EC376}">
      <dgm:prSet/>
      <dgm:spPr/>
      <dgm:t>
        <a:bodyPr/>
        <a:lstStyle/>
        <a:p>
          <a:endParaRPr lang="en-GB"/>
        </a:p>
      </dgm:t>
    </dgm:pt>
    <dgm:pt modelId="{519B3522-7223-4A8F-9CE0-2BBD39A5E5D6}" type="sibTrans" cxnId="{6D6CD463-2AD1-4BE3-B455-EE0AB77EC376}">
      <dgm:prSet/>
      <dgm:spPr/>
      <dgm:t>
        <a:bodyPr/>
        <a:lstStyle/>
        <a:p>
          <a:endParaRPr lang="en-GB"/>
        </a:p>
      </dgm:t>
    </dgm:pt>
    <dgm:pt modelId="{53A70B40-12E7-4744-93C5-7D46B07367F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lnSpc>
              <a:spcPct val="90000"/>
            </a:lnSpc>
          </a:pPr>
          <a:r>
            <a:rPr lang="en-GB" sz="1100" dirty="0" smtClean="0"/>
            <a:t>  577 Apprentices, 482 Trainees</a:t>
          </a:r>
          <a:endParaRPr lang="en-GB" sz="1100" dirty="0"/>
        </a:p>
      </dgm:t>
    </dgm:pt>
    <dgm:pt modelId="{C3371570-891A-4AC0-961A-502EF87975B4}" type="parTrans" cxnId="{9EB20B18-DE62-438B-92F8-0B4B80491F27}">
      <dgm:prSet/>
      <dgm:spPr/>
    </dgm:pt>
    <dgm:pt modelId="{01CB657B-A04D-4F52-BF1A-BE485DEAC3E5}" type="sibTrans" cxnId="{9EB20B18-DE62-438B-92F8-0B4B80491F27}">
      <dgm:prSet/>
      <dgm:spPr/>
    </dgm:pt>
    <dgm:pt modelId="{2EDD05AA-6015-46E0-B792-821F5AEC4BF9}" type="pres">
      <dgm:prSet presAssocID="{424B0DCD-BE09-4E44-B741-31B8FD07D3AE}" presName="Name0" presStyleCnt="0">
        <dgm:presLayoutVars>
          <dgm:dir/>
          <dgm:animLvl val="lvl"/>
          <dgm:resizeHandles val="exact"/>
        </dgm:presLayoutVars>
      </dgm:prSet>
      <dgm:spPr/>
      <dgm:t>
        <a:bodyPr/>
        <a:lstStyle/>
        <a:p>
          <a:endParaRPr lang="en-GB"/>
        </a:p>
      </dgm:t>
    </dgm:pt>
    <dgm:pt modelId="{7DCCE689-00DB-44DC-986C-1B791F8E4362}" type="pres">
      <dgm:prSet presAssocID="{F2F28202-EB5C-4A3C-91F7-35F2E4D2D6B3}"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1DFBC3B-1421-439C-B683-2C86D09ED069}" type="pres">
      <dgm:prSet presAssocID="{F2F28202-EB5C-4A3C-91F7-35F2E4D2D6B3}" presName="parentText" presStyleLbl="node1" presStyleIdx="0" presStyleCnt="4" custScaleX="100166" custScaleY="47259">
        <dgm:presLayoutVars>
          <dgm:chMax val="1"/>
          <dgm:bulletEnabled val="1"/>
        </dgm:presLayoutVars>
      </dgm:prSet>
      <dgm:spPr/>
      <dgm:t>
        <a:bodyPr/>
        <a:lstStyle/>
        <a:p>
          <a:endParaRPr lang="en-GB"/>
        </a:p>
      </dgm:t>
    </dgm:pt>
    <dgm:pt modelId="{00F3EF0E-F022-400C-B80C-EDDA34A2736A}" type="pres">
      <dgm:prSet presAssocID="{F2F28202-EB5C-4A3C-91F7-35F2E4D2D6B3}" presName="descendantText" presStyleLbl="alignAccFollowNode1" presStyleIdx="0" presStyleCnt="4" custScaleY="66397">
        <dgm:presLayoutVars>
          <dgm:bulletEnabled val="1"/>
        </dgm:presLayoutVars>
      </dgm:prSet>
      <dgm:spPr/>
      <dgm:t>
        <a:bodyPr/>
        <a:lstStyle/>
        <a:p>
          <a:endParaRPr lang="en-GB"/>
        </a:p>
      </dgm:t>
    </dgm:pt>
    <dgm:pt modelId="{F1C48BDE-4BEF-4F14-8541-B7B8D09EF0E8}" type="pres">
      <dgm:prSet presAssocID="{D3EDE303-63C0-4608-B443-365E969AA7D0}"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2E8BF5C-B50B-433C-9103-3F615D638CEE}" type="pres">
      <dgm:prSet presAssocID="{14249ED7-5946-47A6-8653-8E96EB8523E7}"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0CD09E9-FD21-404C-94C2-DFE34A762E2B}" type="pres">
      <dgm:prSet presAssocID="{14249ED7-5946-47A6-8653-8E96EB8523E7}" presName="parentText" presStyleLbl="node1" presStyleIdx="1" presStyleCnt="4" custScaleX="100454" custScaleY="47259">
        <dgm:presLayoutVars>
          <dgm:chMax val="1"/>
          <dgm:bulletEnabled val="1"/>
        </dgm:presLayoutVars>
      </dgm:prSet>
      <dgm:spPr/>
      <dgm:t>
        <a:bodyPr/>
        <a:lstStyle/>
        <a:p>
          <a:endParaRPr lang="en-GB"/>
        </a:p>
      </dgm:t>
    </dgm:pt>
    <dgm:pt modelId="{C9F9B02C-6350-4840-AB43-BA4F3AD56CA8}" type="pres">
      <dgm:prSet presAssocID="{14249ED7-5946-47A6-8653-8E96EB8523E7}" presName="descendantText" presStyleLbl="alignAccFollowNode1" presStyleIdx="1" presStyleCnt="4" custScaleX="100121" custScaleY="75606" custLinFactNeighborX="8516" custLinFactNeighborY="2278">
        <dgm:presLayoutVars>
          <dgm:bulletEnabled val="1"/>
        </dgm:presLayoutVars>
      </dgm:prSet>
      <dgm:spPr/>
      <dgm:t>
        <a:bodyPr/>
        <a:lstStyle/>
        <a:p>
          <a:endParaRPr lang="en-GB"/>
        </a:p>
      </dgm:t>
    </dgm:pt>
    <dgm:pt modelId="{1D899D55-75BE-475A-9EFC-33B43E558599}" type="pres">
      <dgm:prSet presAssocID="{F118C17A-9A28-4705-9A45-C7C022DF6579}" presName="s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F3933DD-1B2C-4D83-9931-4AC576F6EC21}" type="pres">
      <dgm:prSet presAssocID="{833F6ABA-524E-473A-AFF6-B59B0261ABE3}"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50CADA3-6615-4E47-92FF-B2C70AB6F62E}" type="pres">
      <dgm:prSet presAssocID="{833F6ABA-524E-473A-AFF6-B59B0261ABE3}" presName="parentText" presStyleLbl="node1" presStyleIdx="2" presStyleCnt="4" custScaleX="102086" custScaleY="47259">
        <dgm:presLayoutVars>
          <dgm:chMax val="1"/>
          <dgm:bulletEnabled val="1"/>
        </dgm:presLayoutVars>
      </dgm:prSet>
      <dgm:spPr/>
      <dgm:t>
        <a:bodyPr/>
        <a:lstStyle/>
        <a:p>
          <a:endParaRPr lang="en-GB"/>
        </a:p>
      </dgm:t>
    </dgm:pt>
    <dgm:pt modelId="{ECC3E7F6-993A-40C4-B090-D49279FD9B25}" type="pres">
      <dgm:prSet presAssocID="{833F6ABA-524E-473A-AFF6-B59B0261ABE3}" presName="descendantText" presStyleLbl="alignAccFollowNode1" presStyleIdx="2" presStyleCnt="4" custScaleY="70681">
        <dgm:presLayoutVars>
          <dgm:bulletEnabled val="1"/>
        </dgm:presLayoutVars>
      </dgm:prSet>
      <dgm:spPr/>
      <dgm:t>
        <a:bodyPr/>
        <a:lstStyle/>
        <a:p>
          <a:endParaRPr lang="en-GB"/>
        </a:p>
      </dgm:t>
    </dgm:pt>
    <dgm:pt modelId="{832DDE4C-2CA9-43A0-97C3-76919CF1F425}" type="pres">
      <dgm:prSet presAssocID="{92C4E889-284A-49A0-94E0-4080D5DC300E}" presName="sp" presStyleCnt="0"/>
      <dgm:spPr/>
    </dgm:pt>
    <dgm:pt modelId="{D063DC75-3DE9-49AB-A920-49008A575F07}" type="pres">
      <dgm:prSet presAssocID="{E809E40D-FDCB-418F-976A-B37261A0C1BB}" presName="linNode" presStyleCnt="0"/>
      <dgm:spPr/>
    </dgm:pt>
    <dgm:pt modelId="{2616B22C-6FD4-4BB0-A04B-B87AFFC8C72B}" type="pres">
      <dgm:prSet presAssocID="{E809E40D-FDCB-418F-976A-B37261A0C1BB}" presName="parentText" presStyleLbl="node1" presStyleIdx="3" presStyleCnt="4" custScaleX="100454" custScaleY="47259">
        <dgm:presLayoutVars>
          <dgm:chMax val="1"/>
          <dgm:bulletEnabled val="1"/>
        </dgm:presLayoutVars>
      </dgm:prSet>
      <dgm:spPr/>
      <dgm:t>
        <a:bodyPr/>
        <a:lstStyle/>
        <a:p>
          <a:endParaRPr lang="en-GB"/>
        </a:p>
      </dgm:t>
    </dgm:pt>
    <dgm:pt modelId="{57AB0063-9E09-4BFE-A313-61EF33D04974}" type="pres">
      <dgm:prSet presAssocID="{E809E40D-FDCB-418F-976A-B37261A0C1BB}" presName="descendantText" presStyleLbl="alignAccFollowNode1" presStyleIdx="3" presStyleCnt="4" custScaleY="66934">
        <dgm:presLayoutVars>
          <dgm:bulletEnabled val="1"/>
        </dgm:presLayoutVars>
      </dgm:prSet>
      <dgm:spPr/>
      <dgm:t>
        <a:bodyPr/>
        <a:lstStyle/>
        <a:p>
          <a:endParaRPr lang="en-GB"/>
        </a:p>
      </dgm:t>
    </dgm:pt>
  </dgm:ptLst>
  <dgm:cxnLst>
    <dgm:cxn modelId="{D8C46243-ABC1-4AA1-99A6-F1F0B7E506C7}" srcId="{424B0DCD-BE09-4E44-B741-31B8FD07D3AE}" destId="{F2F28202-EB5C-4A3C-91F7-35F2E4D2D6B3}" srcOrd="0" destOrd="0" parTransId="{118E5A4D-107F-485B-8DC0-7B7AEFBCB8EB}" sibTransId="{D3EDE303-63C0-4608-B443-365E969AA7D0}"/>
    <dgm:cxn modelId="{590CFA1D-3A2D-4B2C-83D1-A7D9C1F43352}" srcId="{E809E40D-FDCB-418F-976A-B37261A0C1BB}" destId="{D137D096-0CC2-4B22-AFB7-33138B995EBC}" srcOrd="0" destOrd="0" parTransId="{554A6EFA-AF1F-4E31-A7C6-F9F9F465A2A8}" sibTransId="{FEEB9E7E-6389-4D10-83BB-13AE23AEE260}"/>
    <dgm:cxn modelId="{0E4F9317-CA32-45DF-81BA-C63910E6BC22}" type="presOf" srcId="{41B0881C-23C0-4DB4-8B7D-D4838F55C7BF}" destId="{ECC3E7F6-993A-40C4-B090-D49279FD9B25}" srcOrd="0" destOrd="2" presId="urn:microsoft.com/office/officeart/2005/8/layout/vList5"/>
    <dgm:cxn modelId="{BF03A8E7-451C-4376-AFC2-355429164F12}" srcId="{0B09827B-B10A-4BBF-92B7-27932615E4A5}" destId="{1797B281-0013-43E6-B2D8-A8E64F6B3671}" srcOrd="1" destOrd="0" parTransId="{DB0C8D3E-C94E-478B-8329-BE8F9AECB8F7}" sibTransId="{2AD619EC-D9F1-48EB-BADF-777C7F0B8754}"/>
    <dgm:cxn modelId="{2BC41550-C87E-4E01-8C14-6AAD7A5419F7}" srcId="{424B0DCD-BE09-4E44-B741-31B8FD07D3AE}" destId="{833F6ABA-524E-473A-AFF6-B59B0261ABE3}" srcOrd="2" destOrd="0" parTransId="{D65A127C-BAAA-40B4-9B30-F298C94D11B6}" sibTransId="{92C4E889-284A-49A0-94E0-4080D5DC300E}"/>
    <dgm:cxn modelId="{2877DCEF-4D8D-4619-B45E-3FCFA0965E89}" type="presOf" srcId="{8C40E6CD-970A-4FEC-83F7-AA0198B10FE1}" destId="{00F3EF0E-F022-400C-B80C-EDDA34A2736A}" srcOrd="0" destOrd="0" presId="urn:microsoft.com/office/officeart/2005/8/layout/vList5"/>
    <dgm:cxn modelId="{54595FAD-F37C-4084-BD05-45C3ABFF96D5}" type="presOf" srcId="{D137D096-0CC2-4B22-AFB7-33138B995EBC}" destId="{57AB0063-9E09-4BFE-A313-61EF33D04974}" srcOrd="0" destOrd="0" presId="urn:microsoft.com/office/officeart/2005/8/layout/vList5"/>
    <dgm:cxn modelId="{AA84BD1F-7AAA-4A37-AB7F-04E100EC8304}" srcId="{F2F28202-EB5C-4A3C-91F7-35F2E4D2D6B3}" destId="{8C40E6CD-970A-4FEC-83F7-AA0198B10FE1}" srcOrd="0" destOrd="0" parTransId="{588C3EDA-9EA7-41D7-9648-BBBFBCF99632}" sibTransId="{561DC3E6-699C-4E5B-990A-89E1110D59B1}"/>
    <dgm:cxn modelId="{332C2E00-5552-4A7A-B63E-7049D8E11D00}" type="presOf" srcId="{0A0BA7BF-E08E-4CE0-9DD7-153F123722D9}" destId="{C9F9B02C-6350-4840-AB43-BA4F3AD56CA8}" srcOrd="0" destOrd="1" presId="urn:microsoft.com/office/officeart/2005/8/layout/vList5"/>
    <dgm:cxn modelId="{CDE8BF20-724F-4B85-BFA9-E0AD64F5D587}" type="presOf" srcId="{11C85734-0D99-4401-B7DA-7DD55AE43970}" destId="{57AB0063-9E09-4BFE-A313-61EF33D04974}" srcOrd="0" destOrd="1" presId="urn:microsoft.com/office/officeart/2005/8/layout/vList5"/>
    <dgm:cxn modelId="{6D6CD463-2AD1-4BE3-B455-EE0AB77EC376}" srcId="{D137D096-0CC2-4B22-AFB7-33138B995EBC}" destId="{9166D84B-D5E9-48B3-B7F3-12474318CEFE}" srcOrd="1" destOrd="0" parTransId="{A8B1B5DE-C44E-44EF-9F9E-B1026D6169D4}" sibTransId="{519B3522-7223-4A8F-9CE0-2BBD39A5E5D6}"/>
    <dgm:cxn modelId="{63002128-BBD6-49E6-ABE9-419112E3FE3C}" type="presOf" srcId="{0B09827B-B10A-4BBF-92B7-27932615E4A5}" destId="{ECC3E7F6-993A-40C4-B090-D49279FD9B25}" srcOrd="0" destOrd="1" presId="urn:microsoft.com/office/officeart/2005/8/layout/vList5"/>
    <dgm:cxn modelId="{136C0B33-CE19-46EB-8991-770443B4E851}" type="presOf" srcId="{DEF0E3EF-45AD-402B-82AB-A6EACFDA4A70}" destId="{C9F9B02C-6350-4840-AB43-BA4F3AD56CA8}" srcOrd="0" destOrd="0" presId="urn:microsoft.com/office/officeart/2005/8/layout/vList5"/>
    <dgm:cxn modelId="{FDC018DF-B102-46C4-A96E-2106AF5D8967}" type="presOf" srcId="{E809E40D-FDCB-418F-976A-B37261A0C1BB}" destId="{2616B22C-6FD4-4BB0-A04B-B87AFFC8C72B}" srcOrd="0" destOrd="0" presId="urn:microsoft.com/office/officeart/2005/8/layout/vList5"/>
    <dgm:cxn modelId="{ED7799E5-A63E-4175-A0A9-25C01560FE1E}" type="presOf" srcId="{14249ED7-5946-47A6-8653-8E96EB8523E7}" destId="{90CD09E9-FD21-404C-94C2-DFE34A762E2B}" srcOrd="0" destOrd="0" presId="urn:microsoft.com/office/officeart/2005/8/layout/vList5"/>
    <dgm:cxn modelId="{146F4608-1DFB-4B7C-9743-BECA8CD69732}" srcId="{0B09827B-B10A-4BBF-92B7-27932615E4A5}" destId="{41B0881C-23C0-4DB4-8B7D-D4838F55C7BF}" srcOrd="0" destOrd="0" parTransId="{E3D5D166-9917-41D0-B534-A9CC775C8B83}" sibTransId="{8D132CA6-DA84-4CF6-9EA9-7BF9C76114B0}"/>
    <dgm:cxn modelId="{04B1F6C7-41A6-4B33-8C3E-9BDC9A6E2AB6}" type="presOf" srcId="{1797B281-0013-43E6-B2D8-A8E64F6B3671}" destId="{ECC3E7F6-993A-40C4-B090-D49279FD9B25}" srcOrd="0" destOrd="3" presId="urn:microsoft.com/office/officeart/2005/8/layout/vList5"/>
    <dgm:cxn modelId="{9EB20B18-DE62-438B-92F8-0B4B80491F27}" srcId="{14249ED7-5946-47A6-8653-8E96EB8523E7}" destId="{53A70B40-12E7-4744-93C5-7D46B07367FB}" srcOrd="4" destOrd="0" parTransId="{C3371570-891A-4AC0-961A-502EF87975B4}" sibTransId="{01CB657B-A04D-4F52-BF1A-BE485DEAC3E5}"/>
    <dgm:cxn modelId="{E056F9E2-F750-47CE-981B-BAFE7E4195FC}" type="presOf" srcId="{9166D84B-D5E9-48B3-B7F3-12474318CEFE}" destId="{57AB0063-9E09-4BFE-A313-61EF33D04974}" srcOrd="0" destOrd="2" presId="urn:microsoft.com/office/officeart/2005/8/layout/vList5"/>
    <dgm:cxn modelId="{D297A4A7-519E-45BB-BC94-49D09F44F7E4}" type="presOf" srcId="{53A70B40-12E7-4744-93C5-7D46B07367FB}" destId="{C9F9B02C-6350-4840-AB43-BA4F3AD56CA8}" srcOrd="0" destOrd="4" presId="urn:microsoft.com/office/officeart/2005/8/layout/vList5"/>
    <dgm:cxn modelId="{76293C0C-EC13-445B-9FF2-F7869B12626D}" srcId="{833F6ABA-524E-473A-AFF6-B59B0261ABE3}" destId="{E97C6462-B3A5-4921-852E-111D5D00AF7A}" srcOrd="0" destOrd="0" parTransId="{D7310E85-FDD1-45ED-B8EA-95C27FAF315C}" sibTransId="{BA22E7AC-ED24-4128-85CA-3F1157FB2A54}"/>
    <dgm:cxn modelId="{ED6DD1CB-C0D0-4898-8E55-F1B932C05646}" srcId="{14249ED7-5946-47A6-8653-8E96EB8523E7}" destId="{50907867-DFB3-4A7D-942A-E23809419955}" srcOrd="3" destOrd="0" parTransId="{309E754D-3DDC-4642-991A-92C8990C68E8}" sibTransId="{C0883919-D558-43A1-B731-E68872C67FAC}"/>
    <dgm:cxn modelId="{768DC6F0-D9FB-4167-9B2A-0B17E5493B55}" srcId="{14249ED7-5946-47A6-8653-8E96EB8523E7}" destId="{0A0BA7BF-E08E-4CE0-9DD7-153F123722D9}" srcOrd="1" destOrd="0" parTransId="{F5682FCC-2042-427E-8979-DC23CB2C6AF8}" sibTransId="{2FE0636E-D7CF-4E0A-94D3-226AE3AF98B5}"/>
    <dgm:cxn modelId="{1EB0FE40-BD17-44CB-BE3C-F1D7587EDFFA}" type="presOf" srcId="{E97C6462-B3A5-4921-852E-111D5D00AF7A}" destId="{ECC3E7F6-993A-40C4-B090-D49279FD9B25}" srcOrd="0" destOrd="0" presId="urn:microsoft.com/office/officeart/2005/8/layout/vList5"/>
    <dgm:cxn modelId="{765FE952-543B-438E-BE76-EBFEDF18253E}" type="presOf" srcId="{424B0DCD-BE09-4E44-B741-31B8FD07D3AE}" destId="{2EDD05AA-6015-46E0-B792-821F5AEC4BF9}" srcOrd="0" destOrd="0" presId="urn:microsoft.com/office/officeart/2005/8/layout/vList5"/>
    <dgm:cxn modelId="{9D1C4189-1FA0-4E2E-B51E-62E274F34F94}" srcId="{833F6ABA-524E-473A-AFF6-B59B0261ABE3}" destId="{0B09827B-B10A-4BBF-92B7-27932615E4A5}" srcOrd="1" destOrd="0" parTransId="{760FC0FC-F46E-4C8B-9E93-C6CD255B4DC0}" sibTransId="{B5EEB005-53F1-4FF7-88C6-4287DB110F41}"/>
    <dgm:cxn modelId="{FAEFDB37-7934-4C5C-8E74-0EC1E0BB3D2E}" type="presOf" srcId="{833F6ABA-524E-473A-AFF6-B59B0261ABE3}" destId="{F50CADA3-6615-4E47-92FF-B2C70AB6F62E}" srcOrd="0" destOrd="0" presId="urn:microsoft.com/office/officeart/2005/8/layout/vList5"/>
    <dgm:cxn modelId="{A6D8BBC4-2391-4287-A617-3FDC34419192}" srcId="{14249ED7-5946-47A6-8653-8E96EB8523E7}" destId="{D61EE0D5-20FD-48AE-BC43-79E291124FC6}" srcOrd="2" destOrd="0" parTransId="{C2818602-2DE9-49E5-B89D-66DD83A63808}" sibTransId="{DCAD10E1-C66D-4BDE-96A3-FE72CB3CBDD2}"/>
    <dgm:cxn modelId="{8C794DBE-B1DF-4C43-B3C4-E527CD78D47B}" srcId="{14249ED7-5946-47A6-8653-8E96EB8523E7}" destId="{DEF0E3EF-45AD-402B-82AB-A6EACFDA4A70}" srcOrd="0" destOrd="0" parTransId="{D29359FE-1B48-4AD9-8E8F-5435B511225D}" sibTransId="{91ACC960-BA14-4988-A387-BE4A891C5324}"/>
    <dgm:cxn modelId="{74C662EB-6258-4B3B-B445-7CE016F9C026}" srcId="{424B0DCD-BE09-4E44-B741-31B8FD07D3AE}" destId="{14249ED7-5946-47A6-8653-8E96EB8523E7}" srcOrd="1" destOrd="0" parTransId="{E75231E7-D834-4F78-A308-902817EE4D0F}" sibTransId="{F118C17A-9A28-4705-9A45-C7C022DF6579}"/>
    <dgm:cxn modelId="{F066A44F-BD6D-40CC-99BC-9865F4AF9AA4}" srcId="{D137D096-0CC2-4B22-AFB7-33138B995EBC}" destId="{11C85734-0D99-4401-B7DA-7DD55AE43970}" srcOrd="0" destOrd="0" parTransId="{2727E507-8436-4F74-A41D-ADFF37FA0C49}" sibTransId="{D4EDE850-BB87-42EB-967A-72A2C0AD36E3}"/>
    <dgm:cxn modelId="{0E7B050C-0A04-4878-AFB9-D7D168CEB1AF}" srcId="{424B0DCD-BE09-4E44-B741-31B8FD07D3AE}" destId="{E809E40D-FDCB-418F-976A-B37261A0C1BB}" srcOrd="3" destOrd="0" parTransId="{49D088B2-CA69-4079-A0E2-D6C639C4DE99}" sibTransId="{3A80E073-5A08-402F-B0E6-55E15C4275E6}"/>
    <dgm:cxn modelId="{70431A85-C2AC-4551-8786-43824301C0A6}" type="presOf" srcId="{50907867-DFB3-4A7D-942A-E23809419955}" destId="{C9F9B02C-6350-4840-AB43-BA4F3AD56CA8}" srcOrd="0" destOrd="3" presId="urn:microsoft.com/office/officeart/2005/8/layout/vList5"/>
    <dgm:cxn modelId="{627543F1-D37E-4588-A053-87EEFA10CD4F}" type="presOf" srcId="{D61EE0D5-20FD-48AE-BC43-79E291124FC6}" destId="{C9F9B02C-6350-4840-AB43-BA4F3AD56CA8}" srcOrd="0" destOrd="2" presId="urn:microsoft.com/office/officeart/2005/8/layout/vList5"/>
    <dgm:cxn modelId="{E9331653-1878-4241-9F52-59689C9FF21F}" type="presOf" srcId="{F2F28202-EB5C-4A3C-91F7-35F2E4D2D6B3}" destId="{61DFBC3B-1421-439C-B683-2C86D09ED069}" srcOrd="0" destOrd="0" presId="urn:microsoft.com/office/officeart/2005/8/layout/vList5"/>
    <dgm:cxn modelId="{F32FEE99-5705-41F4-A5A7-38D13686536E}" type="presParOf" srcId="{2EDD05AA-6015-46E0-B792-821F5AEC4BF9}" destId="{7DCCE689-00DB-44DC-986C-1B791F8E4362}" srcOrd="0" destOrd="0" presId="urn:microsoft.com/office/officeart/2005/8/layout/vList5"/>
    <dgm:cxn modelId="{6C0AA1DF-21B9-4C0D-BF5E-A5E77BDF7D03}" type="presParOf" srcId="{7DCCE689-00DB-44DC-986C-1B791F8E4362}" destId="{61DFBC3B-1421-439C-B683-2C86D09ED069}" srcOrd="0" destOrd="0" presId="urn:microsoft.com/office/officeart/2005/8/layout/vList5"/>
    <dgm:cxn modelId="{4FB8AC7E-9A5E-4EC5-8F64-FC497063FB24}" type="presParOf" srcId="{7DCCE689-00DB-44DC-986C-1B791F8E4362}" destId="{00F3EF0E-F022-400C-B80C-EDDA34A2736A}" srcOrd="1" destOrd="0" presId="urn:microsoft.com/office/officeart/2005/8/layout/vList5"/>
    <dgm:cxn modelId="{F15C17BE-721D-439E-B5EB-F081AABE639D}" type="presParOf" srcId="{2EDD05AA-6015-46E0-B792-821F5AEC4BF9}" destId="{F1C48BDE-4BEF-4F14-8541-B7B8D09EF0E8}" srcOrd="1" destOrd="0" presId="urn:microsoft.com/office/officeart/2005/8/layout/vList5"/>
    <dgm:cxn modelId="{A37D462B-F322-4F84-A32B-793315B65E90}" type="presParOf" srcId="{2EDD05AA-6015-46E0-B792-821F5AEC4BF9}" destId="{C2E8BF5C-B50B-433C-9103-3F615D638CEE}" srcOrd="2" destOrd="0" presId="urn:microsoft.com/office/officeart/2005/8/layout/vList5"/>
    <dgm:cxn modelId="{8DA270B1-24C8-4864-B688-39F50E4241F4}" type="presParOf" srcId="{C2E8BF5C-B50B-433C-9103-3F615D638CEE}" destId="{90CD09E9-FD21-404C-94C2-DFE34A762E2B}" srcOrd="0" destOrd="0" presId="urn:microsoft.com/office/officeart/2005/8/layout/vList5"/>
    <dgm:cxn modelId="{ED0B5865-3B45-4AE9-BF68-456867B577B8}" type="presParOf" srcId="{C2E8BF5C-B50B-433C-9103-3F615D638CEE}" destId="{C9F9B02C-6350-4840-AB43-BA4F3AD56CA8}" srcOrd="1" destOrd="0" presId="urn:microsoft.com/office/officeart/2005/8/layout/vList5"/>
    <dgm:cxn modelId="{35B8953D-86A7-4510-973A-285EF736D571}" type="presParOf" srcId="{2EDD05AA-6015-46E0-B792-821F5AEC4BF9}" destId="{1D899D55-75BE-475A-9EFC-33B43E558599}" srcOrd="3" destOrd="0" presId="urn:microsoft.com/office/officeart/2005/8/layout/vList5"/>
    <dgm:cxn modelId="{03D879C1-C737-4450-AD30-947DFBEACC94}" type="presParOf" srcId="{2EDD05AA-6015-46E0-B792-821F5AEC4BF9}" destId="{1F3933DD-1B2C-4D83-9931-4AC576F6EC21}" srcOrd="4" destOrd="0" presId="urn:microsoft.com/office/officeart/2005/8/layout/vList5"/>
    <dgm:cxn modelId="{F5DF2A04-B833-45BC-BDD9-AE8B097D2397}" type="presParOf" srcId="{1F3933DD-1B2C-4D83-9931-4AC576F6EC21}" destId="{F50CADA3-6615-4E47-92FF-B2C70AB6F62E}" srcOrd="0" destOrd="0" presId="urn:microsoft.com/office/officeart/2005/8/layout/vList5"/>
    <dgm:cxn modelId="{B51E6AB0-18AD-47FD-B2B1-3F22FFBC1D69}" type="presParOf" srcId="{1F3933DD-1B2C-4D83-9931-4AC576F6EC21}" destId="{ECC3E7F6-993A-40C4-B090-D49279FD9B25}" srcOrd="1" destOrd="0" presId="urn:microsoft.com/office/officeart/2005/8/layout/vList5"/>
    <dgm:cxn modelId="{8C42754D-31DD-417F-B424-DD4B4AFF0B3D}" type="presParOf" srcId="{2EDD05AA-6015-46E0-B792-821F5AEC4BF9}" destId="{832DDE4C-2CA9-43A0-97C3-76919CF1F425}" srcOrd="5" destOrd="0" presId="urn:microsoft.com/office/officeart/2005/8/layout/vList5"/>
    <dgm:cxn modelId="{89BB525F-7C7A-4419-94B9-9DE72E296C26}" type="presParOf" srcId="{2EDD05AA-6015-46E0-B792-821F5AEC4BF9}" destId="{D063DC75-3DE9-49AB-A920-49008A575F07}" srcOrd="6" destOrd="0" presId="urn:microsoft.com/office/officeart/2005/8/layout/vList5"/>
    <dgm:cxn modelId="{8A129A58-C476-4057-BDB4-27E15E6657E2}" type="presParOf" srcId="{D063DC75-3DE9-49AB-A920-49008A575F07}" destId="{2616B22C-6FD4-4BB0-A04B-B87AFFC8C72B}" srcOrd="0" destOrd="0" presId="urn:microsoft.com/office/officeart/2005/8/layout/vList5"/>
    <dgm:cxn modelId="{35A25328-2146-4705-B8B2-1689D3E51859}" type="presParOf" srcId="{D063DC75-3DE9-49AB-A920-49008A575F07}" destId="{57AB0063-9E09-4BFE-A313-61EF33D0497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978770-78ED-4A5C-A4F2-E17DD8B2D94C}" type="doc">
      <dgm:prSet loTypeId="urn:microsoft.com/office/officeart/2005/8/layout/process4" loCatId="list" qsTypeId="urn:microsoft.com/office/officeart/2005/8/quickstyle/3d1" qsCatId="3D" csTypeId="urn:microsoft.com/office/officeart/2005/8/colors/colorful4" csCatId="colorful" phldr="1"/>
      <dgm:spPr/>
      <dgm:t>
        <a:bodyPr/>
        <a:lstStyle/>
        <a:p>
          <a:endParaRPr lang="en-GB"/>
        </a:p>
      </dgm:t>
    </dgm:pt>
    <dgm:pt modelId="{68C1F804-5CDC-449E-993D-97B5F4FC24AD}">
      <dgm:prSet custT="1"/>
      <dgm:spPr/>
      <dgm:t>
        <a:bodyPr/>
        <a:lstStyle/>
        <a:p>
          <a:pPr rtl="0"/>
          <a:r>
            <a:rPr lang="en-GB" sz="1400" dirty="0" smtClean="0"/>
            <a:t>Procurement Reform (Scotland) Act 2014</a:t>
          </a:r>
          <a:endParaRPr lang="en-GB" sz="1400" dirty="0"/>
        </a:p>
      </dgm:t>
    </dgm:pt>
    <dgm:pt modelId="{A8678BF5-D742-4CEB-9B67-58ECD9F65647}" type="parTrans" cxnId="{4AA3349D-2870-46EF-B1E0-FA7CBB7C055F}">
      <dgm:prSet/>
      <dgm:spPr/>
      <dgm:t>
        <a:bodyPr/>
        <a:lstStyle/>
        <a:p>
          <a:endParaRPr lang="en-GB"/>
        </a:p>
      </dgm:t>
    </dgm:pt>
    <dgm:pt modelId="{E2CC8C41-9130-4585-A319-4CC6D21A5CD7}" type="sibTrans" cxnId="{4AA3349D-2870-46EF-B1E0-FA7CBB7C055F}">
      <dgm:prSet/>
      <dgm:spPr/>
      <dgm:t>
        <a:bodyPr/>
        <a:lstStyle/>
        <a:p>
          <a:endParaRPr lang="en-GB"/>
        </a:p>
      </dgm:t>
    </dgm:pt>
    <dgm:pt modelId="{722F54E9-F21C-4AC0-8B4D-8B0DAA143851}">
      <dgm:prSet custT="1"/>
      <dgm:spPr/>
      <dgm:t>
        <a:bodyPr/>
        <a:lstStyle/>
        <a:p>
          <a:pPr rtl="0"/>
          <a:r>
            <a:rPr lang="en-GB" sz="1400" b="0" dirty="0" smtClean="0"/>
            <a:t>Sustainable Procurement Duty </a:t>
          </a:r>
          <a:endParaRPr lang="en-GB" sz="1400" b="0" dirty="0"/>
        </a:p>
      </dgm:t>
    </dgm:pt>
    <dgm:pt modelId="{8546A6AD-209D-42B0-AED9-8E9965A07DFF}" type="parTrans" cxnId="{C9D37DFE-8C8D-40D8-B946-7747C76B4716}">
      <dgm:prSet/>
      <dgm:spPr/>
      <dgm:t>
        <a:bodyPr/>
        <a:lstStyle/>
        <a:p>
          <a:endParaRPr lang="en-GB"/>
        </a:p>
      </dgm:t>
    </dgm:pt>
    <dgm:pt modelId="{78B071B7-CCD5-4F3F-A09D-16F8A44BEF31}" type="sibTrans" cxnId="{C9D37DFE-8C8D-40D8-B946-7747C76B4716}">
      <dgm:prSet/>
      <dgm:spPr/>
      <dgm:t>
        <a:bodyPr/>
        <a:lstStyle/>
        <a:p>
          <a:endParaRPr lang="en-GB"/>
        </a:p>
      </dgm:t>
    </dgm:pt>
    <dgm:pt modelId="{592B1CF3-F79E-48D8-9DAA-C602553E6C67}">
      <dgm:prSet custT="1"/>
      <dgm:spPr/>
      <dgm:t>
        <a:bodyPr/>
        <a:lstStyle/>
        <a:p>
          <a:pPr rtl="0"/>
          <a:r>
            <a:rPr lang="en-GB" sz="1400" dirty="0" smtClean="0"/>
            <a:t>Consider:</a:t>
          </a:r>
          <a:endParaRPr lang="en-GB" sz="1400" dirty="0"/>
        </a:p>
      </dgm:t>
    </dgm:pt>
    <dgm:pt modelId="{E5ADE90E-9FE6-47EB-A4F1-7C0A29A9EA50}" type="parTrans" cxnId="{71D9D807-A26D-4417-95FC-318175D9E1A7}">
      <dgm:prSet/>
      <dgm:spPr/>
      <dgm:t>
        <a:bodyPr/>
        <a:lstStyle/>
        <a:p>
          <a:endParaRPr lang="en-GB"/>
        </a:p>
      </dgm:t>
    </dgm:pt>
    <dgm:pt modelId="{D5E302A4-CF7E-467D-AFD8-EE377943F1B9}" type="sibTrans" cxnId="{71D9D807-A26D-4417-95FC-318175D9E1A7}">
      <dgm:prSet/>
      <dgm:spPr/>
      <dgm:t>
        <a:bodyPr/>
        <a:lstStyle/>
        <a:p>
          <a:endParaRPr lang="en-GB"/>
        </a:p>
      </dgm:t>
    </dgm:pt>
    <dgm:pt modelId="{75D8FAD5-2B8B-409B-A8F1-9BE91FBFC2D2}">
      <dgm:prSet custT="1"/>
      <dgm:spPr/>
      <dgm:t>
        <a:bodyPr/>
        <a:lstStyle/>
        <a:p>
          <a:pPr algn="ctr" rtl="0">
            <a:lnSpc>
              <a:spcPct val="90000"/>
            </a:lnSpc>
          </a:pPr>
          <a:r>
            <a:rPr lang="en-GB" sz="1600" dirty="0" smtClean="0"/>
            <a:t>Improving </a:t>
          </a:r>
        </a:p>
        <a:p>
          <a:pPr algn="l" rtl="0">
            <a:lnSpc>
              <a:spcPct val="150000"/>
            </a:lnSpc>
          </a:pPr>
          <a:r>
            <a:rPr lang="en-GB" sz="1200" dirty="0" smtClean="0"/>
            <a:t>Economic, social, environmental, wellbeing and  reducing inequality in the area. </a:t>
          </a:r>
          <a:endParaRPr lang="en-GB" sz="1200" dirty="0"/>
        </a:p>
      </dgm:t>
    </dgm:pt>
    <dgm:pt modelId="{F06A5669-074F-4D4D-B015-3D1BC45DFFAB}" type="parTrans" cxnId="{E69A956C-01D9-4A2E-B58C-2A8E81EA553A}">
      <dgm:prSet/>
      <dgm:spPr/>
      <dgm:t>
        <a:bodyPr/>
        <a:lstStyle/>
        <a:p>
          <a:endParaRPr lang="en-GB"/>
        </a:p>
      </dgm:t>
    </dgm:pt>
    <dgm:pt modelId="{93CCA202-4C11-448A-BEA9-7A41287AFBDA}" type="sibTrans" cxnId="{E69A956C-01D9-4A2E-B58C-2A8E81EA553A}">
      <dgm:prSet/>
      <dgm:spPr/>
      <dgm:t>
        <a:bodyPr/>
        <a:lstStyle/>
        <a:p>
          <a:endParaRPr lang="en-GB"/>
        </a:p>
      </dgm:t>
    </dgm:pt>
    <dgm:pt modelId="{767C8AF4-228A-4E6F-ADC2-FDCE0FCFA7D8}">
      <dgm:prSet custT="1"/>
      <dgm:spPr/>
      <dgm:t>
        <a:bodyPr/>
        <a:lstStyle/>
        <a:p>
          <a:pPr algn="ctr" rtl="0">
            <a:lnSpc>
              <a:spcPct val="90000"/>
            </a:lnSpc>
          </a:pPr>
          <a:r>
            <a:rPr lang="en-GB" sz="1600" dirty="0" smtClean="0"/>
            <a:t>Involving </a:t>
          </a:r>
        </a:p>
        <a:p>
          <a:pPr algn="l" rtl="0">
            <a:lnSpc>
              <a:spcPct val="150000"/>
            </a:lnSpc>
          </a:pPr>
          <a:r>
            <a:rPr lang="en-GB" sz="1200" dirty="0" smtClean="0"/>
            <a:t>Small and medium enterprises and 3</a:t>
          </a:r>
          <a:r>
            <a:rPr lang="en-GB" sz="1200" baseline="30000" dirty="0" smtClean="0"/>
            <a:t>rd</a:t>
          </a:r>
          <a:r>
            <a:rPr lang="en-GB" sz="1200" dirty="0" smtClean="0"/>
            <a:t> sector bodies including supported businesses.</a:t>
          </a:r>
          <a:endParaRPr lang="en-GB" sz="1200" dirty="0"/>
        </a:p>
      </dgm:t>
    </dgm:pt>
    <dgm:pt modelId="{DDDFF6D6-E60B-4A6E-8073-394A308C1FBF}" type="parTrans" cxnId="{72071332-01A5-42CD-8BB0-CD02C42EDA55}">
      <dgm:prSet/>
      <dgm:spPr/>
      <dgm:t>
        <a:bodyPr/>
        <a:lstStyle/>
        <a:p>
          <a:endParaRPr lang="en-GB"/>
        </a:p>
      </dgm:t>
    </dgm:pt>
    <dgm:pt modelId="{431D4A67-5746-4A01-915E-D482590D7A8F}" type="sibTrans" cxnId="{72071332-01A5-42CD-8BB0-CD02C42EDA55}">
      <dgm:prSet/>
      <dgm:spPr/>
      <dgm:t>
        <a:bodyPr/>
        <a:lstStyle/>
        <a:p>
          <a:endParaRPr lang="en-GB"/>
        </a:p>
      </dgm:t>
    </dgm:pt>
    <dgm:pt modelId="{F5FF27A5-40E0-41A4-9F63-BB748E7D7D58}">
      <dgm:prSet custT="1"/>
      <dgm:spPr/>
      <dgm:t>
        <a:bodyPr/>
        <a:lstStyle/>
        <a:p>
          <a:pPr rtl="0"/>
          <a:r>
            <a:rPr lang="en-GB" sz="1600" dirty="0" smtClean="0"/>
            <a:t>Promoting</a:t>
          </a:r>
          <a:endParaRPr lang="en-GB" sz="1100" dirty="0" smtClean="0"/>
        </a:p>
        <a:p>
          <a:pPr rtl="0"/>
          <a:endParaRPr lang="en-GB" sz="1100" dirty="0" smtClean="0"/>
        </a:p>
        <a:p>
          <a:pPr rtl="0"/>
          <a:endParaRPr lang="en-GB" sz="1100" dirty="0" smtClean="0"/>
        </a:p>
        <a:p>
          <a:pPr rtl="0"/>
          <a:r>
            <a:rPr lang="en-GB" sz="1200" dirty="0" smtClean="0"/>
            <a:t>Innovation</a:t>
          </a:r>
        </a:p>
        <a:p>
          <a:pPr rtl="0"/>
          <a:endParaRPr lang="en-GB" sz="1100" dirty="0" smtClean="0"/>
        </a:p>
        <a:p>
          <a:pPr rtl="0"/>
          <a:endParaRPr lang="en-GB" sz="1100" dirty="0" smtClean="0"/>
        </a:p>
      </dgm:t>
    </dgm:pt>
    <dgm:pt modelId="{0D672845-EBB4-4EBE-84C0-9CDF950CA548}" type="parTrans" cxnId="{FE3619E8-D99D-4FEF-8731-D3BE83B66755}">
      <dgm:prSet/>
      <dgm:spPr/>
      <dgm:t>
        <a:bodyPr/>
        <a:lstStyle/>
        <a:p>
          <a:endParaRPr lang="en-GB"/>
        </a:p>
      </dgm:t>
    </dgm:pt>
    <dgm:pt modelId="{CFD678B5-012E-4F0B-8CBD-0355D6D20870}" type="sibTrans" cxnId="{FE3619E8-D99D-4FEF-8731-D3BE83B66755}">
      <dgm:prSet/>
      <dgm:spPr/>
      <dgm:t>
        <a:bodyPr/>
        <a:lstStyle/>
        <a:p>
          <a:endParaRPr lang="en-GB"/>
        </a:p>
      </dgm:t>
    </dgm:pt>
    <dgm:pt modelId="{3D45B0FC-38AE-4616-BD85-58B7E25355F9}" type="pres">
      <dgm:prSet presAssocID="{34978770-78ED-4A5C-A4F2-E17DD8B2D94C}" presName="Name0" presStyleCnt="0">
        <dgm:presLayoutVars>
          <dgm:dir/>
          <dgm:animLvl val="lvl"/>
          <dgm:resizeHandles val="exact"/>
        </dgm:presLayoutVars>
      </dgm:prSet>
      <dgm:spPr/>
      <dgm:t>
        <a:bodyPr/>
        <a:lstStyle/>
        <a:p>
          <a:endParaRPr lang="en-GB"/>
        </a:p>
      </dgm:t>
    </dgm:pt>
    <dgm:pt modelId="{8CE3A3F5-5BB7-4606-B6AB-6AE332036D4C}" type="pres">
      <dgm:prSet presAssocID="{592B1CF3-F79E-48D8-9DAA-C602553E6C67}" presName="boxAndChildren" presStyleCnt="0"/>
      <dgm:spPr/>
    </dgm:pt>
    <dgm:pt modelId="{38D1C2C7-049D-41D6-8E1A-D94C5B5B58D9}" type="pres">
      <dgm:prSet presAssocID="{592B1CF3-F79E-48D8-9DAA-C602553E6C67}" presName="parentTextBox" presStyleLbl="node1" presStyleIdx="0" presStyleCnt="3"/>
      <dgm:spPr/>
      <dgm:t>
        <a:bodyPr/>
        <a:lstStyle/>
        <a:p>
          <a:endParaRPr lang="en-GB"/>
        </a:p>
      </dgm:t>
    </dgm:pt>
    <dgm:pt modelId="{3470B81D-E6A8-479F-B690-CD7365D94469}" type="pres">
      <dgm:prSet presAssocID="{592B1CF3-F79E-48D8-9DAA-C602553E6C67}" presName="entireBox" presStyleLbl="node1" presStyleIdx="0" presStyleCnt="3" custScaleY="15431"/>
      <dgm:spPr/>
      <dgm:t>
        <a:bodyPr/>
        <a:lstStyle/>
        <a:p>
          <a:endParaRPr lang="en-GB"/>
        </a:p>
      </dgm:t>
    </dgm:pt>
    <dgm:pt modelId="{FCD2FD34-C8F2-43CB-8BA3-ECF94C43ED76}" type="pres">
      <dgm:prSet presAssocID="{592B1CF3-F79E-48D8-9DAA-C602553E6C67}" presName="descendantBox" presStyleCnt="0"/>
      <dgm:spPr/>
    </dgm:pt>
    <dgm:pt modelId="{12AF1814-4B76-4E46-AB46-13027C7BB2B3}" type="pres">
      <dgm:prSet presAssocID="{75D8FAD5-2B8B-409B-A8F1-9BE91FBFC2D2}" presName="childTextBox" presStyleLbl="fgAccFollowNode1" presStyleIdx="0" presStyleCnt="3">
        <dgm:presLayoutVars>
          <dgm:bulletEnabled val="1"/>
        </dgm:presLayoutVars>
      </dgm:prSet>
      <dgm:spPr/>
      <dgm:t>
        <a:bodyPr/>
        <a:lstStyle/>
        <a:p>
          <a:endParaRPr lang="en-GB"/>
        </a:p>
      </dgm:t>
    </dgm:pt>
    <dgm:pt modelId="{48DC3F32-F086-48F2-B186-F427397821E5}" type="pres">
      <dgm:prSet presAssocID="{767C8AF4-228A-4E6F-ADC2-FDCE0FCFA7D8}" presName="childTextBox" presStyleLbl="fgAccFollowNode1" presStyleIdx="1" presStyleCnt="3">
        <dgm:presLayoutVars>
          <dgm:bulletEnabled val="1"/>
        </dgm:presLayoutVars>
      </dgm:prSet>
      <dgm:spPr/>
      <dgm:t>
        <a:bodyPr/>
        <a:lstStyle/>
        <a:p>
          <a:endParaRPr lang="en-GB"/>
        </a:p>
      </dgm:t>
    </dgm:pt>
    <dgm:pt modelId="{237D5274-36C8-43D7-870F-5F0B1470F2D4}" type="pres">
      <dgm:prSet presAssocID="{F5FF27A5-40E0-41A4-9F63-BB748E7D7D58}" presName="childTextBox" presStyleLbl="fgAccFollowNode1" presStyleIdx="2" presStyleCnt="3">
        <dgm:presLayoutVars>
          <dgm:bulletEnabled val="1"/>
        </dgm:presLayoutVars>
      </dgm:prSet>
      <dgm:spPr/>
      <dgm:t>
        <a:bodyPr/>
        <a:lstStyle/>
        <a:p>
          <a:endParaRPr lang="en-GB"/>
        </a:p>
      </dgm:t>
    </dgm:pt>
    <dgm:pt modelId="{3F5F726F-A37E-4A78-829B-07B7A31EB904}" type="pres">
      <dgm:prSet presAssocID="{78B071B7-CCD5-4F3F-A09D-16F8A44BEF31}" presName="sp" presStyleCnt="0"/>
      <dgm:spPr/>
    </dgm:pt>
    <dgm:pt modelId="{A6D9C05E-13A9-4F4C-A32A-DB5AEEDD6ABB}" type="pres">
      <dgm:prSet presAssocID="{722F54E9-F21C-4AC0-8B4D-8B0DAA143851}" presName="arrowAndChildren" presStyleCnt="0"/>
      <dgm:spPr/>
    </dgm:pt>
    <dgm:pt modelId="{06D6C137-F27A-4FBF-B02C-C9A31897E6C3}" type="pres">
      <dgm:prSet presAssocID="{722F54E9-F21C-4AC0-8B4D-8B0DAA143851}" presName="parentTextArrow" presStyleLbl="node1" presStyleIdx="1" presStyleCnt="3" custScaleY="15431"/>
      <dgm:spPr/>
      <dgm:t>
        <a:bodyPr/>
        <a:lstStyle/>
        <a:p>
          <a:endParaRPr lang="en-GB"/>
        </a:p>
      </dgm:t>
    </dgm:pt>
    <dgm:pt modelId="{3D7D1F32-FB3D-4C9E-B079-F8C092A7365E}" type="pres">
      <dgm:prSet presAssocID="{E2CC8C41-9130-4585-A319-4CC6D21A5CD7}" presName="sp" presStyleCnt="0"/>
      <dgm:spPr/>
    </dgm:pt>
    <dgm:pt modelId="{5C5D002A-DF9F-4EDF-B57F-4C2687D43876}" type="pres">
      <dgm:prSet presAssocID="{68C1F804-5CDC-449E-993D-97B5F4FC24AD}" presName="arrowAndChildren" presStyleCnt="0"/>
      <dgm:spPr/>
    </dgm:pt>
    <dgm:pt modelId="{B85BB582-196F-41F5-B7CA-81FE56F639DB}" type="pres">
      <dgm:prSet presAssocID="{68C1F804-5CDC-449E-993D-97B5F4FC24AD}" presName="parentTextArrow" presStyleLbl="node1" presStyleIdx="2" presStyleCnt="3" custScaleY="15431"/>
      <dgm:spPr/>
      <dgm:t>
        <a:bodyPr/>
        <a:lstStyle/>
        <a:p>
          <a:endParaRPr lang="en-GB"/>
        </a:p>
      </dgm:t>
    </dgm:pt>
  </dgm:ptLst>
  <dgm:cxnLst>
    <dgm:cxn modelId="{74350620-A25B-46A5-BECA-D9FB7822F4E5}" type="presOf" srcId="{767C8AF4-228A-4E6F-ADC2-FDCE0FCFA7D8}" destId="{48DC3F32-F086-48F2-B186-F427397821E5}" srcOrd="0" destOrd="0" presId="urn:microsoft.com/office/officeart/2005/8/layout/process4"/>
    <dgm:cxn modelId="{28E15D0C-8FCF-471B-AEF4-BAA117E27A24}" type="presOf" srcId="{F5FF27A5-40E0-41A4-9F63-BB748E7D7D58}" destId="{237D5274-36C8-43D7-870F-5F0B1470F2D4}" srcOrd="0" destOrd="0" presId="urn:microsoft.com/office/officeart/2005/8/layout/process4"/>
    <dgm:cxn modelId="{7774E629-6AF7-46A1-85C4-13C119B90E9C}" type="presOf" srcId="{722F54E9-F21C-4AC0-8B4D-8B0DAA143851}" destId="{06D6C137-F27A-4FBF-B02C-C9A31897E6C3}" srcOrd="0" destOrd="0" presId="urn:microsoft.com/office/officeart/2005/8/layout/process4"/>
    <dgm:cxn modelId="{DE5988CF-A106-4E0C-8623-A1850E626AB6}" type="presOf" srcId="{75D8FAD5-2B8B-409B-A8F1-9BE91FBFC2D2}" destId="{12AF1814-4B76-4E46-AB46-13027C7BB2B3}" srcOrd="0" destOrd="0" presId="urn:microsoft.com/office/officeart/2005/8/layout/process4"/>
    <dgm:cxn modelId="{C9D37DFE-8C8D-40D8-B946-7747C76B4716}" srcId="{34978770-78ED-4A5C-A4F2-E17DD8B2D94C}" destId="{722F54E9-F21C-4AC0-8B4D-8B0DAA143851}" srcOrd="1" destOrd="0" parTransId="{8546A6AD-209D-42B0-AED9-8E9965A07DFF}" sibTransId="{78B071B7-CCD5-4F3F-A09D-16F8A44BEF31}"/>
    <dgm:cxn modelId="{72071332-01A5-42CD-8BB0-CD02C42EDA55}" srcId="{592B1CF3-F79E-48D8-9DAA-C602553E6C67}" destId="{767C8AF4-228A-4E6F-ADC2-FDCE0FCFA7D8}" srcOrd="1" destOrd="0" parTransId="{DDDFF6D6-E60B-4A6E-8073-394A308C1FBF}" sibTransId="{431D4A67-5746-4A01-915E-D482590D7A8F}"/>
    <dgm:cxn modelId="{4AA3349D-2870-46EF-B1E0-FA7CBB7C055F}" srcId="{34978770-78ED-4A5C-A4F2-E17DD8B2D94C}" destId="{68C1F804-5CDC-449E-993D-97B5F4FC24AD}" srcOrd="0" destOrd="0" parTransId="{A8678BF5-D742-4CEB-9B67-58ECD9F65647}" sibTransId="{E2CC8C41-9130-4585-A319-4CC6D21A5CD7}"/>
    <dgm:cxn modelId="{7D1608F3-5F2B-4536-8A40-0669BDCFB6D6}" type="presOf" srcId="{592B1CF3-F79E-48D8-9DAA-C602553E6C67}" destId="{3470B81D-E6A8-479F-B690-CD7365D94469}" srcOrd="1" destOrd="0" presId="urn:microsoft.com/office/officeart/2005/8/layout/process4"/>
    <dgm:cxn modelId="{E69A956C-01D9-4A2E-B58C-2A8E81EA553A}" srcId="{592B1CF3-F79E-48D8-9DAA-C602553E6C67}" destId="{75D8FAD5-2B8B-409B-A8F1-9BE91FBFC2D2}" srcOrd="0" destOrd="0" parTransId="{F06A5669-074F-4D4D-B015-3D1BC45DFFAB}" sibTransId="{93CCA202-4C11-448A-BEA9-7A41287AFBDA}"/>
    <dgm:cxn modelId="{5BEB00D8-5F05-49C5-8730-9E583B4921ED}" type="presOf" srcId="{592B1CF3-F79E-48D8-9DAA-C602553E6C67}" destId="{38D1C2C7-049D-41D6-8E1A-D94C5B5B58D9}" srcOrd="0" destOrd="0" presId="urn:microsoft.com/office/officeart/2005/8/layout/process4"/>
    <dgm:cxn modelId="{B30A6D66-D0F0-4E45-A4FC-0DF9B650B10C}" type="presOf" srcId="{68C1F804-5CDC-449E-993D-97B5F4FC24AD}" destId="{B85BB582-196F-41F5-B7CA-81FE56F639DB}" srcOrd="0" destOrd="0" presId="urn:microsoft.com/office/officeart/2005/8/layout/process4"/>
    <dgm:cxn modelId="{AFD25225-7A26-41DC-8ED0-C590832C3B97}" type="presOf" srcId="{34978770-78ED-4A5C-A4F2-E17DD8B2D94C}" destId="{3D45B0FC-38AE-4616-BD85-58B7E25355F9}" srcOrd="0" destOrd="0" presId="urn:microsoft.com/office/officeart/2005/8/layout/process4"/>
    <dgm:cxn modelId="{71D9D807-A26D-4417-95FC-318175D9E1A7}" srcId="{34978770-78ED-4A5C-A4F2-E17DD8B2D94C}" destId="{592B1CF3-F79E-48D8-9DAA-C602553E6C67}" srcOrd="2" destOrd="0" parTransId="{E5ADE90E-9FE6-47EB-A4F1-7C0A29A9EA50}" sibTransId="{D5E302A4-CF7E-467D-AFD8-EE377943F1B9}"/>
    <dgm:cxn modelId="{FE3619E8-D99D-4FEF-8731-D3BE83B66755}" srcId="{592B1CF3-F79E-48D8-9DAA-C602553E6C67}" destId="{F5FF27A5-40E0-41A4-9F63-BB748E7D7D58}" srcOrd="2" destOrd="0" parTransId="{0D672845-EBB4-4EBE-84C0-9CDF950CA548}" sibTransId="{CFD678B5-012E-4F0B-8CBD-0355D6D20870}"/>
    <dgm:cxn modelId="{BA2E94DF-862C-4E30-BD34-5E17613903A5}" type="presParOf" srcId="{3D45B0FC-38AE-4616-BD85-58B7E25355F9}" destId="{8CE3A3F5-5BB7-4606-B6AB-6AE332036D4C}" srcOrd="0" destOrd="0" presId="urn:microsoft.com/office/officeart/2005/8/layout/process4"/>
    <dgm:cxn modelId="{3CD916E2-B053-4D82-A038-6B2281529BF5}" type="presParOf" srcId="{8CE3A3F5-5BB7-4606-B6AB-6AE332036D4C}" destId="{38D1C2C7-049D-41D6-8E1A-D94C5B5B58D9}" srcOrd="0" destOrd="0" presId="urn:microsoft.com/office/officeart/2005/8/layout/process4"/>
    <dgm:cxn modelId="{3364C47D-67C4-4567-A619-6456E6FB2E1F}" type="presParOf" srcId="{8CE3A3F5-5BB7-4606-B6AB-6AE332036D4C}" destId="{3470B81D-E6A8-479F-B690-CD7365D94469}" srcOrd="1" destOrd="0" presId="urn:microsoft.com/office/officeart/2005/8/layout/process4"/>
    <dgm:cxn modelId="{E34BB271-C1CE-49F7-8DB8-FF04FF145BEA}" type="presParOf" srcId="{8CE3A3F5-5BB7-4606-B6AB-6AE332036D4C}" destId="{FCD2FD34-C8F2-43CB-8BA3-ECF94C43ED76}" srcOrd="2" destOrd="0" presId="urn:microsoft.com/office/officeart/2005/8/layout/process4"/>
    <dgm:cxn modelId="{3AF9ADB6-D16A-4CE8-8C00-E30C7279D169}" type="presParOf" srcId="{FCD2FD34-C8F2-43CB-8BA3-ECF94C43ED76}" destId="{12AF1814-4B76-4E46-AB46-13027C7BB2B3}" srcOrd="0" destOrd="0" presId="urn:microsoft.com/office/officeart/2005/8/layout/process4"/>
    <dgm:cxn modelId="{2D949968-1602-49FD-9E96-FD650DDACD1A}" type="presParOf" srcId="{FCD2FD34-C8F2-43CB-8BA3-ECF94C43ED76}" destId="{48DC3F32-F086-48F2-B186-F427397821E5}" srcOrd="1" destOrd="0" presId="urn:microsoft.com/office/officeart/2005/8/layout/process4"/>
    <dgm:cxn modelId="{56300C1B-2EB6-4EFB-9254-257C57F7E53E}" type="presParOf" srcId="{FCD2FD34-C8F2-43CB-8BA3-ECF94C43ED76}" destId="{237D5274-36C8-43D7-870F-5F0B1470F2D4}" srcOrd="2" destOrd="0" presId="urn:microsoft.com/office/officeart/2005/8/layout/process4"/>
    <dgm:cxn modelId="{C2CAB332-61A7-479F-9EBC-4A1F7BAC19CE}" type="presParOf" srcId="{3D45B0FC-38AE-4616-BD85-58B7E25355F9}" destId="{3F5F726F-A37E-4A78-829B-07B7A31EB904}" srcOrd="1" destOrd="0" presId="urn:microsoft.com/office/officeart/2005/8/layout/process4"/>
    <dgm:cxn modelId="{C83DCBD2-C1AB-474C-B0B3-4DB459910332}" type="presParOf" srcId="{3D45B0FC-38AE-4616-BD85-58B7E25355F9}" destId="{A6D9C05E-13A9-4F4C-A32A-DB5AEEDD6ABB}" srcOrd="2" destOrd="0" presId="urn:microsoft.com/office/officeart/2005/8/layout/process4"/>
    <dgm:cxn modelId="{40EA6BF1-159B-4A55-8B91-F3B3B677E710}" type="presParOf" srcId="{A6D9C05E-13A9-4F4C-A32A-DB5AEEDD6ABB}" destId="{06D6C137-F27A-4FBF-B02C-C9A31897E6C3}" srcOrd="0" destOrd="0" presId="urn:microsoft.com/office/officeart/2005/8/layout/process4"/>
    <dgm:cxn modelId="{A2B9FB53-F658-4168-9E56-7776B7FDB61B}" type="presParOf" srcId="{3D45B0FC-38AE-4616-BD85-58B7E25355F9}" destId="{3D7D1F32-FB3D-4C9E-B079-F8C092A7365E}" srcOrd="3" destOrd="0" presId="urn:microsoft.com/office/officeart/2005/8/layout/process4"/>
    <dgm:cxn modelId="{6BB7C7AF-F781-4387-8DE7-EB86A1F608B7}" type="presParOf" srcId="{3D45B0FC-38AE-4616-BD85-58B7E25355F9}" destId="{5C5D002A-DF9F-4EDF-B57F-4C2687D43876}" srcOrd="4" destOrd="0" presId="urn:microsoft.com/office/officeart/2005/8/layout/process4"/>
    <dgm:cxn modelId="{FDC1BE0B-B040-43AF-8896-FFEF2F57CC6C}" type="presParOf" srcId="{5C5D002A-DF9F-4EDF-B57F-4C2687D43876}" destId="{B85BB582-196F-41F5-B7CA-81FE56F639D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711526-72B7-4497-8E90-B0DB36135D05}" type="doc">
      <dgm:prSet loTypeId="urn:microsoft.com/office/officeart/2005/8/layout/cycle1" loCatId="cycle" qsTypeId="urn:microsoft.com/office/officeart/2005/8/quickstyle/simple1#1" qsCatId="simple" csTypeId="urn:microsoft.com/office/officeart/2005/8/colors/accent1_2#1" csCatId="accent1" phldr="1"/>
      <dgm:spPr/>
    </dgm:pt>
    <dgm:pt modelId="{07C32C52-79D7-403D-828D-5111C8F3BF7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Identify need &amp; assess risk</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E41CD769-D478-4066-B224-2A3442839647}" type="parTrans" cxnId="{3DB191A1-1683-436F-8125-A2363A28ADBB}">
      <dgm:prSet/>
      <dgm:spPr/>
      <dgm:t>
        <a:bodyPr/>
        <a:lstStyle/>
        <a:p>
          <a:endParaRPr lang="en-GB"/>
        </a:p>
      </dgm:t>
    </dgm:pt>
    <dgm:pt modelId="{59237D2C-D56B-4B92-8D5C-D3FC052179F1}" type="sibTrans" cxnId="{3DB191A1-1683-436F-8125-A2363A28ADBB}">
      <dgm:prSet/>
      <dgm:spPr/>
      <dgm:t>
        <a:bodyPr/>
        <a:lstStyle/>
        <a:p>
          <a:endParaRPr lang="en-GB" dirty="0"/>
        </a:p>
      </dgm:t>
    </dgm:pt>
    <dgm:pt modelId="{F8FC50D1-B227-490D-97C2-4A6C9DB9685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C171FF81-4693-4FD0-9044-09437B6BB23F}" type="parTrans" cxnId="{1CC0AD01-4C4D-4A15-AFAB-5134BAEB41EE}">
      <dgm:prSet/>
      <dgm:spPr/>
      <dgm:t>
        <a:bodyPr/>
        <a:lstStyle/>
        <a:p>
          <a:endParaRPr lang="en-GB"/>
        </a:p>
      </dgm:t>
    </dgm:pt>
    <dgm:pt modelId="{9CD1DDFB-4B4F-427F-B481-92626474F9F3}" type="sibTrans" cxnId="{1CC0AD01-4C4D-4A15-AFAB-5134BAEB41EE}">
      <dgm:prSet/>
      <dgm:spPr/>
      <dgm:t>
        <a:bodyPr/>
        <a:lstStyle/>
        <a:p>
          <a:endParaRPr lang="en-GB" dirty="0"/>
        </a:p>
      </dgm:t>
    </dgm:pt>
    <dgm:pt modelId="{91B512D5-841B-486D-AB35-93545332E40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Supplier Selection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C1A736B0-A915-4BA5-85A5-F1C66EE0F72D}" type="parTrans" cxnId="{FFBB13C0-9A35-4FB5-AAFD-47DB2AFC3222}">
      <dgm:prSet/>
      <dgm:spPr/>
      <dgm:t>
        <a:bodyPr/>
        <a:lstStyle/>
        <a:p>
          <a:endParaRPr lang="en-GB"/>
        </a:p>
      </dgm:t>
    </dgm:pt>
    <dgm:pt modelId="{8D8E1667-9D5B-47BA-B09D-1E3EAFF1AD77}" type="sibTrans" cxnId="{FFBB13C0-9A35-4FB5-AAFD-47DB2AFC3222}">
      <dgm:prSet/>
      <dgm:spPr/>
      <dgm:t>
        <a:bodyPr/>
        <a:lstStyle/>
        <a:p>
          <a:endParaRPr lang="en-GB" dirty="0"/>
        </a:p>
      </dgm:t>
    </dgm:pt>
    <dgm:pt modelId="{A1E84DB7-B643-465D-95CD-761E11E74C3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Evaluation and Award</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5DD9D1D6-B1C4-4311-A26B-7D6ABD117E15}" type="parTrans" cxnId="{DC580094-64CB-45F7-A61C-8796CEC93E50}">
      <dgm:prSet/>
      <dgm:spPr/>
      <dgm:t>
        <a:bodyPr/>
        <a:lstStyle/>
        <a:p>
          <a:endParaRPr lang="en-GB"/>
        </a:p>
      </dgm:t>
    </dgm:pt>
    <dgm:pt modelId="{783216E8-DBEF-4067-8050-E21B35FC662E}" type="sibTrans" cxnId="{DC580094-64CB-45F7-A61C-8796CEC93E50}">
      <dgm:prSet/>
      <dgm:spPr/>
      <dgm:t>
        <a:bodyPr/>
        <a:lstStyle/>
        <a:p>
          <a:endParaRPr lang="en-GB" dirty="0"/>
        </a:p>
      </dgm:t>
    </dgm:pt>
    <dgm:pt modelId="{8691A47E-5EEA-4A45-AB74-9E7214A3C5F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Supplier 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B8FC8D96-01D9-4D7D-BE4E-D41E33CAF015}" type="parTrans" cxnId="{A1D735F6-1447-40B2-A52C-3F26612DAE89}">
      <dgm:prSet/>
      <dgm:spPr/>
      <dgm:t>
        <a:bodyPr/>
        <a:lstStyle/>
        <a:p>
          <a:endParaRPr lang="en-GB"/>
        </a:p>
      </dgm:t>
    </dgm:pt>
    <dgm:pt modelId="{C2CEC3DC-5652-4655-89F4-02CCBA60445D}" type="sibTrans" cxnId="{A1D735F6-1447-40B2-A52C-3F26612DAE89}">
      <dgm:prSet/>
      <dgm:spPr/>
      <dgm:t>
        <a:bodyPr/>
        <a:lstStyle/>
        <a:p>
          <a:endParaRPr lang="en-GB" dirty="0"/>
        </a:p>
      </dgm:t>
    </dgm:pt>
    <dgm:pt modelId="{160FBC3F-6079-4A09-AD2C-FD380171CD3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Contract 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F902B71C-B30D-46FD-A1B4-57ED5D7D42AF}" type="parTrans" cxnId="{0D34F14F-85C4-4474-B89F-3AE5E5EA4308}">
      <dgm:prSet/>
      <dgm:spPr/>
      <dgm:t>
        <a:bodyPr/>
        <a:lstStyle/>
        <a:p>
          <a:endParaRPr lang="en-GB"/>
        </a:p>
      </dgm:t>
    </dgm:pt>
    <dgm:pt modelId="{C51C4EF0-E9ED-4030-AB4A-93512335FEC3}" type="sibTrans" cxnId="{0D34F14F-85C4-4474-B89F-3AE5E5EA4308}">
      <dgm:prSet/>
      <dgm:spPr/>
      <dgm:t>
        <a:bodyPr/>
        <a:lstStyle/>
        <a:p>
          <a:endParaRPr lang="en-GB" dirty="0"/>
        </a:p>
      </dgm:t>
    </dgm:pt>
    <dgm:pt modelId="{07F49460-9442-4BA7-801E-F4A2474878CB}" type="pres">
      <dgm:prSet presAssocID="{45711526-72B7-4497-8E90-B0DB36135D05}" presName="cycle" presStyleCnt="0">
        <dgm:presLayoutVars>
          <dgm:dir/>
          <dgm:resizeHandles val="exact"/>
        </dgm:presLayoutVars>
      </dgm:prSet>
      <dgm:spPr/>
    </dgm:pt>
    <dgm:pt modelId="{E8F6D742-C5F8-450F-9214-5B2B5CD241D3}" type="pres">
      <dgm:prSet presAssocID="{07C32C52-79D7-403D-828D-5111C8F3BF7F}" presName="dummy" presStyleCnt="0"/>
      <dgm:spPr/>
    </dgm:pt>
    <dgm:pt modelId="{5A1E336F-554C-49B5-9563-BF3BE8C0E1A4}" type="pres">
      <dgm:prSet presAssocID="{07C32C52-79D7-403D-828D-5111C8F3BF7F}" presName="node" presStyleLbl="revTx" presStyleIdx="0" presStyleCnt="6" custRadScaleRad="95045" custRadScaleInc="8697">
        <dgm:presLayoutVars>
          <dgm:bulletEnabled val="1"/>
        </dgm:presLayoutVars>
      </dgm:prSet>
      <dgm:spPr/>
      <dgm:t>
        <a:bodyPr/>
        <a:lstStyle/>
        <a:p>
          <a:endParaRPr lang="en-GB"/>
        </a:p>
      </dgm:t>
    </dgm:pt>
    <dgm:pt modelId="{AA70C996-8A09-4D2B-BCAE-FBB396940008}" type="pres">
      <dgm:prSet presAssocID="{59237D2C-D56B-4B92-8D5C-D3FC052179F1}" presName="sibTrans" presStyleLbl="node1" presStyleIdx="0" presStyleCnt="6"/>
      <dgm:spPr/>
      <dgm:t>
        <a:bodyPr/>
        <a:lstStyle/>
        <a:p>
          <a:endParaRPr lang="en-GB"/>
        </a:p>
      </dgm:t>
    </dgm:pt>
    <dgm:pt modelId="{0F5C9342-F353-459C-80D6-AF3235ED9F9F}" type="pres">
      <dgm:prSet presAssocID="{F8FC50D1-B227-490D-97C2-4A6C9DB96859}" presName="dummy" presStyleCnt="0"/>
      <dgm:spPr/>
    </dgm:pt>
    <dgm:pt modelId="{F05EFBD8-6181-478F-9C75-93ED68C47602}" type="pres">
      <dgm:prSet presAssocID="{F8FC50D1-B227-490D-97C2-4A6C9DB96859}" presName="node" presStyleLbl="revTx" presStyleIdx="1" presStyleCnt="6">
        <dgm:presLayoutVars>
          <dgm:bulletEnabled val="1"/>
        </dgm:presLayoutVars>
      </dgm:prSet>
      <dgm:spPr/>
      <dgm:t>
        <a:bodyPr/>
        <a:lstStyle/>
        <a:p>
          <a:endParaRPr lang="en-GB"/>
        </a:p>
      </dgm:t>
    </dgm:pt>
    <dgm:pt modelId="{5684C5A5-FDD4-470C-AB2A-5327204FE76E}" type="pres">
      <dgm:prSet presAssocID="{9CD1DDFB-4B4F-427F-B481-92626474F9F3}" presName="sibTrans" presStyleLbl="node1" presStyleIdx="1" presStyleCnt="6"/>
      <dgm:spPr/>
      <dgm:t>
        <a:bodyPr/>
        <a:lstStyle/>
        <a:p>
          <a:endParaRPr lang="en-GB"/>
        </a:p>
      </dgm:t>
    </dgm:pt>
    <dgm:pt modelId="{FC8A546D-5930-4F46-AE1D-DD68970DC828}" type="pres">
      <dgm:prSet presAssocID="{91B512D5-841B-486D-AB35-93545332E407}" presName="dummy" presStyleCnt="0"/>
      <dgm:spPr/>
    </dgm:pt>
    <dgm:pt modelId="{048C462B-936D-4762-8454-8B0FB6471B02}" type="pres">
      <dgm:prSet presAssocID="{91B512D5-841B-486D-AB35-93545332E407}" presName="node" presStyleLbl="revTx" presStyleIdx="2" presStyleCnt="6">
        <dgm:presLayoutVars>
          <dgm:bulletEnabled val="1"/>
        </dgm:presLayoutVars>
      </dgm:prSet>
      <dgm:spPr/>
      <dgm:t>
        <a:bodyPr/>
        <a:lstStyle/>
        <a:p>
          <a:endParaRPr lang="en-GB"/>
        </a:p>
      </dgm:t>
    </dgm:pt>
    <dgm:pt modelId="{080BCA17-2A3C-4359-A8EE-A5FF2392CAB5}" type="pres">
      <dgm:prSet presAssocID="{8D8E1667-9D5B-47BA-B09D-1E3EAFF1AD77}" presName="sibTrans" presStyleLbl="node1" presStyleIdx="2" presStyleCnt="6" custScaleX="98882" custScaleY="98882"/>
      <dgm:spPr/>
      <dgm:t>
        <a:bodyPr/>
        <a:lstStyle/>
        <a:p>
          <a:endParaRPr lang="en-GB"/>
        </a:p>
      </dgm:t>
    </dgm:pt>
    <dgm:pt modelId="{BB3DE429-6774-4E5F-9A59-638460E8105D}" type="pres">
      <dgm:prSet presAssocID="{A1E84DB7-B643-465D-95CD-761E11E74C30}" presName="dummy" presStyleCnt="0"/>
      <dgm:spPr/>
    </dgm:pt>
    <dgm:pt modelId="{2100D27C-54E9-4B2E-BFA5-866961898968}" type="pres">
      <dgm:prSet presAssocID="{A1E84DB7-B643-465D-95CD-761E11E74C30}" presName="node" presStyleLbl="revTx" presStyleIdx="3" presStyleCnt="6">
        <dgm:presLayoutVars>
          <dgm:bulletEnabled val="1"/>
        </dgm:presLayoutVars>
      </dgm:prSet>
      <dgm:spPr/>
      <dgm:t>
        <a:bodyPr/>
        <a:lstStyle/>
        <a:p>
          <a:endParaRPr lang="en-GB"/>
        </a:p>
      </dgm:t>
    </dgm:pt>
    <dgm:pt modelId="{E100683E-FC79-430C-85E6-BB9C86D0E424}" type="pres">
      <dgm:prSet presAssocID="{783216E8-DBEF-4067-8050-E21B35FC662E}" presName="sibTrans" presStyleLbl="node1" presStyleIdx="3" presStyleCnt="6"/>
      <dgm:spPr/>
      <dgm:t>
        <a:bodyPr/>
        <a:lstStyle/>
        <a:p>
          <a:endParaRPr lang="en-GB"/>
        </a:p>
      </dgm:t>
    </dgm:pt>
    <dgm:pt modelId="{FEF86D59-E4B1-4480-870E-AD39CEC40097}" type="pres">
      <dgm:prSet presAssocID="{8691A47E-5EEA-4A45-AB74-9E7214A3C5F8}" presName="dummy" presStyleCnt="0"/>
      <dgm:spPr/>
    </dgm:pt>
    <dgm:pt modelId="{9E6C85E6-0996-4B51-8F69-4C65A753D57E}" type="pres">
      <dgm:prSet presAssocID="{8691A47E-5EEA-4A45-AB74-9E7214A3C5F8}" presName="node" presStyleLbl="revTx" presStyleIdx="4" presStyleCnt="6">
        <dgm:presLayoutVars>
          <dgm:bulletEnabled val="1"/>
        </dgm:presLayoutVars>
      </dgm:prSet>
      <dgm:spPr/>
      <dgm:t>
        <a:bodyPr/>
        <a:lstStyle/>
        <a:p>
          <a:endParaRPr lang="en-GB"/>
        </a:p>
      </dgm:t>
    </dgm:pt>
    <dgm:pt modelId="{8B551BCF-4F59-4135-A636-81F37420B744}" type="pres">
      <dgm:prSet presAssocID="{C2CEC3DC-5652-4655-89F4-02CCBA60445D}" presName="sibTrans" presStyleLbl="node1" presStyleIdx="4" presStyleCnt="6"/>
      <dgm:spPr/>
      <dgm:t>
        <a:bodyPr/>
        <a:lstStyle/>
        <a:p>
          <a:endParaRPr lang="en-GB"/>
        </a:p>
      </dgm:t>
    </dgm:pt>
    <dgm:pt modelId="{AEAC80E7-2AE3-4999-8787-CCFE8C903608}" type="pres">
      <dgm:prSet presAssocID="{160FBC3F-6079-4A09-AD2C-FD380171CD32}" presName="dummy" presStyleCnt="0"/>
      <dgm:spPr/>
    </dgm:pt>
    <dgm:pt modelId="{82A1579F-CDFC-4345-AFAD-5DA387F5831F}" type="pres">
      <dgm:prSet presAssocID="{160FBC3F-6079-4A09-AD2C-FD380171CD32}" presName="node" presStyleLbl="revTx" presStyleIdx="5" presStyleCnt="6" custRadScaleRad="92081" custRadScaleInc="-14439">
        <dgm:presLayoutVars>
          <dgm:bulletEnabled val="1"/>
        </dgm:presLayoutVars>
      </dgm:prSet>
      <dgm:spPr/>
      <dgm:t>
        <a:bodyPr/>
        <a:lstStyle/>
        <a:p>
          <a:endParaRPr lang="en-GB"/>
        </a:p>
      </dgm:t>
    </dgm:pt>
    <dgm:pt modelId="{7214A25A-EA80-441F-83B5-58401503C624}" type="pres">
      <dgm:prSet presAssocID="{C51C4EF0-E9ED-4030-AB4A-93512335FEC3}" presName="sibTrans" presStyleLbl="node1" presStyleIdx="5" presStyleCnt="6"/>
      <dgm:spPr/>
      <dgm:t>
        <a:bodyPr/>
        <a:lstStyle/>
        <a:p>
          <a:endParaRPr lang="en-GB"/>
        </a:p>
      </dgm:t>
    </dgm:pt>
  </dgm:ptLst>
  <dgm:cxnLst>
    <dgm:cxn modelId="{0D34F14F-85C4-4474-B89F-3AE5E5EA4308}" srcId="{45711526-72B7-4497-8E90-B0DB36135D05}" destId="{160FBC3F-6079-4A09-AD2C-FD380171CD32}" srcOrd="5" destOrd="0" parTransId="{F902B71C-B30D-46FD-A1B4-57ED5D7D42AF}" sibTransId="{C51C4EF0-E9ED-4030-AB4A-93512335FEC3}"/>
    <dgm:cxn modelId="{F28DEBD4-E94C-4419-928C-90F564534641}" type="presOf" srcId="{783216E8-DBEF-4067-8050-E21B35FC662E}" destId="{E100683E-FC79-430C-85E6-BB9C86D0E424}" srcOrd="0" destOrd="0" presId="urn:microsoft.com/office/officeart/2005/8/layout/cycle1"/>
    <dgm:cxn modelId="{3DB191A1-1683-436F-8125-A2363A28ADBB}" srcId="{45711526-72B7-4497-8E90-B0DB36135D05}" destId="{07C32C52-79D7-403D-828D-5111C8F3BF7F}" srcOrd="0" destOrd="0" parTransId="{E41CD769-D478-4066-B224-2A3442839647}" sibTransId="{59237D2C-D56B-4B92-8D5C-D3FC052179F1}"/>
    <dgm:cxn modelId="{D5FD5764-6115-4C83-B773-4469BAC6F430}" type="presOf" srcId="{8D8E1667-9D5B-47BA-B09D-1E3EAFF1AD77}" destId="{080BCA17-2A3C-4359-A8EE-A5FF2392CAB5}" srcOrd="0" destOrd="0" presId="urn:microsoft.com/office/officeart/2005/8/layout/cycle1"/>
    <dgm:cxn modelId="{D0A58473-1CF1-42B9-9FA0-20D5D8F264D8}" type="presOf" srcId="{59237D2C-D56B-4B92-8D5C-D3FC052179F1}" destId="{AA70C996-8A09-4D2B-BCAE-FBB396940008}" srcOrd="0" destOrd="0" presId="urn:microsoft.com/office/officeart/2005/8/layout/cycle1"/>
    <dgm:cxn modelId="{B53FD2F9-63D7-4BDB-92EB-523FDA738927}" type="presOf" srcId="{45711526-72B7-4497-8E90-B0DB36135D05}" destId="{07F49460-9442-4BA7-801E-F4A2474878CB}" srcOrd="0" destOrd="0" presId="urn:microsoft.com/office/officeart/2005/8/layout/cycle1"/>
    <dgm:cxn modelId="{7DC0F706-71A0-4D01-B189-8CAF9FF41DC0}" type="presOf" srcId="{F8FC50D1-B227-490D-97C2-4A6C9DB96859}" destId="{F05EFBD8-6181-478F-9C75-93ED68C47602}" srcOrd="0" destOrd="0" presId="urn:microsoft.com/office/officeart/2005/8/layout/cycle1"/>
    <dgm:cxn modelId="{A1D735F6-1447-40B2-A52C-3F26612DAE89}" srcId="{45711526-72B7-4497-8E90-B0DB36135D05}" destId="{8691A47E-5EEA-4A45-AB74-9E7214A3C5F8}" srcOrd="4" destOrd="0" parTransId="{B8FC8D96-01D9-4D7D-BE4E-D41E33CAF015}" sibTransId="{C2CEC3DC-5652-4655-89F4-02CCBA60445D}"/>
    <dgm:cxn modelId="{A5819357-CA6A-460F-835C-CFF9535C4C9B}" type="presOf" srcId="{8691A47E-5EEA-4A45-AB74-9E7214A3C5F8}" destId="{9E6C85E6-0996-4B51-8F69-4C65A753D57E}" srcOrd="0" destOrd="0" presId="urn:microsoft.com/office/officeart/2005/8/layout/cycle1"/>
    <dgm:cxn modelId="{FFBB13C0-9A35-4FB5-AAFD-47DB2AFC3222}" srcId="{45711526-72B7-4497-8E90-B0DB36135D05}" destId="{91B512D5-841B-486D-AB35-93545332E407}" srcOrd="2" destOrd="0" parTransId="{C1A736B0-A915-4BA5-85A5-F1C66EE0F72D}" sibTransId="{8D8E1667-9D5B-47BA-B09D-1E3EAFF1AD77}"/>
    <dgm:cxn modelId="{1CC0AD01-4C4D-4A15-AFAB-5134BAEB41EE}" srcId="{45711526-72B7-4497-8E90-B0DB36135D05}" destId="{F8FC50D1-B227-490D-97C2-4A6C9DB96859}" srcOrd="1" destOrd="0" parTransId="{C171FF81-4693-4FD0-9044-09437B6BB23F}" sibTransId="{9CD1DDFB-4B4F-427F-B481-92626474F9F3}"/>
    <dgm:cxn modelId="{5A40F9D9-3338-4A08-BD80-E486817E4A37}" type="presOf" srcId="{9CD1DDFB-4B4F-427F-B481-92626474F9F3}" destId="{5684C5A5-FDD4-470C-AB2A-5327204FE76E}" srcOrd="0" destOrd="0" presId="urn:microsoft.com/office/officeart/2005/8/layout/cycle1"/>
    <dgm:cxn modelId="{DC580094-64CB-45F7-A61C-8796CEC93E50}" srcId="{45711526-72B7-4497-8E90-B0DB36135D05}" destId="{A1E84DB7-B643-465D-95CD-761E11E74C30}" srcOrd="3" destOrd="0" parTransId="{5DD9D1D6-B1C4-4311-A26B-7D6ABD117E15}" sibTransId="{783216E8-DBEF-4067-8050-E21B35FC662E}"/>
    <dgm:cxn modelId="{AC8F3322-B8BF-49B2-BA85-EA3BAD74852C}" type="presOf" srcId="{07C32C52-79D7-403D-828D-5111C8F3BF7F}" destId="{5A1E336F-554C-49B5-9563-BF3BE8C0E1A4}" srcOrd="0" destOrd="0" presId="urn:microsoft.com/office/officeart/2005/8/layout/cycle1"/>
    <dgm:cxn modelId="{9CA0A497-FDD6-431F-A987-20C2292651E5}" type="presOf" srcId="{A1E84DB7-B643-465D-95CD-761E11E74C30}" destId="{2100D27C-54E9-4B2E-BFA5-866961898968}" srcOrd="0" destOrd="0" presId="urn:microsoft.com/office/officeart/2005/8/layout/cycle1"/>
    <dgm:cxn modelId="{AF3284D3-85FD-44C6-9B32-0C050E15BE47}" type="presOf" srcId="{C2CEC3DC-5652-4655-89F4-02CCBA60445D}" destId="{8B551BCF-4F59-4135-A636-81F37420B744}" srcOrd="0" destOrd="0" presId="urn:microsoft.com/office/officeart/2005/8/layout/cycle1"/>
    <dgm:cxn modelId="{7870BB97-F27F-4A19-BE73-F91EC935DCA0}" type="presOf" srcId="{C51C4EF0-E9ED-4030-AB4A-93512335FEC3}" destId="{7214A25A-EA80-441F-83B5-58401503C624}" srcOrd="0" destOrd="0" presId="urn:microsoft.com/office/officeart/2005/8/layout/cycle1"/>
    <dgm:cxn modelId="{E555434B-7B42-4006-98E9-D83F7F03A3AB}" type="presOf" srcId="{160FBC3F-6079-4A09-AD2C-FD380171CD32}" destId="{82A1579F-CDFC-4345-AFAD-5DA387F5831F}" srcOrd="0" destOrd="0" presId="urn:microsoft.com/office/officeart/2005/8/layout/cycle1"/>
    <dgm:cxn modelId="{F5DF96F7-731C-4192-9DF7-BF67030588EE}" type="presOf" srcId="{91B512D5-841B-486D-AB35-93545332E407}" destId="{048C462B-936D-4762-8454-8B0FB6471B02}" srcOrd="0" destOrd="0" presId="urn:microsoft.com/office/officeart/2005/8/layout/cycle1"/>
    <dgm:cxn modelId="{56D5ABB2-D20F-49A9-B7CF-9E900C4186D0}" type="presParOf" srcId="{07F49460-9442-4BA7-801E-F4A2474878CB}" destId="{E8F6D742-C5F8-450F-9214-5B2B5CD241D3}" srcOrd="0" destOrd="0" presId="urn:microsoft.com/office/officeart/2005/8/layout/cycle1"/>
    <dgm:cxn modelId="{9F366A0A-42FE-4E7C-AB5F-D0BFE88176A0}" type="presParOf" srcId="{07F49460-9442-4BA7-801E-F4A2474878CB}" destId="{5A1E336F-554C-49B5-9563-BF3BE8C0E1A4}" srcOrd="1" destOrd="0" presId="urn:microsoft.com/office/officeart/2005/8/layout/cycle1"/>
    <dgm:cxn modelId="{BDCBC81A-60E2-4C18-8B0E-21B18774B138}" type="presParOf" srcId="{07F49460-9442-4BA7-801E-F4A2474878CB}" destId="{AA70C996-8A09-4D2B-BCAE-FBB396940008}" srcOrd="2" destOrd="0" presId="urn:microsoft.com/office/officeart/2005/8/layout/cycle1"/>
    <dgm:cxn modelId="{3D0133F3-C4D8-4CE5-BA8D-3F70E2F9F8A7}" type="presParOf" srcId="{07F49460-9442-4BA7-801E-F4A2474878CB}" destId="{0F5C9342-F353-459C-80D6-AF3235ED9F9F}" srcOrd="3" destOrd="0" presId="urn:microsoft.com/office/officeart/2005/8/layout/cycle1"/>
    <dgm:cxn modelId="{72CD092E-4D6F-4EF3-8D5A-9EAA27CC2BBA}" type="presParOf" srcId="{07F49460-9442-4BA7-801E-F4A2474878CB}" destId="{F05EFBD8-6181-478F-9C75-93ED68C47602}" srcOrd="4" destOrd="0" presId="urn:microsoft.com/office/officeart/2005/8/layout/cycle1"/>
    <dgm:cxn modelId="{1B8D8A02-BC46-44A5-98DB-B57CF965ADD4}" type="presParOf" srcId="{07F49460-9442-4BA7-801E-F4A2474878CB}" destId="{5684C5A5-FDD4-470C-AB2A-5327204FE76E}" srcOrd="5" destOrd="0" presId="urn:microsoft.com/office/officeart/2005/8/layout/cycle1"/>
    <dgm:cxn modelId="{C435F005-01AC-4284-822A-59D188BE7BCD}" type="presParOf" srcId="{07F49460-9442-4BA7-801E-F4A2474878CB}" destId="{FC8A546D-5930-4F46-AE1D-DD68970DC828}" srcOrd="6" destOrd="0" presId="urn:microsoft.com/office/officeart/2005/8/layout/cycle1"/>
    <dgm:cxn modelId="{6773FA6B-11E0-4715-BBBC-5752CBA3C56A}" type="presParOf" srcId="{07F49460-9442-4BA7-801E-F4A2474878CB}" destId="{048C462B-936D-4762-8454-8B0FB6471B02}" srcOrd="7" destOrd="0" presId="urn:microsoft.com/office/officeart/2005/8/layout/cycle1"/>
    <dgm:cxn modelId="{45F5DF4B-93F5-4191-BE72-B9AD7BF4F2ED}" type="presParOf" srcId="{07F49460-9442-4BA7-801E-F4A2474878CB}" destId="{080BCA17-2A3C-4359-A8EE-A5FF2392CAB5}" srcOrd="8" destOrd="0" presId="urn:microsoft.com/office/officeart/2005/8/layout/cycle1"/>
    <dgm:cxn modelId="{85AC234B-0E8A-45CF-AADC-98ED9081A8DA}" type="presParOf" srcId="{07F49460-9442-4BA7-801E-F4A2474878CB}" destId="{BB3DE429-6774-4E5F-9A59-638460E8105D}" srcOrd="9" destOrd="0" presId="urn:microsoft.com/office/officeart/2005/8/layout/cycle1"/>
    <dgm:cxn modelId="{6AD4F01D-483B-4E24-8A73-4DBF370FA50A}" type="presParOf" srcId="{07F49460-9442-4BA7-801E-F4A2474878CB}" destId="{2100D27C-54E9-4B2E-BFA5-866961898968}" srcOrd="10" destOrd="0" presId="urn:microsoft.com/office/officeart/2005/8/layout/cycle1"/>
    <dgm:cxn modelId="{EDF0E605-5CD6-48F3-B515-A9D4CD26C2DA}" type="presParOf" srcId="{07F49460-9442-4BA7-801E-F4A2474878CB}" destId="{E100683E-FC79-430C-85E6-BB9C86D0E424}" srcOrd="11" destOrd="0" presId="urn:microsoft.com/office/officeart/2005/8/layout/cycle1"/>
    <dgm:cxn modelId="{D7DE1923-028F-46DE-873F-12D09FE2E3E3}" type="presParOf" srcId="{07F49460-9442-4BA7-801E-F4A2474878CB}" destId="{FEF86D59-E4B1-4480-870E-AD39CEC40097}" srcOrd="12" destOrd="0" presId="urn:microsoft.com/office/officeart/2005/8/layout/cycle1"/>
    <dgm:cxn modelId="{FB704B52-FFC3-40DB-A8D7-ABE6C6A11A6E}" type="presParOf" srcId="{07F49460-9442-4BA7-801E-F4A2474878CB}" destId="{9E6C85E6-0996-4B51-8F69-4C65A753D57E}" srcOrd="13" destOrd="0" presId="urn:microsoft.com/office/officeart/2005/8/layout/cycle1"/>
    <dgm:cxn modelId="{A413E50A-B9AE-4428-8A8A-6E255128B96E}" type="presParOf" srcId="{07F49460-9442-4BA7-801E-F4A2474878CB}" destId="{8B551BCF-4F59-4135-A636-81F37420B744}" srcOrd="14" destOrd="0" presId="urn:microsoft.com/office/officeart/2005/8/layout/cycle1"/>
    <dgm:cxn modelId="{5D92817E-2C5E-4EC9-833F-6C23842C58AB}" type="presParOf" srcId="{07F49460-9442-4BA7-801E-F4A2474878CB}" destId="{AEAC80E7-2AE3-4999-8787-CCFE8C903608}" srcOrd="15" destOrd="0" presId="urn:microsoft.com/office/officeart/2005/8/layout/cycle1"/>
    <dgm:cxn modelId="{85B5C70E-F6FD-478E-B2AC-64B1F98B7B9A}" type="presParOf" srcId="{07F49460-9442-4BA7-801E-F4A2474878CB}" destId="{82A1579F-CDFC-4345-AFAD-5DA387F5831F}" srcOrd="16" destOrd="0" presId="urn:microsoft.com/office/officeart/2005/8/layout/cycle1"/>
    <dgm:cxn modelId="{E7007087-E96E-47D8-8CCA-207357B4CA88}" type="presParOf" srcId="{07F49460-9442-4BA7-801E-F4A2474878CB}" destId="{7214A25A-EA80-441F-83B5-58401503C624}"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81AB2-DF97-4E42-BCBF-345760E98C7D}">
      <dsp:nvSpPr>
        <dsp:cNvPr id="0" name=""/>
        <dsp:cNvSpPr/>
      </dsp:nvSpPr>
      <dsp:spPr>
        <a:xfrm>
          <a:off x="2573041" y="-2974"/>
          <a:ext cx="2145997" cy="2021446"/>
        </a:xfrm>
        <a:prstGeom prst="triangle">
          <a:avLst/>
        </a:prstGeom>
        <a:solidFill>
          <a:srgbClr val="CC99FF"/>
        </a:solidFill>
        <a:ln w="25400"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Improving supplier access to public contracts</a:t>
          </a:r>
          <a:endParaRPr lang="en-GB" sz="1400" kern="1200" dirty="0">
            <a:solidFill>
              <a:schemeClr val="tx1"/>
            </a:solidFill>
          </a:endParaRPr>
        </a:p>
      </dsp:txBody>
      <dsp:txXfrm>
        <a:off x="3109540" y="1007749"/>
        <a:ext cx="1072999" cy="1010723"/>
      </dsp:txXfrm>
    </dsp:sp>
    <dsp:sp modelId="{6FB472C6-6E84-41A9-BF3A-8DB20FEA1260}">
      <dsp:nvSpPr>
        <dsp:cNvPr id="0" name=""/>
        <dsp:cNvSpPr/>
      </dsp:nvSpPr>
      <dsp:spPr>
        <a:xfrm>
          <a:off x="1535028" y="2012523"/>
          <a:ext cx="2175900" cy="2009549"/>
        </a:xfrm>
        <a:prstGeom prst="triangle">
          <a:avLst/>
        </a:prstGeom>
        <a:solidFill>
          <a:srgbClr val="FFCC99"/>
        </a:solidFill>
        <a:ln w="25400"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Maximising efficiency &amp; collaboration</a:t>
          </a:r>
          <a:endParaRPr lang="en-GB" sz="1400" kern="1200" dirty="0">
            <a:solidFill>
              <a:schemeClr val="tx1"/>
            </a:solidFill>
          </a:endParaRPr>
        </a:p>
      </dsp:txBody>
      <dsp:txXfrm>
        <a:off x="2079003" y="3017298"/>
        <a:ext cx="1087950" cy="1004774"/>
      </dsp:txXfrm>
    </dsp:sp>
    <dsp:sp modelId="{2B6C9DEC-7589-433D-9FA0-3A1C29D4C255}">
      <dsp:nvSpPr>
        <dsp:cNvPr id="0" name=""/>
        <dsp:cNvSpPr/>
      </dsp:nvSpPr>
      <dsp:spPr>
        <a:xfrm rot="10800000">
          <a:off x="2622687" y="2046113"/>
          <a:ext cx="2168364" cy="1884736"/>
        </a:xfrm>
        <a:prstGeom prst="triangle">
          <a:avLst/>
        </a:prstGeom>
        <a:solidFill>
          <a:srgbClr val="CCFFCC"/>
        </a:solidFill>
        <a:ln w="25400"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Embedding sustainability in all we do</a:t>
          </a:r>
          <a:endParaRPr lang="en-GB" sz="1400" kern="1200" dirty="0">
            <a:solidFill>
              <a:schemeClr val="tx1"/>
            </a:solidFill>
          </a:endParaRPr>
        </a:p>
      </dsp:txBody>
      <dsp:txXfrm rot="10800000">
        <a:off x="3164778" y="2046113"/>
        <a:ext cx="1084182" cy="942368"/>
      </dsp:txXfrm>
    </dsp:sp>
    <dsp:sp modelId="{31E698DE-DB73-4F38-9065-D7CCD9589313}">
      <dsp:nvSpPr>
        <dsp:cNvPr id="0" name=""/>
        <dsp:cNvSpPr/>
      </dsp:nvSpPr>
      <dsp:spPr>
        <a:xfrm>
          <a:off x="3717600" y="1993292"/>
          <a:ext cx="2009549" cy="2009549"/>
        </a:xfrm>
        <a:prstGeom prst="triangle">
          <a:avLst/>
        </a:prstGeom>
        <a:solidFill>
          <a:srgbClr val="993366"/>
        </a:solidFill>
        <a:ln w="25400" cap="flat" cmpd="sng" algn="ctr">
          <a:noFill/>
          <a:prstDash val="solid"/>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bg1"/>
              </a:solidFill>
            </a:rPr>
            <a:t>Delivering savings and benefits</a:t>
          </a:r>
          <a:endParaRPr lang="en-GB" sz="1400" kern="1200" dirty="0">
            <a:solidFill>
              <a:schemeClr val="bg1"/>
            </a:solidFill>
          </a:endParaRPr>
        </a:p>
      </dsp:txBody>
      <dsp:txXfrm>
        <a:off x="4219987" y="2998067"/>
        <a:ext cx="1004775" cy="1004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0E804-7FEE-4837-94AA-1EC9004B008F}">
      <dsp:nvSpPr>
        <dsp:cNvPr id="0" name=""/>
        <dsp:cNvSpPr/>
      </dsp:nvSpPr>
      <dsp:spPr>
        <a:xfrm>
          <a:off x="3433038" y="2390622"/>
          <a:ext cx="1862749" cy="1475681"/>
        </a:xfrm>
        <a:prstGeom prst="verticalScroll">
          <a:avLst/>
        </a:prstGeom>
        <a:solidFill>
          <a:srgbClr val="FFC000">
            <a:alpha val="46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1" kern="1200" dirty="0" smtClean="0"/>
            <a:t>‘Organisational Priorities’</a:t>
          </a:r>
          <a:endParaRPr lang="en-GB" sz="1400" b="1" kern="1200" dirty="0"/>
        </a:p>
        <a:p>
          <a:pPr lvl="0" algn="ctr" defTabSz="622300">
            <a:lnSpc>
              <a:spcPct val="90000"/>
            </a:lnSpc>
            <a:spcBef>
              <a:spcPct val="0"/>
            </a:spcBef>
            <a:spcAft>
              <a:spcPct val="35000"/>
            </a:spcAft>
          </a:pPr>
          <a:r>
            <a:rPr lang="en-GB" sz="1400" b="1" kern="1200" dirty="0"/>
            <a:t>Policy &amp; Strategy</a:t>
          </a:r>
        </a:p>
      </dsp:txBody>
      <dsp:txXfrm>
        <a:off x="3617498" y="2575082"/>
        <a:ext cx="1493829" cy="1198991"/>
      </dsp:txXfrm>
    </dsp:sp>
    <dsp:sp modelId="{54F3F101-265B-4F9C-843C-CC58508A179B}">
      <dsp:nvSpPr>
        <dsp:cNvPr id="0" name=""/>
        <dsp:cNvSpPr/>
      </dsp:nvSpPr>
      <dsp:spPr>
        <a:xfrm rot="15694411">
          <a:off x="3297921" y="1561846"/>
          <a:ext cx="1670997" cy="14650"/>
        </a:xfrm>
        <a:custGeom>
          <a:avLst/>
          <a:gdLst/>
          <a:ahLst/>
          <a:cxnLst/>
          <a:rect l="0" t="0" r="0" b="0"/>
          <a:pathLst>
            <a:path>
              <a:moveTo>
                <a:pt x="0" y="7325"/>
              </a:moveTo>
              <a:lnTo>
                <a:pt x="1670997"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091645" y="1527396"/>
        <a:ext cx="83549" cy="83549"/>
      </dsp:txXfrm>
    </dsp:sp>
    <dsp:sp modelId="{25907DD8-DAC7-465B-8E18-32AECF78CF28}">
      <dsp:nvSpPr>
        <dsp:cNvPr id="0" name=""/>
        <dsp:cNvSpPr/>
      </dsp:nvSpPr>
      <dsp:spPr>
        <a:xfrm>
          <a:off x="3352311" y="0"/>
          <a:ext cx="1207556"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Carbon Reduction</a:t>
          </a:r>
          <a:endParaRPr lang="en-GB" sz="1200" kern="1200" dirty="0">
            <a:solidFill>
              <a:schemeClr val="bg1"/>
            </a:solidFill>
          </a:endParaRPr>
        </a:p>
      </dsp:txBody>
      <dsp:txXfrm>
        <a:off x="3529153" y="108990"/>
        <a:ext cx="853872" cy="526253"/>
      </dsp:txXfrm>
    </dsp:sp>
    <dsp:sp modelId="{1855A883-5525-4740-8295-143903868D81}">
      <dsp:nvSpPr>
        <dsp:cNvPr id="0" name=""/>
        <dsp:cNvSpPr/>
      </dsp:nvSpPr>
      <dsp:spPr>
        <a:xfrm rot="11840869">
          <a:off x="1633971" y="2566113"/>
          <a:ext cx="1907375" cy="14650"/>
        </a:xfrm>
        <a:custGeom>
          <a:avLst/>
          <a:gdLst/>
          <a:ahLst/>
          <a:cxnLst/>
          <a:rect l="0" t="0" r="0" b="0"/>
          <a:pathLst>
            <a:path>
              <a:moveTo>
                <a:pt x="0" y="7325"/>
              </a:moveTo>
              <a:lnTo>
                <a:pt x="1907375"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2539974" y="2525754"/>
        <a:ext cx="95368" cy="95368"/>
      </dsp:txXfrm>
    </dsp:sp>
    <dsp:sp modelId="{34862042-B3EA-4B3B-A204-D5ABD4B9A180}">
      <dsp:nvSpPr>
        <dsp:cNvPr id="0" name=""/>
        <dsp:cNvSpPr/>
      </dsp:nvSpPr>
      <dsp:spPr>
        <a:xfrm>
          <a:off x="88117" y="1695701"/>
          <a:ext cx="1761876"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Recyclable/ Recycled Goods</a:t>
          </a:r>
          <a:endParaRPr lang="en-GB" sz="1200" kern="1200" dirty="0">
            <a:solidFill>
              <a:schemeClr val="bg1"/>
            </a:solidFill>
          </a:endParaRPr>
        </a:p>
      </dsp:txBody>
      <dsp:txXfrm>
        <a:off x="346138" y="1804691"/>
        <a:ext cx="1245834" cy="526253"/>
      </dsp:txXfrm>
    </dsp:sp>
    <dsp:sp modelId="{0C618332-00EE-436D-B481-0898B465DBBD}">
      <dsp:nvSpPr>
        <dsp:cNvPr id="0" name=""/>
        <dsp:cNvSpPr/>
      </dsp:nvSpPr>
      <dsp:spPr>
        <a:xfrm rot="19781239">
          <a:off x="4948460" y="2072594"/>
          <a:ext cx="2418816" cy="14650"/>
        </a:xfrm>
        <a:custGeom>
          <a:avLst/>
          <a:gdLst/>
          <a:ahLst/>
          <a:cxnLst/>
          <a:rect l="0" t="0" r="0" b="0"/>
          <a:pathLst>
            <a:path>
              <a:moveTo>
                <a:pt x="0" y="7325"/>
              </a:moveTo>
              <a:lnTo>
                <a:pt x="2418816"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6097398" y="2019448"/>
        <a:ext cx="120940" cy="120940"/>
      </dsp:txXfrm>
    </dsp:sp>
    <dsp:sp modelId="{8371DAD6-A25C-493F-8BA6-BB6A661C771B}">
      <dsp:nvSpPr>
        <dsp:cNvPr id="0" name=""/>
        <dsp:cNvSpPr/>
      </dsp:nvSpPr>
      <dsp:spPr>
        <a:xfrm>
          <a:off x="7052897" y="847655"/>
          <a:ext cx="1152378"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bg1"/>
              </a:solidFill>
            </a:rPr>
            <a:t>Fair &amp; Ethical Trade</a:t>
          </a:r>
          <a:endParaRPr lang="en-GB" sz="1200" b="1" kern="1200" dirty="0">
            <a:solidFill>
              <a:schemeClr val="bg1"/>
            </a:solidFill>
          </a:endParaRPr>
        </a:p>
      </dsp:txBody>
      <dsp:txXfrm>
        <a:off x="7221659" y="956645"/>
        <a:ext cx="814854" cy="526253"/>
      </dsp:txXfrm>
    </dsp:sp>
    <dsp:sp modelId="{BB6DF281-CB11-40C9-8A61-6A873C65FF8D}">
      <dsp:nvSpPr>
        <dsp:cNvPr id="0" name=""/>
        <dsp:cNvSpPr/>
      </dsp:nvSpPr>
      <dsp:spPr>
        <a:xfrm rot="18695614">
          <a:off x="4540101" y="1716551"/>
          <a:ext cx="2142157" cy="14650"/>
        </a:xfrm>
        <a:custGeom>
          <a:avLst/>
          <a:gdLst/>
          <a:ahLst/>
          <a:cxnLst/>
          <a:rect l="0" t="0" r="0" b="0"/>
          <a:pathLst>
            <a:path>
              <a:moveTo>
                <a:pt x="0" y="7325"/>
              </a:moveTo>
              <a:lnTo>
                <a:pt x="2142157"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5557626" y="1670322"/>
        <a:ext cx="107107" cy="107107"/>
      </dsp:txXfrm>
    </dsp:sp>
    <dsp:sp modelId="{3CCAF94D-E44B-498C-953B-5440EF53A574}">
      <dsp:nvSpPr>
        <dsp:cNvPr id="0" name=""/>
        <dsp:cNvSpPr/>
      </dsp:nvSpPr>
      <dsp:spPr>
        <a:xfrm>
          <a:off x="6050664" y="230892"/>
          <a:ext cx="1110887" cy="74423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Local Sourcing</a:t>
          </a:r>
          <a:endParaRPr lang="en-GB" sz="1200" kern="1200" dirty="0">
            <a:solidFill>
              <a:schemeClr val="bg1"/>
            </a:solidFill>
          </a:endParaRPr>
        </a:p>
      </dsp:txBody>
      <dsp:txXfrm>
        <a:off x="6213350" y="339882"/>
        <a:ext cx="785515" cy="526253"/>
      </dsp:txXfrm>
    </dsp:sp>
    <dsp:sp modelId="{188AAB6C-4906-4BBC-B622-BB5A2E2A3D7B}">
      <dsp:nvSpPr>
        <dsp:cNvPr id="0" name=""/>
        <dsp:cNvSpPr/>
      </dsp:nvSpPr>
      <dsp:spPr>
        <a:xfrm rot="20600540">
          <a:off x="5184153" y="2508249"/>
          <a:ext cx="2457242" cy="14650"/>
        </a:xfrm>
        <a:custGeom>
          <a:avLst/>
          <a:gdLst/>
          <a:ahLst/>
          <a:cxnLst/>
          <a:rect l="0" t="0" r="0" b="0"/>
          <a:pathLst>
            <a:path>
              <a:moveTo>
                <a:pt x="0" y="7325"/>
              </a:moveTo>
              <a:lnTo>
                <a:pt x="2457242"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6351343" y="2454143"/>
        <a:ext cx="122862" cy="122862"/>
      </dsp:txXfrm>
    </dsp:sp>
    <dsp:sp modelId="{C58E6EDB-DB54-4389-A0FC-4451764F856D}">
      <dsp:nvSpPr>
        <dsp:cNvPr id="0" name=""/>
        <dsp:cNvSpPr/>
      </dsp:nvSpPr>
      <dsp:spPr>
        <a:xfrm>
          <a:off x="7515453" y="1618599"/>
          <a:ext cx="1302944" cy="74423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Innovation</a:t>
          </a:r>
          <a:endParaRPr lang="en-GB" sz="1200" kern="1200" dirty="0">
            <a:solidFill>
              <a:schemeClr val="bg1"/>
            </a:solidFill>
          </a:endParaRPr>
        </a:p>
      </dsp:txBody>
      <dsp:txXfrm>
        <a:off x="7706265" y="1727589"/>
        <a:ext cx="921320" cy="526253"/>
      </dsp:txXfrm>
    </dsp:sp>
    <dsp:sp modelId="{970E505D-6483-4531-A9BB-D683E9EE0EA9}">
      <dsp:nvSpPr>
        <dsp:cNvPr id="0" name=""/>
        <dsp:cNvSpPr/>
      </dsp:nvSpPr>
      <dsp:spPr>
        <a:xfrm rot="7745698">
          <a:off x="2184256" y="4539285"/>
          <a:ext cx="2055730" cy="14650"/>
        </a:xfrm>
        <a:custGeom>
          <a:avLst/>
          <a:gdLst/>
          <a:ahLst/>
          <a:cxnLst/>
          <a:rect l="0" t="0" r="0" b="0"/>
          <a:pathLst>
            <a:path>
              <a:moveTo>
                <a:pt x="0" y="7325"/>
              </a:moveTo>
              <a:lnTo>
                <a:pt x="2055730"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3160728" y="4495217"/>
        <a:ext cx="102786" cy="102786"/>
      </dsp:txXfrm>
    </dsp:sp>
    <dsp:sp modelId="{4358D888-950F-4FD8-9E63-9DD8E0E993DD}">
      <dsp:nvSpPr>
        <dsp:cNvPr id="0" name=""/>
        <dsp:cNvSpPr/>
      </dsp:nvSpPr>
      <dsp:spPr>
        <a:xfrm>
          <a:off x="1501957" y="5319186"/>
          <a:ext cx="1560129"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Health Improvement</a:t>
          </a:r>
          <a:endParaRPr lang="en-GB" sz="1200" kern="1200" dirty="0">
            <a:solidFill>
              <a:schemeClr val="bg1"/>
            </a:solidFill>
          </a:endParaRPr>
        </a:p>
      </dsp:txBody>
      <dsp:txXfrm>
        <a:off x="1730433" y="5428176"/>
        <a:ext cx="1103177" cy="526253"/>
      </dsp:txXfrm>
    </dsp:sp>
    <dsp:sp modelId="{9EFE56AB-7F79-408E-A05A-40089BC2CC5C}">
      <dsp:nvSpPr>
        <dsp:cNvPr id="0" name=""/>
        <dsp:cNvSpPr/>
      </dsp:nvSpPr>
      <dsp:spPr>
        <a:xfrm rot="2441839">
          <a:off x="4710200" y="4432873"/>
          <a:ext cx="2358779" cy="14650"/>
        </a:xfrm>
        <a:custGeom>
          <a:avLst/>
          <a:gdLst/>
          <a:ahLst/>
          <a:cxnLst/>
          <a:rect l="0" t="0" r="0" b="0"/>
          <a:pathLst>
            <a:path>
              <a:moveTo>
                <a:pt x="0" y="7325"/>
              </a:moveTo>
              <a:lnTo>
                <a:pt x="2358779"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5830620" y="4381229"/>
        <a:ext cx="117938" cy="117938"/>
      </dsp:txXfrm>
    </dsp:sp>
    <dsp:sp modelId="{6BD8370A-4D97-49DC-8C86-EB1D41DBDD58}">
      <dsp:nvSpPr>
        <dsp:cNvPr id="0" name=""/>
        <dsp:cNvSpPr/>
      </dsp:nvSpPr>
      <dsp:spPr>
        <a:xfrm>
          <a:off x="6358951" y="5164985"/>
          <a:ext cx="1612054"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Equality and Diversity</a:t>
          </a:r>
          <a:endParaRPr lang="en-GB" sz="1200" kern="1200" dirty="0">
            <a:solidFill>
              <a:schemeClr val="bg1"/>
            </a:solidFill>
          </a:endParaRPr>
        </a:p>
      </dsp:txBody>
      <dsp:txXfrm>
        <a:off x="6595031" y="5273975"/>
        <a:ext cx="1139894" cy="526253"/>
      </dsp:txXfrm>
    </dsp:sp>
    <dsp:sp modelId="{5866293E-E0D0-40A5-8F91-FEF3257D99D7}">
      <dsp:nvSpPr>
        <dsp:cNvPr id="0" name=""/>
        <dsp:cNvSpPr/>
      </dsp:nvSpPr>
      <dsp:spPr>
        <a:xfrm rot="1410941">
          <a:off x="5080718" y="3956938"/>
          <a:ext cx="2408929" cy="14650"/>
        </a:xfrm>
        <a:custGeom>
          <a:avLst/>
          <a:gdLst/>
          <a:ahLst/>
          <a:cxnLst/>
          <a:rect l="0" t="0" r="0" b="0"/>
          <a:pathLst>
            <a:path>
              <a:moveTo>
                <a:pt x="0" y="7325"/>
              </a:moveTo>
              <a:lnTo>
                <a:pt x="2408929"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6224960" y="3904040"/>
        <a:ext cx="120446" cy="120446"/>
      </dsp:txXfrm>
    </dsp:sp>
    <dsp:sp modelId="{507A3B61-B289-4B0E-9E8D-0215BE55496B}">
      <dsp:nvSpPr>
        <dsp:cNvPr id="0" name=""/>
        <dsp:cNvSpPr/>
      </dsp:nvSpPr>
      <dsp:spPr>
        <a:xfrm>
          <a:off x="7207028" y="4316938"/>
          <a:ext cx="1487633"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Accessibility</a:t>
          </a:r>
          <a:r>
            <a:rPr lang="en-GB" sz="1200" kern="1200" dirty="0" smtClean="0"/>
            <a:t> </a:t>
          </a:r>
          <a:endParaRPr lang="en-GB" sz="1200" kern="1200" dirty="0"/>
        </a:p>
      </dsp:txBody>
      <dsp:txXfrm>
        <a:off x="7424887" y="4425928"/>
        <a:ext cx="1051915" cy="526253"/>
      </dsp:txXfrm>
    </dsp:sp>
    <dsp:sp modelId="{E9EC3718-2580-4313-AB3B-66F4D631A1BF}">
      <dsp:nvSpPr>
        <dsp:cNvPr id="0" name=""/>
        <dsp:cNvSpPr/>
      </dsp:nvSpPr>
      <dsp:spPr>
        <a:xfrm rot="14021193">
          <a:off x="2371156" y="1711904"/>
          <a:ext cx="1915124" cy="14650"/>
        </a:xfrm>
        <a:custGeom>
          <a:avLst/>
          <a:gdLst/>
          <a:ahLst/>
          <a:cxnLst/>
          <a:rect l="0" t="0" r="0" b="0"/>
          <a:pathLst>
            <a:path>
              <a:moveTo>
                <a:pt x="0" y="7325"/>
              </a:moveTo>
              <a:lnTo>
                <a:pt x="1915124"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3280840" y="1671351"/>
        <a:ext cx="95756" cy="95756"/>
      </dsp:txXfrm>
    </dsp:sp>
    <dsp:sp modelId="{20FD0374-7308-4BDA-A437-F771E9176D8E}">
      <dsp:nvSpPr>
        <dsp:cNvPr id="0" name=""/>
        <dsp:cNvSpPr/>
      </dsp:nvSpPr>
      <dsp:spPr>
        <a:xfrm>
          <a:off x="1836773" y="230881"/>
          <a:ext cx="1343177"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Waste Reduction</a:t>
          </a:r>
          <a:endParaRPr lang="en-GB" sz="1200" kern="1200" dirty="0">
            <a:solidFill>
              <a:schemeClr val="bg1"/>
            </a:solidFill>
          </a:endParaRPr>
        </a:p>
      </dsp:txBody>
      <dsp:txXfrm>
        <a:off x="2033477" y="339871"/>
        <a:ext cx="949769" cy="526253"/>
      </dsp:txXfrm>
    </dsp:sp>
    <dsp:sp modelId="{6AF61897-F89E-4163-8C41-A67425FD9216}">
      <dsp:nvSpPr>
        <dsp:cNvPr id="0" name=""/>
        <dsp:cNvSpPr/>
      </dsp:nvSpPr>
      <dsp:spPr>
        <a:xfrm rot="6077950">
          <a:off x="3139571" y="4734832"/>
          <a:ext cx="1804835" cy="14650"/>
        </a:xfrm>
        <a:custGeom>
          <a:avLst/>
          <a:gdLst/>
          <a:ahLst/>
          <a:cxnLst/>
          <a:rect l="0" t="0" r="0" b="0"/>
          <a:pathLst>
            <a:path>
              <a:moveTo>
                <a:pt x="0" y="7325"/>
              </a:moveTo>
              <a:lnTo>
                <a:pt x="1804835"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3996868" y="4697036"/>
        <a:ext cx="90241" cy="90241"/>
      </dsp:txXfrm>
    </dsp:sp>
    <dsp:sp modelId="{5FF39F67-2780-434F-A95B-460EF44AB007}">
      <dsp:nvSpPr>
        <dsp:cNvPr id="0" name=""/>
        <dsp:cNvSpPr/>
      </dsp:nvSpPr>
      <dsp:spPr>
        <a:xfrm>
          <a:off x="3121000" y="5624815"/>
          <a:ext cx="1340558"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Community Benefits</a:t>
          </a:r>
          <a:endParaRPr lang="en-GB" sz="1200" kern="1200" dirty="0">
            <a:solidFill>
              <a:schemeClr val="bg1"/>
            </a:solidFill>
          </a:endParaRPr>
        </a:p>
      </dsp:txBody>
      <dsp:txXfrm>
        <a:off x="3317320" y="5733805"/>
        <a:ext cx="947918" cy="526253"/>
      </dsp:txXfrm>
    </dsp:sp>
    <dsp:sp modelId="{F7E47BA7-E3F6-4418-ADD3-ED1506CD6DA2}">
      <dsp:nvSpPr>
        <dsp:cNvPr id="0" name=""/>
        <dsp:cNvSpPr/>
      </dsp:nvSpPr>
      <dsp:spPr>
        <a:xfrm rot="9989596">
          <a:off x="1378766" y="3583238"/>
          <a:ext cx="2123709" cy="14650"/>
        </a:xfrm>
        <a:custGeom>
          <a:avLst/>
          <a:gdLst/>
          <a:ahLst/>
          <a:cxnLst/>
          <a:rect l="0" t="0" r="0" b="0"/>
          <a:pathLst>
            <a:path>
              <a:moveTo>
                <a:pt x="0" y="7325"/>
              </a:moveTo>
              <a:lnTo>
                <a:pt x="2123709"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2387528" y="3537470"/>
        <a:ext cx="106185" cy="106185"/>
      </dsp:txXfrm>
    </dsp:sp>
    <dsp:sp modelId="{5C1C6F40-5F7C-4AD7-8911-90C77E83DB96}">
      <dsp:nvSpPr>
        <dsp:cNvPr id="0" name=""/>
        <dsp:cNvSpPr/>
      </dsp:nvSpPr>
      <dsp:spPr>
        <a:xfrm>
          <a:off x="37161" y="3623087"/>
          <a:ext cx="1437762" cy="74423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Construction</a:t>
          </a:r>
          <a:endParaRPr lang="en-GB" sz="1200" kern="1200" dirty="0">
            <a:solidFill>
              <a:schemeClr val="bg1"/>
            </a:solidFill>
          </a:endParaRPr>
        </a:p>
      </dsp:txBody>
      <dsp:txXfrm>
        <a:off x="247716" y="3732077"/>
        <a:ext cx="1016652" cy="526253"/>
      </dsp:txXfrm>
    </dsp:sp>
    <dsp:sp modelId="{4508DDC1-AC76-4D9A-8A99-F7C4E0FDC346}">
      <dsp:nvSpPr>
        <dsp:cNvPr id="0" name=""/>
        <dsp:cNvSpPr/>
      </dsp:nvSpPr>
      <dsp:spPr>
        <a:xfrm rot="21407686">
          <a:off x="5291985" y="3016059"/>
          <a:ext cx="1897630" cy="14650"/>
        </a:xfrm>
        <a:custGeom>
          <a:avLst/>
          <a:gdLst/>
          <a:ahLst/>
          <a:cxnLst/>
          <a:rect l="0" t="0" r="0" b="0"/>
          <a:pathLst>
            <a:path>
              <a:moveTo>
                <a:pt x="0" y="7325"/>
              </a:moveTo>
              <a:lnTo>
                <a:pt x="1897630"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6193359" y="2975943"/>
        <a:ext cx="94881" cy="94881"/>
      </dsp:txXfrm>
    </dsp:sp>
    <dsp:sp modelId="{89898316-B8BA-414B-9AF4-843F16AEE6BF}">
      <dsp:nvSpPr>
        <dsp:cNvPr id="0" name=""/>
        <dsp:cNvSpPr/>
      </dsp:nvSpPr>
      <dsp:spPr>
        <a:xfrm>
          <a:off x="7177541" y="2543748"/>
          <a:ext cx="1966458"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Energy and Resource Efficiency</a:t>
          </a:r>
          <a:endParaRPr lang="en-GB" sz="1200" kern="1200" dirty="0">
            <a:solidFill>
              <a:schemeClr val="bg1"/>
            </a:solidFill>
          </a:endParaRPr>
        </a:p>
      </dsp:txBody>
      <dsp:txXfrm>
        <a:off x="7465522" y="2652738"/>
        <a:ext cx="1390496" cy="526253"/>
      </dsp:txXfrm>
    </dsp:sp>
    <dsp:sp modelId="{21B9897D-1291-4D91-A158-90D242EA2FD7}">
      <dsp:nvSpPr>
        <dsp:cNvPr id="0" name=""/>
        <dsp:cNvSpPr/>
      </dsp:nvSpPr>
      <dsp:spPr>
        <a:xfrm rot="10856480">
          <a:off x="1618723" y="3090932"/>
          <a:ext cx="1814637" cy="14650"/>
        </a:xfrm>
        <a:custGeom>
          <a:avLst/>
          <a:gdLst/>
          <a:ahLst/>
          <a:cxnLst/>
          <a:rect l="0" t="0" r="0" b="0"/>
          <a:pathLst>
            <a:path>
              <a:moveTo>
                <a:pt x="0" y="7325"/>
              </a:moveTo>
              <a:lnTo>
                <a:pt x="1814637"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10800000">
        <a:off x="2480676" y="3052891"/>
        <a:ext cx="90731" cy="90731"/>
      </dsp:txXfrm>
    </dsp:sp>
    <dsp:sp modelId="{C07A119D-3F24-4C44-9524-8ABF996B74E2}">
      <dsp:nvSpPr>
        <dsp:cNvPr id="0" name=""/>
        <dsp:cNvSpPr/>
      </dsp:nvSpPr>
      <dsp:spPr>
        <a:xfrm>
          <a:off x="0" y="2697939"/>
          <a:ext cx="1619363"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A Healthy and Protected Environment</a:t>
          </a:r>
          <a:endParaRPr lang="en-GB" sz="1200" kern="1200" dirty="0">
            <a:solidFill>
              <a:schemeClr val="bg1"/>
            </a:solidFill>
          </a:endParaRPr>
        </a:p>
      </dsp:txBody>
      <dsp:txXfrm>
        <a:off x="237150" y="2806929"/>
        <a:ext cx="1145063" cy="526253"/>
      </dsp:txXfrm>
    </dsp:sp>
    <dsp:sp modelId="{F9139BFA-7F94-4077-867F-4A201E491B84}">
      <dsp:nvSpPr>
        <dsp:cNvPr id="0" name=""/>
        <dsp:cNvSpPr/>
      </dsp:nvSpPr>
      <dsp:spPr>
        <a:xfrm rot="4086437">
          <a:off x="4090293" y="4647814"/>
          <a:ext cx="1775228" cy="14650"/>
        </a:xfrm>
        <a:custGeom>
          <a:avLst/>
          <a:gdLst/>
          <a:ahLst/>
          <a:cxnLst/>
          <a:rect l="0" t="0" r="0" b="0"/>
          <a:pathLst>
            <a:path>
              <a:moveTo>
                <a:pt x="0" y="7325"/>
              </a:moveTo>
              <a:lnTo>
                <a:pt x="1775228"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4933526" y="4610758"/>
        <a:ext cx="88761" cy="88761"/>
      </dsp:txXfrm>
    </dsp:sp>
    <dsp:sp modelId="{FB9FA714-42EB-4CA3-8DF9-DC7CC36DDBDD}">
      <dsp:nvSpPr>
        <dsp:cNvPr id="0" name=""/>
        <dsp:cNvSpPr/>
      </dsp:nvSpPr>
      <dsp:spPr>
        <a:xfrm>
          <a:off x="4585744" y="5473370"/>
          <a:ext cx="1741008"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Regeneration, Jobs and Skills</a:t>
          </a:r>
          <a:endParaRPr lang="en-GB" sz="1200" kern="1200" dirty="0">
            <a:solidFill>
              <a:schemeClr val="bg1"/>
            </a:solidFill>
          </a:endParaRPr>
        </a:p>
      </dsp:txBody>
      <dsp:txXfrm>
        <a:off x="4840709" y="5582360"/>
        <a:ext cx="1231078" cy="526253"/>
      </dsp:txXfrm>
    </dsp:sp>
    <dsp:sp modelId="{8E85E30E-DCD3-49D1-8347-F704AFD64302}">
      <dsp:nvSpPr>
        <dsp:cNvPr id="0" name=""/>
        <dsp:cNvSpPr/>
      </dsp:nvSpPr>
      <dsp:spPr>
        <a:xfrm rot="631042">
          <a:off x="5251728" y="3501257"/>
          <a:ext cx="2320322" cy="14650"/>
        </a:xfrm>
        <a:custGeom>
          <a:avLst/>
          <a:gdLst/>
          <a:ahLst/>
          <a:cxnLst/>
          <a:rect l="0" t="0" r="0" b="0"/>
          <a:pathLst>
            <a:path>
              <a:moveTo>
                <a:pt x="0" y="7325"/>
              </a:moveTo>
              <a:lnTo>
                <a:pt x="2320322"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6353882" y="3450574"/>
        <a:ext cx="116016" cy="116016"/>
      </dsp:txXfrm>
    </dsp:sp>
    <dsp:sp modelId="{B865C432-9C0C-4C09-8AB8-D5C498C66BBC}">
      <dsp:nvSpPr>
        <dsp:cNvPr id="0" name=""/>
        <dsp:cNvSpPr/>
      </dsp:nvSpPr>
      <dsp:spPr>
        <a:xfrm>
          <a:off x="7515436" y="3468897"/>
          <a:ext cx="1374130" cy="744233"/>
        </a:xfrm>
        <a:prstGeom prst="ellipse">
          <a:avLst/>
        </a:prstGeom>
        <a:solidFill>
          <a:srgbClr val="0070C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Cost Savings</a:t>
          </a:r>
          <a:endParaRPr lang="en-GB" sz="1200" kern="1200" dirty="0">
            <a:solidFill>
              <a:schemeClr val="bg1"/>
            </a:solidFill>
          </a:endParaRPr>
        </a:p>
      </dsp:txBody>
      <dsp:txXfrm>
        <a:off x="7716673" y="3577887"/>
        <a:ext cx="971656" cy="526253"/>
      </dsp:txXfrm>
    </dsp:sp>
    <dsp:sp modelId="{7E4C4E61-CA08-493F-A1C3-18F6CC2ACDD7}">
      <dsp:nvSpPr>
        <dsp:cNvPr id="0" name=""/>
        <dsp:cNvSpPr/>
      </dsp:nvSpPr>
      <dsp:spPr>
        <a:xfrm rot="9023733">
          <a:off x="1592146" y="4083743"/>
          <a:ext cx="2156162" cy="14650"/>
        </a:xfrm>
        <a:custGeom>
          <a:avLst/>
          <a:gdLst/>
          <a:ahLst/>
          <a:cxnLst/>
          <a:rect l="0" t="0" r="0" b="0"/>
          <a:pathLst>
            <a:path>
              <a:moveTo>
                <a:pt x="0" y="7325"/>
              </a:moveTo>
              <a:lnTo>
                <a:pt x="2156162"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2616323" y="4037164"/>
        <a:ext cx="107808" cy="107808"/>
      </dsp:txXfrm>
    </dsp:sp>
    <dsp:sp modelId="{1AE51237-6A2E-491E-B360-137D1E44C4E9}">
      <dsp:nvSpPr>
        <dsp:cNvPr id="0" name=""/>
        <dsp:cNvSpPr/>
      </dsp:nvSpPr>
      <dsp:spPr>
        <a:xfrm>
          <a:off x="345504" y="4548231"/>
          <a:ext cx="1730380" cy="744233"/>
        </a:xfrm>
        <a:prstGeom prst="ellipse">
          <a:avLst/>
        </a:prstGeom>
        <a:solidFill>
          <a:srgbClr val="FF0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Safer Communities</a:t>
          </a:r>
          <a:endParaRPr lang="en-GB" sz="1200" kern="1200" dirty="0">
            <a:solidFill>
              <a:schemeClr val="bg1"/>
            </a:solidFill>
          </a:endParaRPr>
        </a:p>
      </dsp:txBody>
      <dsp:txXfrm>
        <a:off x="598912" y="4657221"/>
        <a:ext cx="1223564" cy="526253"/>
      </dsp:txXfrm>
    </dsp:sp>
    <dsp:sp modelId="{984A5CB9-E9B8-4223-A631-85D5950BC160}">
      <dsp:nvSpPr>
        <dsp:cNvPr id="0" name=""/>
        <dsp:cNvSpPr/>
      </dsp:nvSpPr>
      <dsp:spPr>
        <a:xfrm rot="17397344">
          <a:off x="4031134" y="1569070"/>
          <a:ext cx="1793654" cy="14650"/>
        </a:xfrm>
        <a:custGeom>
          <a:avLst/>
          <a:gdLst/>
          <a:ahLst/>
          <a:cxnLst/>
          <a:rect l="0" t="0" r="0" b="0"/>
          <a:pathLst>
            <a:path>
              <a:moveTo>
                <a:pt x="0" y="7325"/>
              </a:moveTo>
              <a:lnTo>
                <a:pt x="1793654"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4883119" y="1531554"/>
        <a:ext cx="89682" cy="89682"/>
      </dsp:txXfrm>
    </dsp:sp>
    <dsp:sp modelId="{B087DAD6-10FB-4D21-8AE7-28AA9A15E412}">
      <dsp:nvSpPr>
        <dsp:cNvPr id="0" name=""/>
        <dsp:cNvSpPr/>
      </dsp:nvSpPr>
      <dsp:spPr>
        <a:xfrm>
          <a:off x="4817142" y="0"/>
          <a:ext cx="1096174"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Transport</a:t>
          </a:r>
          <a:endParaRPr lang="en-GB" sz="1200" kern="1200" dirty="0">
            <a:solidFill>
              <a:schemeClr val="bg1"/>
            </a:solidFill>
          </a:endParaRPr>
        </a:p>
      </dsp:txBody>
      <dsp:txXfrm>
        <a:off x="4977673" y="108990"/>
        <a:ext cx="775112" cy="526253"/>
      </dsp:txXfrm>
    </dsp:sp>
    <dsp:sp modelId="{BA031C19-6337-429D-BC42-C6371B2A40DF}">
      <dsp:nvSpPr>
        <dsp:cNvPr id="0" name=""/>
        <dsp:cNvSpPr/>
      </dsp:nvSpPr>
      <dsp:spPr>
        <a:xfrm rot="12732557">
          <a:off x="1633524" y="2083910"/>
          <a:ext cx="2168782" cy="14650"/>
        </a:xfrm>
        <a:custGeom>
          <a:avLst/>
          <a:gdLst/>
          <a:ahLst/>
          <a:cxnLst/>
          <a:rect l="0" t="0" r="0" b="0"/>
          <a:pathLst>
            <a:path>
              <a:moveTo>
                <a:pt x="0" y="7325"/>
              </a:moveTo>
              <a:lnTo>
                <a:pt x="2168782" y="7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10800000">
        <a:off x="2663696" y="2037016"/>
        <a:ext cx="108439" cy="108439"/>
      </dsp:txXfrm>
    </dsp:sp>
    <dsp:sp modelId="{09DA1E27-CC64-42C9-B4FC-F354B7A9AD5B}">
      <dsp:nvSpPr>
        <dsp:cNvPr id="0" name=""/>
        <dsp:cNvSpPr/>
      </dsp:nvSpPr>
      <dsp:spPr>
        <a:xfrm>
          <a:off x="576813" y="847647"/>
          <a:ext cx="1515453" cy="744233"/>
        </a:xfrm>
        <a:prstGeom prst="ellipse">
          <a:avLst/>
        </a:prstGeom>
        <a:solidFill>
          <a:srgbClr val="00B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bg1"/>
              </a:solidFill>
            </a:rPr>
            <a:t>Climate Change Adaptation</a:t>
          </a:r>
          <a:endParaRPr lang="en-GB" sz="1200" kern="1200" dirty="0">
            <a:solidFill>
              <a:schemeClr val="bg1"/>
            </a:solidFill>
          </a:endParaRPr>
        </a:p>
      </dsp:txBody>
      <dsp:txXfrm>
        <a:off x="798746" y="956637"/>
        <a:ext cx="1071587" cy="526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3EF0E-F022-400C-B80C-EDDA34A2736A}">
      <dsp:nvSpPr>
        <dsp:cNvPr id="0" name=""/>
        <dsp:cNvSpPr/>
      </dsp:nvSpPr>
      <dsp:spPr>
        <a:xfrm rot="5400000">
          <a:off x="2955595" y="-1138826"/>
          <a:ext cx="945356" cy="3223014"/>
        </a:xfrm>
        <a:prstGeom prst="round2SameRect">
          <a:avLst/>
        </a:prstGeom>
        <a:solidFill>
          <a:schemeClr val="accent2">
            <a:tint val="40000"/>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700 </a:t>
          </a:r>
          <a:r>
            <a:rPr lang="en-GB" sz="1400" kern="1200" dirty="0" smtClean="0"/>
            <a:t>public procurement professionals  trained</a:t>
          </a:r>
          <a:endParaRPr lang="en-GB" sz="1400" kern="1200" dirty="0"/>
        </a:p>
      </dsp:txBody>
      <dsp:txXfrm rot="-5400000">
        <a:off x="1816766" y="46151"/>
        <a:ext cx="3176866" cy="853060"/>
      </dsp:txXfrm>
    </dsp:sp>
    <dsp:sp modelId="{61DFBC3B-1421-439C-B683-2C86D09ED069}">
      <dsp:nvSpPr>
        <dsp:cNvPr id="0" name=""/>
        <dsp:cNvSpPr/>
      </dsp:nvSpPr>
      <dsp:spPr>
        <a:xfrm>
          <a:off x="811" y="52136"/>
          <a:ext cx="1815955" cy="841088"/>
        </a:xfrm>
        <a:prstGeom prst="roundRect">
          <a:avLst/>
        </a:prstGeom>
        <a:solidFill>
          <a:schemeClr val="accent2">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Marrakech </a:t>
          </a:r>
          <a:r>
            <a:rPr lang="en-GB" sz="1600" kern="1200" dirty="0" smtClean="0"/>
            <a:t>approach</a:t>
          </a:r>
          <a:endParaRPr lang="en-GB" sz="1600" kern="1200" dirty="0"/>
        </a:p>
      </dsp:txBody>
      <dsp:txXfrm>
        <a:off x="41870" y="93195"/>
        <a:ext cx="1733837" cy="758970"/>
      </dsp:txXfrm>
    </dsp:sp>
    <dsp:sp modelId="{C9F9B02C-6350-4840-AB43-BA4F3AD56CA8}">
      <dsp:nvSpPr>
        <dsp:cNvPr id="0" name=""/>
        <dsp:cNvSpPr/>
      </dsp:nvSpPr>
      <dsp:spPr>
        <a:xfrm rot="5400000">
          <a:off x="2892343" y="-5286"/>
          <a:ext cx="1076473" cy="3220605"/>
        </a:xfrm>
        <a:prstGeom prst="round2SameRect">
          <a:avLst/>
        </a:prstGeom>
        <a:solidFill>
          <a:schemeClr val="accent3">
            <a:tint val="40000"/>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3</a:t>
          </a:r>
          <a:r>
            <a:rPr lang="en-GB" sz="1400" b="0" kern="1200" dirty="0" smtClean="0"/>
            <a:t>500 Training opportunities</a:t>
          </a:r>
          <a:endParaRPr lang="en-GB" sz="1400" b="0" kern="1200" dirty="0"/>
        </a:p>
        <a:p>
          <a:pPr marL="57150" lvl="1" indent="-57150" algn="l" defTabSz="488950" rtl="0">
            <a:lnSpc>
              <a:spcPct val="90000"/>
            </a:lnSpc>
            <a:spcBef>
              <a:spcPct val="0"/>
            </a:spcBef>
            <a:spcAft>
              <a:spcPct val="15000"/>
            </a:spcAft>
            <a:buChar char="••"/>
          </a:pPr>
          <a:r>
            <a:rPr lang="en-GB" sz="1100" kern="1200" dirty="0" smtClean="0"/>
            <a:t> </a:t>
          </a:r>
          <a:r>
            <a:rPr lang="en-GB" sz="1200" kern="1200" dirty="0" smtClean="0"/>
            <a:t>Commonwealth Games 2014 </a:t>
          </a:r>
          <a:r>
            <a:rPr lang="en-GB" sz="1100" kern="1200" dirty="0" smtClean="0"/>
            <a:t/>
          </a:r>
          <a:br>
            <a:rPr lang="en-GB" sz="1100" kern="1200" dirty="0" smtClean="0"/>
          </a:br>
          <a:r>
            <a:rPr lang="en-GB" sz="1100" kern="1200" dirty="0" smtClean="0"/>
            <a:t>  	351 Jobs, 113 Apprentices</a:t>
          </a:r>
          <a:endParaRPr lang="en-GB" sz="1100" kern="1200" dirty="0"/>
        </a:p>
        <a:p>
          <a:pPr marL="57150" lvl="1" indent="-57150" algn="l" defTabSz="488950" rtl="0">
            <a:lnSpc>
              <a:spcPct val="90000"/>
            </a:lnSpc>
            <a:spcBef>
              <a:spcPct val="0"/>
            </a:spcBef>
            <a:spcAft>
              <a:spcPct val="15000"/>
            </a:spcAft>
            <a:buChar char="••"/>
          </a:pPr>
          <a:endParaRPr lang="en-GB" sz="1100" kern="1200" dirty="0"/>
        </a:p>
        <a:p>
          <a:pPr marL="57150" lvl="1" indent="-57150" algn="l" defTabSz="488950" rtl="0">
            <a:lnSpc>
              <a:spcPct val="90000"/>
            </a:lnSpc>
            <a:spcBef>
              <a:spcPct val="0"/>
            </a:spcBef>
            <a:spcAft>
              <a:spcPct val="15000"/>
            </a:spcAft>
            <a:buChar char="••"/>
          </a:pPr>
          <a:r>
            <a:rPr lang="en-GB" sz="1100" kern="1200" dirty="0" smtClean="0"/>
            <a:t>  </a:t>
          </a:r>
          <a:r>
            <a:rPr lang="en-GB" sz="1200" kern="1200" dirty="0" smtClean="0"/>
            <a:t>Glasgow Housing </a:t>
          </a:r>
          <a:r>
            <a:rPr lang="en-GB" sz="1200" kern="1200" dirty="0" smtClean="0"/>
            <a:t>Association</a:t>
          </a:r>
          <a:endParaRPr lang="en-GB" sz="1100" kern="1200" dirty="0"/>
        </a:p>
        <a:p>
          <a:pPr marL="57150" lvl="1" indent="-57150" algn="l" defTabSz="488950" rtl="0">
            <a:lnSpc>
              <a:spcPct val="90000"/>
            </a:lnSpc>
            <a:spcBef>
              <a:spcPct val="0"/>
            </a:spcBef>
            <a:spcAft>
              <a:spcPct val="15000"/>
            </a:spcAft>
            <a:buChar char="••"/>
          </a:pPr>
          <a:r>
            <a:rPr lang="en-GB" sz="1100" kern="1200" dirty="0" smtClean="0"/>
            <a:t>  577 Apprentices, 482 Trainees</a:t>
          </a:r>
          <a:endParaRPr lang="en-GB" sz="1100" kern="1200" dirty="0"/>
        </a:p>
      </dsp:txBody>
      <dsp:txXfrm rot="-5400000">
        <a:off x="1820278" y="1119329"/>
        <a:ext cx="3168056" cy="971375"/>
      </dsp:txXfrm>
    </dsp:sp>
    <dsp:sp modelId="{90CD09E9-FD21-404C-94C2-DFE34A762E2B}">
      <dsp:nvSpPr>
        <dsp:cNvPr id="0" name=""/>
        <dsp:cNvSpPr/>
      </dsp:nvSpPr>
      <dsp:spPr>
        <a:xfrm>
          <a:off x="811" y="1152038"/>
          <a:ext cx="1817616" cy="841088"/>
        </a:xfrm>
        <a:prstGeom prst="roundRect">
          <a:avLst/>
        </a:prstGeom>
        <a:solidFill>
          <a:schemeClr val="accent3">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Community benefits </a:t>
          </a:r>
          <a:endParaRPr lang="en-GB" sz="1600" kern="1200" dirty="0"/>
        </a:p>
      </dsp:txBody>
      <dsp:txXfrm>
        <a:off x="41870" y="1193097"/>
        <a:ext cx="1735498" cy="758970"/>
      </dsp:txXfrm>
    </dsp:sp>
    <dsp:sp modelId="{ECC3E7F6-993A-40C4-B090-D49279FD9B25}">
      <dsp:nvSpPr>
        <dsp:cNvPr id="0" name=""/>
        <dsp:cNvSpPr/>
      </dsp:nvSpPr>
      <dsp:spPr>
        <a:xfrm rot="5400000">
          <a:off x="2936215" y="1102502"/>
          <a:ext cx="1006351" cy="3200960"/>
        </a:xfrm>
        <a:prstGeom prst="round2SameRect">
          <a:avLst/>
        </a:prstGeom>
        <a:solidFill>
          <a:schemeClr val="accent4">
            <a:tint val="40000"/>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Electricity</a:t>
          </a:r>
          <a:endParaRPr lang="en-GB" sz="1400" kern="1200" dirty="0"/>
        </a:p>
        <a:p>
          <a:pPr marL="57150" lvl="1" indent="-57150" algn="l" defTabSz="488950" rtl="0">
            <a:lnSpc>
              <a:spcPct val="90000"/>
            </a:lnSpc>
            <a:spcBef>
              <a:spcPct val="0"/>
            </a:spcBef>
            <a:spcAft>
              <a:spcPct val="15000"/>
            </a:spcAft>
            <a:buChar char="••"/>
          </a:pPr>
          <a:r>
            <a:rPr lang="en-GB" sz="1100" kern="1200" dirty="0" smtClean="0"/>
            <a:t> energy efficiency measures</a:t>
          </a:r>
          <a:endParaRPr lang="en-GB" sz="1100" kern="1200" dirty="0"/>
        </a:p>
        <a:p>
          <a:pPr marL="114300" lvl="2" indent="-57150" algn="l" defTabSz="488950" rtl="0">
            <a:lnSpc>
              <a:spcPct val="90000"/>
            </a:lnSpc>
            <a:spcBef>
              <a:spcPct val="0"/>
            </a:spcBef>
            <a:spcAft>
              <a:spcPct val="15000"/>
            </a:spcAft>
            <a:buChar char="••"/>
          </a:pPr>
          <a:r>
            <a:rPr lang="en-GB" sz="1100" kern="1200" dirty="0" smtClean="0"/>
            <a:t> renewable power generation</a:t>
          </a:r>
          <a:endParaRPr lang="en-GB" sz="1100" kern="1200" dirty="0"/>
        </a:p>
        <a:p>
          <a:pPr marL="114300" lvl="2" indent="-57150" algn="l" defTabSz="488950" rtl="0">
            <a:lnSpc>
              <a:spcPct val="90000"/>
            </a:lnSpc>
            <a:spcBef>
              <a:spcPct val="0"/>
            </a:spcBef>
            <a:spcAft>
              <a:spcPct val="15000"/>
            </a:spcAft>
            <a:buChar char="••"/>
          </a:pPr>
          <a:r>
            <a:rPr lang="en-GB" sz="1100" kern="1200" dirty="0" smtClean="0"/>
            <a:t> sell green electricity back to the grid</a:t>
          </a:r>
          <a:endParaRPr lang="en-GB" sz="1100" kern="1200" dirty="0"/>
        </a:p>
      </dsp:txBody>
      <dsp:txXfrm rot="-5400000">
        <a:off x="1838911" y="2248932"/>
        <a:ext cx="3151834" cy="908099"/>
      </dsp:txXfrm>
    </dsp:sp>
    <dsp:sp modelId="{F50CADA3-6615-4E47-92FF-B2C70AB6F62E}">
      <dsp:nvSpPr>
        <dsp:cNvPr id="0" name=""/>
        <dsp:cNvSpPr/>
      </dsp:nvSpPr>
      <dsp:spPr>
        <a:xfrm>
          <a:off x="811" y="2282438"/>
          <a:ext cx="1838099" cy="841088"/>
        </a:xfrm>
        <a:prstGeom prst="roundRect">
          <a:avLst/>
        </a:prstGeom>
        <a:solidFill>
          <a:schemeClr val="accent4">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Environmentally conscious</a:t>
          </a:r>
          <a:endParaRPr lang="en-GB" sz="1600" kern="1200" dirty="0"/>
        </a:p>
      </dsp:txBody>
      <dsp:txXfrm>
        <a:off x="41870" y="2323497"/>
        <a:ext cx="1755981" cy="758970"/>
      </dsp:txXfrm>
    </dsp:sp>
    <dsp:sp modelId="{57AB0063-9E09-4BFE-A313-61EF33D04974}">
      <dsp:nvSpPr>
        <dsp:cNvPr id="0" name=""/>
        <dsp:cNvSpPr/>
      </dsp:nvSpPr>
      <dsp:spPr>
        <a:xfrm rot="5400000">
          <a:off x="2953638" y="2161714"/>
          <a:ext cx="953002" cy="3219864"/>
        </a:xfrm>
        <a:prstGeom prst="round2SameRect">
          <a:avLst/>
        </a:prstGeom>
        <a:solidFill>
          <a:schemeClr val="accent5">
            <a:tint val="40000"/>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GB" sz="1400" kern="1200" dirty="0" smtClean="0"/>
            <a:t>Supported businesses</a:t>
          </a:r>
          <a:endParaRPr lang="en-GB" sz="1400" kern="1200" dirty="0"/>
        </a:p>
        <a:p>
          <a:pPr marL="114300" lvl="2" indent="-57150" algn="l" defTabSz="488950" rtl="0">
            <a:lnSpc>
              <a:spcPct val="90000"/>
            </a:lnSpc>
            <a:spcBef>
              <a:spcPct val="0"/>
            </a:spcBef>
            <a:spcAft>
              <a:spcPct val="15000"/>
            </a:spcAft>
            <a:buChar char="••"/>
          </a:pPr>
          <a:r>
            <a:rPr lang="en-GB" sz="1100" kern="1200" dirty="0" smtClean="0"/>
            <a:t>Public Contracts (Scotland) Regulations 2015</a:t>
          </a:r>
          <a:endParaRPr lang="en-GB" sz="1100" kern="1200" dirty="0"/>
        </a:p>
        <a:p>
          <a:pPr marL="114300" lvl="2" indent="-57150" algn="l" defTabSz="488950" rtl="0">
            <a:lnSpc>
              <a:spcPct val="90000"/>
            </a:lnSpc>
            <a:spcBef>
              <a:spcPct val="0"/>
            </a:spcBef>
            <a:spcAft>
              <a:spcPct val="15000"/>
            </a:spcAft>
            <a:buChar char="••"/>
          </a:pPr>
          <a:r>
            <a:rPr lang="en-GB" sz="1100" kern="1200" dirty="0" smtClean="0"/>
            <a:t>Procurement (Scotland) Regulations 2016  </a:t>
          </a:r>
          <a:endParaRPr lang="en-GB" sz="1100" kern="1200" dirty="0"/>
        </a:p>
      </dsp:txBody>
      <dsp:txXfrm rot="-5400000">
        <a:off x="1820207" y="3341667"/>
        <a:ext cx="3173342" cy="859958"/>
      </dsp:txXfrm>
    </dsp:sp>
    <dsp:sp modelId="{2616B22C-6FD4-4BB0-A04B-B87AFFC8C72B}">
      <dsp:nvSpPr>
        <dsp:cNvPr id="0" name=""/>
        <dsp:cNvSpPr/>
      </dsp:nvSpPr>
      <dsp:spPr>
        <a:xfrm>
          <a:off x="811" y="3351102"/>
          <a:ext cx="1819396" cy="841088"/>
        </a:xfrm>
        <a:prstGeom prst="roundRect">
          <a:avLst/>
        </a:prstGeom>
        <a:solidFill>
          <a:schemeClr val="accent5">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smtClean="0"/>
            <a:t>Socially responsible</a:t>
          </a:r>
          <a:endParaRPr lang="en-GB" sz="1200" kern="1200" dirty="0"/>
        </a:p>
      </dsp:txBody>
      <dsp:txXfrm>
        <a:off x="41870" y="3392161"/>
        <a:ext cx="1737278" cy="758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0B81D-E6A8-479F-B690-CD7365D94469}">
      <dsp:nvSpPr>
        <dsp:cNvPr id="0" name=""/>
        <dsp:cNvSpPr/>
      </dsp:nvSpPr>
      <dsp:spPr>
        <a:xfrm>
          <a:off x="0" y="1749894"/>
          <a:ext cx="5832648" cy="607169"/>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GB" sz="1400" kern="1200" dirty="0" smtClean="0"/>
            <a:t>Consider:</a:t>
          </a:r>
          <a:endParaRPr lang="en-GB" sz="1400" kern="1200" dirty="0"/>
        </a:p>
      </dsp:txBody>
      <dsp:txXfrm>
        <a:off x="0" y="1749894"/>
        <a:ext cx="5832648" cy="327871"/>
      </dsp:txXfrm>
    </dsp:sp>
    <dsp:sp modelId="{12AF1814-4B76-4E46-AB46-13027C7BB2B3}">
      <dsp:nvSpPr>
        <dsp:cNvPr id="0" name=""/>
        <dsp:cNvSpPr/>
      </dsp:nvSpPr>
      <dsp:spPr>
        <a:xfrm>
          <a:off x="2847" y="2132173"/>
          <a:ext cx="1942317" cy="180997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GB" sz="1600" kern="1200" dirty="0" smtClean="0"/>
            <a:t>Improving </a:t>
          </a:r>
        </a:p>
        <a:p>
          <a:pPr lvl="0" algn="l" defTabSz="711200" rtl="0">
            <a:lnSpc>
              <a:spcPct val="150000"/>
            </a:lnSpc>
            <a:spcBef>
              <a:spcPct val="0"/>
            </a:spcBef>
            <a:spcAft>
              <a:spcPct val="35000"/>
            </a:spcAft>
          </a:pPr>
          <a:r>
            <a:rPr lang="en-GB" sz="1200" kern="1200" dirty="0" smtClean="0"/>
            <a:t>Economic, social, environmental, wellbeing and  reducing inequality in the area. </a:t>
          </a:r>
          <a:endParaRPr lang="en-GB" sz="1200" kern="1200" dirty="0"/>
        </a:p>
      </dsp:txBody>
      <dsp:txXfrm>
        <a:off x="2847" y="2132173"/>
        <a:ext cx="1942317" cy="1809978"/>
      </dsp:txXfrm>
    </dsp:sp>
    <dsp:sp modelId="{48DC3F32-F086-48F2-B186-F427397821E5}">
      <dsp:nvSpPr>
        <dsp:cNvPr id="0" name=""/>
        <dsp:cNvSpPr/>
      </dsp:nvSpPr>
      <dsp:spPr>
        <a:xfrm>
          <a:off x="1945165" y="2132173"/>
          <a:ext cx="1942317" cy="1809978"/>
        </a:xfrm>
        <a:prstGeom prst="rect">
          <a:avLst/>
        </a:prstGeom>
        <a:solidFill>
          <a:schemeClr val="accent4">
            <a:tint val="40000"/>
            <a:alpha val="90000"/>
            <a:hueOff val="-1972855"/>
            <a:satOff val="11079"/>
            <a:lumOff val="704"/>
            <a:alphaOff val="0"/>
          </a:schemeClr>
        </a:solidFill>
        <a:ln w="9525" cap="flat" cmpd="sng" algn="ctr">
          <a:solidFill>
            <a:schemeClr val="accent4">
              <a:tint val="40000"/>
              <a:alpha val="90000"/>
              <a:hueOff val="-1972855"/>
              <a:satOff val="11079"/>
              <a:lumOff val="704"/>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GB" sz="1600" kern="1200" dirty="0" smtClean="0"/>
            <a:t>Involving </a:t>
          </a:r>
        </a:p>
        <a:p>
          <a:pPr lvl="0" algn="l" defTabSz="711200" rtl="0">
            <a:lnSpc>
              <a:spcPct val="150000"/>
            </a:lnSpc>
            <a:spcBef>
              <a:spcPct val="0"/>
            </a:spcBef>
            <a:spcAft>
              <a:spcPct val="35000"/>
            </a:spcAft>
          </a:pPr>
          <a:r>
            <a:rPr lang="en-GB" sz="1200" kern="1200" dirty="0" smtClean="0"/>
            <a:t>Small and medium enterprises and 3</a:t>
          </a:r>
          <a:r>
            <a:rPr lang="en-GB" sz="1200" kern="1200" baseline="30000" dirty="0" smtClean="0"/>
            <a:t>rd</a:t>
          </a:r>
          <a:r>
            <a:rPr lang="en-GB" sz="1200" kern="1200" dirty="0" smtClean="0"/>
            <a:t> sector bodies including supported businesses.</a:t>
          </a:r>
          <a:endParaRPr lang="en-GB" sz="1200" kern="1200" dirty="0"/>
        </a:p>
      </dsp:txBody>
      <dsp:txXfrm>
        <a:off x="1945165" y="2132173"/>
        <a:ext cx="1942317" cy="1809978"/>
      </dsp:txXfrm>
    </dsp:sp>
    <dsp:sp modelId="{237D5274-36C8-43D7-870F-5F0B1470F2D4}">
      <dsp:nvSpPr>
        <dsp:cNvPr id="0" name=""/>
        <dsp:cNvSpPr/>
      </dsp:nvSpPr>
      <dsp:spPr>
        <a:xfrm>
          <a:off x="3887482" y="2132173"/>
          <a:ext cx="1942317" cy="1809978"/>
        </a:xfrm>
        <a:prstGeom prst="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GB" sz="1600" kern="1200" dirty="0" smtClean="0"/>
            <a:t>Promoting</a:t>
          </a:r>
          <a:endParaRPr lang="en-GB" sz="1100" kern="1200" dirty="0" smtClean="0"/>
        </a:p>
        <a:p>
          <a:pPr lvl="0" algn="ctr" defTabSz="711200" rtl="0">
            <a:lnSpc>
              <a:spcPct val="90000"/>
            </a:lnSpc>
            <a:spcBef>
              <a:spcPct val="0"/>
            </a:spcBef>
            <a:spcAft>
              <a:spcPct val="35000"/>
            </a:spcAft>
          </a:pPr>
          <a:endParaRPr lang="en-GB" sz="1100" kern="1200" dirty="0" smtClean="0"/>
        </a:p>
        <a:p>
          <a:pPr lvl="0" algn="ctr" defTabSz="711200" rtl="0">
            <a:lnSpc>
              <a:spcPct val="90000"/>
            </a:lnSpc>
            <a:spcBef>
              <a:spcPct val="0"/>
            </a:spcBef>
            <a:spcAft>
              <a:spcPct val="35000"/>
            </a:spcAft>
          </a:pPr>
          <a:endParaRPr lang="en-GB" sz="1100" kern="1200" dirty="0" smtClean="0"/>
        </a:p>
        <a:p>
          <a:pPr lvl="0" algn="ctr" defTabSz="711200" rtl="0">
            <a:lnSpc>
              <a:spcPct val="90000"/>
            </a:lnSpc>
            <a:spcBef>
              <a:spcPct val="0"/>
            </a:spcBef>
            <a:spcAft>
              <a:spcPct val="35000"/>
            </a:spcAft>
          </a:pPr>
          <a:r>
            <a:rPr lang="en-GB" sz="1200" kern="1200" dirty="0" smtClean="0"/>
            <a:t>Innovation</a:t>
          </a:r>
        </a:p>
        <a:p>
          <a:pPr lvl="0" algn="ctr" defTabSz="711200" rtl="0">
            <a:lnSpc>
              <a:spcPct val="90000"/>
            </a:lnSpc>
            <a:spcBef>
              <a:spcPct val="0"/>
            </a:spcBef>
            <a:spcAft>
              <a:spcPct val="35000"/>
            </a:spcAft>
          </a:pPr>
          <a:endParaRPr lang="en-GB" sz="1100" kern="1200" dirty="0" smtClean="0"/>
        </a:p>
        <a:p>
          <a:pPr lvl="0" algn="ctr" defTabSz="711200" rtl="0">
            <a:lnSpc>
              <a:spcPct val="90000"/>
            </a:lnSpc>
            <a:spcBef>
              <a:spcPct val="0"/>
            </a:spcBef>
            <a:spcAft>
              <a:spcPct val="35000"/>
            </a:spcAft>
          </a:pPr>
          <a:endParaRPr lang="en-GB" sz="1100" kern="1200" dirty="0" smtClean="0"/>
        </a:p>
      </dsp:txBody>
      <dsp:txXfrm>
        <a:off x="3887482" y="2132173"/>
        <a:ext cx="1942317" cy="1809978"/>
      </dsp:txXfrm>
    </dsp:sp>
    <dsp:sp modelId="{06D6C137-F27A-4FBF-B02C-C9A31897E6C3}">
      <dsp:nvSpPr>
        <dsp:cNvPr id="0" name=""/>
        <dsp:cNvSpPr/>
      </dsp:nvSpPr>
      <dsp:spPr>
        <a:xfrm rot="10800000">
          <a:off x="0" y="875089"/>
          <a:ext cx="5832648" cy="933826"/>
        </a:xfrm>
        <a:prstGeom prst="upArrowCallout">
          <a:avLst/>
        </a:prstGeom>
        <a:gradFill rotWithShape="0">
          <a:gsLst>
            <a:gs pos="0">
              <a:schemeClr val="accent4">
                <a:hueOff val="-2232385"/>
                <a:satOff val="13449"/>
                <a:lumOff val="1078"/>
                <a:alphaOff val="0"/>
                <a:shade val="15000"/>
                <a:satMod val="180000"/>
              </a:schemeClr>
            </a:gs>
            <a:gs pos="50000">
              <a:schemeClr val="accent4">
                <a:hueOff val="-2232385"/>
                <a:satOff val="13449"/>
                <a:lumOff val="1078"/>
                <a:alphaOff val="0"/>
                <a:shade val="45000"/>
                <a:satMod val="170000"/>
              </a:schemeClr>
            </a:gs>
            <a:gs pos="70000">
              <a:schemeClr val="accent4">
                <a:hueOff val="-2232385"/>
                <a:satOff val="13449"/>
                <a:lumOff val="1078"/>
                <a:alphaOff val="0"/>
                <a:tint val="99000"/>
                <a:shade val="65000"/>
                <a:satMod val="155000"/>
              </a:schemeClr>
            </a:gs>
            <a:gs pos="100000">
              <a:schemeClr val="accent4">
                <a:hueOff val="-2232385"/>
                <a:satOff val="13449"/>
                <a:lumOff val="107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GB" sz="1400" b="0" kern="1200" dirty="0" smtClean="0"/>
            <a:t>Sustainable Procurement Duty </a:t>
          </a:r>
          <a:endParaRPr lang="en-GB" sz="1400" b="0" kern="1200" dirty="0"/>
        </a:p>
      </dsp:txBody>
      <dsp:txXfrm rot="10800000">
        <a:off x="0" y="875089"/>
        <a:ext cx="5832648" cy="606772"/>
      </dsp:txXfrm>
    </dsp:sp>
    <dsp:sp modelId="{B85BB582-196F-41F5-B7CA-81FE56F639DB}">
      <dsp:nvSpPr>
        <dsp:cNvPr id="0" name=""/>
        <dsp:cNvSpPr/>
      </dsp:nvSpPr>
      <dsp:spPr>
        <a:xfrm rot="10800000">
          <a:off x="0" y="284"/>
          <a:ext cx="5832648" cy="933826"/>
        </a:xfrm>
        <a:prstGeom prst="upArrowCallout">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GB" sz="1400" kern="1200" dirty="0" smtClean="0"/>
            <a:t>Procurement Reform (Scotland) Act 2014</a:t>
          </a:r>
          <a:endParaRPr lang="en-GB" sz="1400" kern="1200" dirty="0"/>
        </a:p>
      </dsp:txBody>
      <dsp:txXfrm rot="10800000">
        <a:off x="0" y="284"/>
        <a:ext cx="5832648" cy="606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E336F-554C-49B5-9563-BF3BE8C0E1A4}">
      <dsp:nvSpPr>
        <dsp:cNvPr id="0" name=""/>
        <dsp:cNvSpPr/>
      </dsp:nvSpPr>
      <dsp:spPr>
        <a:xfrm>
          <a:off x="2920492" y="262835"/>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Identify need &amp; assess risk</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920492" y="262835"/>
        <a:ext cx="871766" cy="871766"/>
      </dsp:txXfrm>
    </dsp:sp>
    <dsp:sp modelId="{AA70C996-8A09-4D2B-BCAE-FBB396940008}">
      <dsp:nvSpPr>
        <dsp:cNvPr id="0" name=""/>
        <dsp:cNvSpPr/>
      </dsp:nvSpPr>
      <dsp:spPr>
        <a:xfrm>
          <a:off x="312429" y="344344"/>
          <a:ext cx="4259173" cy="4259173"/>
        </a:xfrm>
        <a:prstGeom prst="circularArrow">
          <a:avLst>
            <a:gd name="adj1" fmla="val 3991"/>
            <a:gd name="adj2" fmla="val 250385"/>
            <a:gd name="adj3" fmla="val 20199855"/>
            <a:gd name="adj4" fmla="val 18837141"/>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EFBD8-6181-478F-9C75-93ED68C47602}">
      <dsp:nvSpPr>
        <dsp:cNvPr id="0" name=""/>
        <dsp:cNvSpPr/>
      </dsp:nvSpPr>
      <dsp:spPr>
        <a:xfrm>
          <a:off x="3893224" y="1835342"/>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3893224" y="1835342"/>
        <a:ext cx="871766" cy="871766"/>
      </dsp:txXfrm>
    </dsp:sp>
    <dsp:sp modelId="{5684C5A5-FDD4-470C-AB2A-5327204FE76E}">
      <dsp:nvSpPr>
        <dsp:cNvPr id="0" name=""/>
        <dsp:cNvSpPr/>
      </dsp:nvSpPr>
      <dsp:spPr>
        <a:xfrm>
          <a:off x="254094" y="141639"/>
          <a:ext cx="4259173" cy="4259173"/>
        </a:xfrm>
        <a:prstGeom prst="circularArrow">
          <a:avLst>
            <a:gd name="adj1" fmla="val 3991"/>
            <a:gd name="adj2" fmla="val 250385"/>
            <a:gd name="adj3" fmla="val 2366196"/>
            <a:gd name="adj4" fmla="val 776840"/>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C462B-936D-4762-8454-8B0FB6471B02}">
      <dsp:nvSpPr>
        <dsp:cNvPr id="0" name=""/>
        <dsp:cNvSpPr/>
      </dsp:nvSpPr>
      <dsp:spPr>
        <a:xfrm>
          <a:off x="2920511" y="3520131"/>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Supplier Selection</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920511" y="3520131"/>
        <a:ext cx="871766" cy="871766"/>
      </dsp:txXfrm>
    </dsp:sp>
    <dsp:sp modelId="{080BCA17-2A3C-4359-A8EE-A5FF2392CAB5}">
      <dsp:nvSpPr>
        <dsp:cNvPr id="0" name=""/>
        <dsp:cNvSpPr/>
      </dsp:nvSpPr>
      <dsp:spPr>
        <a:xfrm>
          <a:off x="277902" y="165447"/>
          <a:ext cx="4211556" cy="4211556"/>
        </a:xfrm>
        <a:prstGeom prst="circularArrow">
          <a:avLst>
            <a:gd name="adj1" fmla="val 3991"/>
            <a:gd name="adj2" fmla="val 250385"/>
            <a:gd name="adj3" fmla="val 6110714"/>
            <a:gd name="adj4" fmla="val 4438901"/>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0D27C-54E9-4B2E-BFA5-866961898968}">
      <dsp:nvSpPr>
        <dsp:cNvPr id="0" name=""/>
        <dsp:cNvSpPr/>
      </dsp:nvSpPr>
      <dsp:spPr>
        <a:xfrm>
          <a:off x="975084" y="3520131"/>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Evaluation and Award</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975084" y="3520131"/>
        <a:ext cx="871766" cy="871766"/>
      </dsp:txXfrm>
    </dsp:sp>
    <dsp:sp modelId="{E100683E-FC79-430C-85E6-BB9C86D0E424}">
      <dsp:nvSpPr>
        <dsp:cNvPr id="0" name=""/>
        <dsp:cNvSpPr/>
      </dsp:nvSpPr>
      <dsp:spPr>
        <a:xfrm>
          <a:off x="254094" y="141639"/>
          <a:ext cx="4259173" cy="4259173"/>
        </a:xfrm>
        <a:prstGeom prst="circularArrow">
          <a:avLst>
            <a:gd name="adj1" fmla="val 3991"/>
            <a:gd name="adj2" fmla="val 250385"/>
            <a:gd name="adj3" fmla="val 9772775"/>
            <a:gd name="adj4" fmla="val 8183419"/>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85E6-0996-4B51-8F69-4C65A753D57E}">
      <dsp:nvSpPr>
        <dsp:cNvPr id="0" name=""/>
        <dsp:cNvSpPr/>
      </dsp:nvSpPr>
      <dsp:spPr>
        <a:xfrm>
          <a:off x="2371" y="1835342"/>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Supplier Management</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371" y="1835342"/>
        <a:ext cx="871766" cy="871766"/>
      </dsp:txXfrm>
    </dsp:sp>
    <dsp:sp modelId="{8B551BCF-4F59-4135-A636-81F37420B744}">
      <dsp:nvSpPr>
        <dsp:cNvPr id="0" name=""/>
        <dsp:cNvSpPr/>
      </dsp:nvSpPr>
      <dsp:spPr>
        <a:xfrm>
          <a:off x="139574" y="487505"/>
          <a:ext cx="4259173" cy="4259173"/>
        </a:xfrm>
        <a:prstGeom prst="circularArrow">
          <a:avLst>
            <a:gd name="adj1" fmla="val 3991"/>
            <a:gd name="adj2" fmla="val 250385"/>
            <a:gd name="adj3" fmla="val 13447825"/>
            <a:gd name="adj4" fmla="val 12221594"/>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1579F-CDFC-4345-AFAD-5DA387F5831F}">
      <dsp:nvSpPr>
        <dsp:cNvPr id="0" name=""/>
        <dsp:cNvSpPr/>
      </dsp:nvSpPr>
      <dsp:spPr>
        <a:xfrm>
          <a:off x="975092" y="331067"/>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Contract Management</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975092" y="331067"/>
        <a:ext cx="871766" cy="871766"/>
      </dsp:txXfrm>
    </dsp:sp>
    <dsp:sp modelId="{7214A25A-EA80-441F-83B5-58401503C624}">
      <dsp:nvSpPr>
        <dsp:cNvPr id="0" name=""/>
        <dsp:cNvSpPr/>
      </dsp:nvSpPr>
      <dsp:spPr>
        <a:xfrm>
          <a:off x="359019" y="269128"/>
          <a:ext cx="4259173" cy="4259173"/>
        </a:xfrm>
        <a:prstGeom prst="circularArrow">
          <a:avLst>
            <a:gd name="adj1" fmla="val 3991"/>
            <a:gd name="adj2" fmla="val 250385"/>
            <a:gd name="adj3" fmla="val 16719210"/>
            <a:gd name="adj4" fmla="val 15044329"/>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1" y="0"/>
            <a:ext cx="2946400" cy="4969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264195" name="Rectangle 3"/>
          <p:cNvSpPr>
            <a:spLocks noGrp="1" noChangeArrowheads="1"/>
          </p:cNvSpPr>
          <p:nvPr>
            <p:ph type="dt" sz="quarter" idx="1"/>
          </p:nvPr>
        </p:nvSpPr>
        <p:spPr bwMode="auto">
          <a:xfrm>
            <a:off x="3849690" y="0"/>
            <a:ext cx="2946400" cy="4969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fld id="{2C5234FE-087D-4E60-89CE-088F3F0817AA}" type="datetimeFigureOut">
              <a:rPr lang="en-GB"/>
              <a:pPr>
                <a:defRPr/>
              </a:pPr>
              <a:t>09/06/2016</a:t>
            </a:fld>
            <a:endParaRPr lang="en-GB" dirty="0"/>
          </a:p>
        </p:txBody>
      </p:sp>
      <p:sp>
        <p:nvSpPr>
          <p:cNvPr id="264196" name="Rectangle 4"/>
          <p:cNvSpPr>
            <a:spLocks noGrp="1" noChangeArrowheads="1"/>
          </p:cNvSpPr>
          <p:nvPr>
            <p:ph type="ftr" sz="quarter" idx="2"/>
          </p:nvPr>
        </p:nvSpPr>
        <p:spPr bwMode="auto">
          <a:xfrm>
            <a:off x="1" y="9429670"/>
            <a:ext cx="2946400" cy="4969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264197" name="Rectangle 5"/>
          <p:cNvSpPr>
            <a:spLocks noGrp="1" noChangeArrowheads="1"/>
          </p:cNvSpPr>
          <p:nvPr>
            <p:ph type="sldNum" sz="quarter" idx="3"/>
          </p:nvPr>
        </p:nvSpPr>
        <p:spPr bwMode="auto">
          <a:xfrm>
            <a:off x="3849690" y="9429670"/>
            <a:ext cx="2946400" cy="49696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8C1A42F1-89FC-4561-9A2E-A13E924E1123}" type="slidenum">
              <a:rPr lang="en-GB"/>
              <a:pPr>
                <a:defRPr/>
              </a:pPr>
              <a:t>‹#›</a:t>
            </a:fld>
            <a:endParaRPr lang="en-GB" dirty="0"/>
          </a:p>
        </p:txBody>
      </p:sp>
    </p:spTree>
    <p:extLst>
      <p:ext uri="{BB962C8B-B14F-4D97-AF65-F5344CB8AC3E}">
        <p14:creationId xmlns:p14="http://schemas.microsoft.com/office/powerpoint/2010/main" val="798104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969"/>
          </a:xfrm>
          <a:prstGeom prst="rect">
            <a:avLst/>
          </a:prstGeom>
        </p:spPr>
        <p:txBody>
          <a:bodyPr vert="horz" lIns="91440" tIns="45720" rIns="91440" bIns="45720" rtlCol="0"/>
          <a:lstStyle>
            <a:lvl1pPr algn="l">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49690" y="0"/>
            <a:ext cx="2946400" cy="496969"/>
          </a:xfrm>
          <a:prstGeom prst="rect">
            <a:avLst/>
          </a:prstGeom>
        </p:spPr>
        <p:txBody>
          <a:bodyPr vert="horz" lIns="91440" tIns="45720" rIns="91440" bIns="45720" rtlCol="0"/>
          <a:lstStyle>
            <a:lvl1pPr algn="r">
              <a:defRPr sz="1200">
                <a:latin typeface="Arial" charset="0"/>
                <a:cs typeface="+mn-cs"/>
              </a:defRPr>
            </a:lvl1pPr>
          </a:lstStyle>
          <a:p>
            <a:pPr>
              <a:defRPr/>
            </a:pPr>
            <a:fld id="{68412191-02E1-4C65-A689-AABFE8190F87}" type="datetimeFigureOut">
              <a:rPr lang="en-GB"/>
              <a:pPr>
                <a:defRPr/>
              </a:pPr>
              <a:t>09/06/2016</a:t>
            </a:fld>
            <a:endParaRPr lang="en-GB" dirty="0"/>
          </a:p>
        </p:txBody>
      </p:sp>
      <p:sp>
        <p:nvSpPr>
          <p:cNvPr id="4" name="Slide Image Placeholder 3"/>
          <p:cNvSpPr>
            <a:spLocks noGrp="1" noRot="1" noChangeAspect="1"/>
          </p:cNvSpPr>
          <p:nvPr>
            <p:ph type="sldImg" idx="2"/>
          </p:nvPr>
        </p:nvSpPr>
        <p:spPr>
          <a:xfrm>
            <a:off x="919163" y="747713"/>
            <a:ext cx="4959350" cy="3719512"/>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4" y="4715632"/>
            <a:ext cx="5438775" cy="446793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1" y="9429670"/>
            <a:ext cx="2946400" cy="49696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49690" y="9429670"/>
            <a:ext cx="2946400" cy="496968"/>
          </a:xfrm>
          <a:prstGeom prst="rect">
            <a:avLst/>
          </a:prstGeom>
        </p:spPr>
        <p:txBody>
          <a:bodyPr vert="horz" lIns="91440" tIns="45720" rIns="91440" bIns="45720" rtlCol="0" anchor="b"/>
          <a:lstStyle>
            <a:lvl1pPr algn="r">
              <a:defRPr sz="1200">
                <a:latin typeface="Arial" charset="0"/>
                <a:cs typeface="+mn-cs"/>
              </a:defRPr>
            </a:lvl1pPr>
          </a:lstStyle>
          <a:p>
            <a:pPr>
              <a:defRPr/>
            </a:pPr>
            <a:fld id="{FCD81B67-9239-4C6C-8124-5A44D40AA00A}" type="slidenum">
              <a:rPr lang="en-GB"/>
              <a:pPr>
                <a:defRPr/>
              </a:pPr>
              <a:t>‹#›</a:t>
            </a:fld>
            <a:endParaRPr lang="en-GB" dirty="0"/>
          </a:p>
        </p:txBody>
      </p:sp>
    </p:spTree>
    <p:extLst>
      <p:ext uri="{BB962C8B-B14F-4D97-AF65-F5344CB8AC3E}">
        <p14:creationId xmlns:p14="http://schemas.microsoft.com/office/powerpoint/2010/main" val="3939131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D81B67-9239-4C6C-8124-5A44D40AA00A}" type="slidenum">
              <a:rPr lang="en-GB" smtClean="0"/>
              <a:pPr>
                <a:defRPr/>
              </a:pPr>
              <a:t>1</a:t>
            </a:fld>
            <a:endParaRPr lang="en-GB" dirty="0"/>
          </a:p>
        </p:txBody>
      </p:sp>
    </p:spTree>
    <p:extLst>
      <p:ext uri="{BB962C8B-B14F-4D97-AF65-F5344CB8AC3E}">
        <p14:creationId xmlns:p14="http://schemas.microsoft.com/office/powerpoint/2010/main" val="583370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Participants divided into groups to flipchart results of this exercise.</a:t>
            </a:r>
          </a:p>
          <a:p>
            <a:pPr eaLnBrk="1" hangingPunct="1">
              <a:spcBef>
                <a:spcPct val="0"/>
              </a:spcBef>
            </a:pPr>
            <a:r>
              <a:rPr lang="en-GB" dirty="0" smtClean="0"/>
              <a:t>Use a familiar product such as a laptop for this exercise.</a:t>
            </a:r>
          </a:p>
          <a:p>
            <a:pPr eaLnBrk="1" hangingPunct="1">
              <a:spcBef>
                <a:spcPct val="0"/>
              </a:spcBef>
            </a:pPr>
            <a:r>
              <a:rPr lang="en-GB" dirty="0" smtClean="0"/>
              <a:t>Focus here is on environmental, socio-economic, reputational risks at each stage.  </a:t>
            </a:r>
          </a:p>
          <a:p>
            <a:pPr eaLnBrk="1" hangingPunct="1">
              <a:spcBef>
                <a:spcPct val="0"/>
              </a:spcBef>
            </a:pPr>
            <a:r>
              <a:rPr lang="en-GB" dirty="0" smtClean="0"/>
              <a:t>So participants may start by identifying the raw materials used and the elements that may be impacted upon before assessing what those impacts may be - trainers should challenge them to identify as many impacts as possible – pollution, depletion of natural resources, working conditions, etc.</a:t>
            </a:r>
          </a:p>
          <a:p>
            <a:pPr eaLnBrk="1" hangingPunct="1">
              <a:spcBef>
                <a:spcPct val="0"/>
              </a:spcBef>
            </a:pPr>
            <a:r>
              <a:rPr lang="en-GB" dirty="0" smtClean="0"/>
              <a:t>For feedback ask one group to present ‘Raw materials’ and ask other groups to add anything new they have then move to ‘manufacturing &amp; logistics’ etc. make sure in discussion that delegates think how they would use this for services.</a:t>
            </a:r>
          </a:p>
          <a:p>
            <a:pPr eaLnBrk="1" hangingPunct="1">
              <a:spcBef>
                <a:spcPct val="0"/>
              </a:spcBef>
            </a:pPr>
            <a:r>
              <a:rPr lang="en-GB" dirty="0" smtClean="0"/>
              <a:t>Also discuss how far back in the supply chain can we make a difference, reducing impacts. </a:t>
            </a:r>
          </a:p>
          <a:p>
            <a:pPr eaLnBrk="1" hangingPunct="1">
              <a:spcBef>
                <a:spcPct val="0"/>
              </a:spcBef>
            </a:pPr>
            <a:endParaRPr lang="en-GB" dirty="0" smtClean="0"/>
          </a:p>
          <a:p>
            <a:pPr eaLnBrk="1" hangingPunct="1">
              <a:spcBef>
                <a:spcPct val="0"/>
              </a:spcBef>
            </a:pPr>
            <a:endParaRPr lang="en-GB" dirty="0" smtClean="0"/>
          </a:p>
        </p:txBody>
      </p:sp>
      <p:sp>
        <p:nvSpPr>
          <p:cNvPr id="162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7500CC-FB17-4A20-B901-75E1F82D00EF}" type="slidenum">
              <a:rPr lang="en-GB"/>
              <a:pPr eaLnBrk="1" hangingPunct="1"/>
              <a:t>15</a:t>
            </a:fld>
            <a:endParaRPr lang="en-GB"/>
          </a:p>
        </p:txBody>
      </p:sp>
    </p:spTree>
    <p:extLst>
      <p:ext uri="{BB962C8B-B14F-4D97-AF65-F5344CB8AC3E}">
        <p14:creationId xmlns:p14="http://schemas.microsoft.com/office/powerpoint/2010/main" val="18633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000" smtClean="0"/>
              <a:t>Explain that sustainability needs to be embedded and is not a bolt-on but part of good procurement.</a:t>
            </a:r>
          </a:p>
          <a:p>
            <a:pPr eaLnBrk="1" hangingPunct="1">
              <a:spcBef>
                <a:spcPct val="0"/>
              </a:spcBef>
            </a:pPr>
            <a:endParaRPr lang="en-GB" sz="1000" b="1" smtClean="0"/>
          </a:p>
          <a:p>
            <a:pPr eaLnBrk="1" hangingPunct="1">
              <a:spcBef>
                <a:spcPct val="0"/>
              </a:spcBef>
            </a:pPr>
            <a:r>
              <a:rPr lang="en-GB" sz="1000" smtClean="0"/>
              <a:t>This slide illustrates that the course continually relates to the ‘procurement cycle’ and its key stages – BUT particularly emphasises that Stakeholder and Supplier Engagement is a major consideration at every stage of that cycle and this will be referred to throughout the course.</a:t>
            </a:r>
            <a:endParaRPr lang="en-GB" sz="1000" i="1" smtClean="0"/>
          </a:p>
          <a:p>
            <a:pPr eaLnBrk="1" hangingPunct="1">
              <a:lnSpc>
                <a:spcPct val="80000"/>
              </a:lnSpc>
              <a:spcBef>
                <a:spcPct val="0"/>
              </a:spcBef>
            </a:pPr>
            <a:r>
              <a:rPr lang="en-GB" sz="1000" i="1" smtClean="0"/>
              <a:t>Stakeholder  and Supplier engagement in developing SPP approach includes:</a:t>
            </a:r>
            <a:endParaRPr lang="en-GB" sz="1000" smtClean="0"/>
          </a:p>
          <a:p>
            <a:pPr eaLnBrk="1" hangingPunct="1">
              <a:spcBef>
                <a:spcPct val="0"/>
              </a:spcBef>
            </a:pPr>
            <a:r>
              <a:rPr lang="en-GB" sz="1000" smtClean="0"/>
              <a:t>Developing approach to SPP</a:t>
            </a:r>
          </a:p>
          <a:p>
            <a:pPr eaLnBrk="1" hangingPunct="1">
              <a:spcBef>
                <a:spcPct val="0"/>
              </a:spcBef>
            </a:pPr>
            <a:r>
              <a:rPr lang="en-GB" sz="1000" smtClean="0"/>
              <a:t>Why, Who, How; Risks, barriers &amp; challenges; </a:t>
            </a:r>
          </a:p>
          <a:p>
            <a:pPr eaLnBrk="1" hangingPunct="1">
              <a:spcBef>
                <a:spcPct val="0"/>
              </a:spcBef>
            </a:pPr>
            <a:r>
              <a:rPr lang="en-GB" sz="1000" smtClean="0"/>
              <a:t>Stakeholders as part of the delivery process</a:t>
            </a:r>
          </a:p>
          <a:p>
            <a:pPr eaLnBrk="1" hangingPunct="1">
              <a:spcBef>
                <a:spcPct val="0"/>
              </a:spcBef>
            </a:pPr>
            <a:r>
              <a:rPr lang="en-GB" sz="1000" smtClean="0"/>
              <a:t>Innovation; leadership; consultation; identifying common priorities; shared learning; </a:t>
            </a:r>
          </a:p>
          <a:p>
            <a:pPr eaLnBrk="1" hangingPunct="1">
              <a:spcBef>
                <a:spcPct val="0"/>
              </a:spcBef>
            </a:pPr>
            <a:r>
              <a:rPr lang="en-GB" sz="1000" smtClean="0"/>
              <a:t>Certification, accreditation and standards; legal considerations;</a:t>
            </a:r>
          </a:p>
          <a:p>
            <a:pPr eaLnBrk="1" hangingPunct="1">
              <a:spcBef>
                <a:spcPct val="0"/>
              </a:spcBef>
            </a:pPr>
            <a:r>
              <a:rPr lang="en-GB" sz="1000" smtClean="0"/>
              <a:t>Types of engagement</a:t>
            </a:r>
          </a:p>
          <a:p>
            <a:pPr eaLnBrk="1" hangingPunct="1">
              <a:spcBef>
                <a:spcPct val="0"/>
              </a:spcBef>
            </a:pPr>
            <a:r>
              <a:rPr lang="en-GB" sz="1000" smtClean="0"/>
              <a:t>Benefits of co-operating on promotion</a:t>
            </a:r>
            <a:r>
              <a:rPr lang="en-GB" sz="1000" b="1" smtClean="0"/>
              <a:t> </a:t>
            </a:r>
            <a:r>
              <a:rPr lang="en-GB" sz="1000" smtClean="0"/>
              <a:t>of SPP</a:t>
            </a:r>
          </a:p>
          <a:p>
            <a:pPr eaLnBrk="1" hangingPunct="1">
              <a:spcBef>
                <a:spcPct val="0"/>
              </a:spcBef>
            </a:pPr>
            <a:r>
              <a:rPr lang="en-GB" sz="1000" smtClean="0"/>
              <a:t>Risks of not</a:t>
            </a:r>
            <a:r>
              <a:rPr lang="en-GB" sz="1000" b="1" smtClean="0"/>
              <a:t> </a:t>
            </a:r>
            <a:r>
              <a:rPr lang="en-GB" sz="1000" smtClean="0"/>
              <a:t>co-operating and working together:</a:t>
            </a:r>
          </a:p>
          <a:p>
            <a:pPr eaLnBrk="1" hangingPunct="1">
              <a:spcBef>
                <a:spcPct val="0"/>
              </a:spcBef>
            </a:pPr>
            <a:r>
              <a:rPr lang="en-GB" sz="1000" smtClean="0"/>
              <a:t>Stimulating new product development</a:t>
            </a:r>
          </a:p>
          <a:p>
            <a:pPr eaLnBrk="1" hangingPunct="1">
              <a:spcBef>
                <a:spcPct val="0"/>
              </a:spcBef>
            </a:pPr>
            <a:r>
              <a:rPr lang="en-GB" sz="1000" smtClean="0"/>
              <a:t>Risks, barriers and challenges; legal considerations; Pre-Procurement</a:t>
            </a:r>
          </a:p>
        </p:txBody>
      </p:sp>
      <p:sp>
        <p:nvSpPr>
          <p:cNvPr id="144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8ABD03-329F-4CF5-8DA6-47EFBA7CB78C}" type="slidenum">
              <a:rPr lang="en-GB"/>
              <a:pPr eaLnBrk="1" hangingPunct="1"/>
              <a:t>16</a:t>
            </a:fld>
            <a:endParaRPr lang="en-GB"/>
          </a:p>
        </p:txBody>
      </p:sp>
    </p:spTree>
    <p:extLst>
      <p:ext uri="{BB962C8B-B14F-4D97-AF65-F5344CB8AC3E}">
        <p14:creationId xmlns:p14="http://schemas.microsoft.com/office/powerpoint/2010/main" val="225840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F98DA5-AD9D-4B1D-B0DC-11C96F628662}" type="slidenum">
              <a:rPr lang="en-GB" smtClean="0"/>
              <a:pPr/>
              <a:t>18</a:t>
            </a:fld>
            <a:endParaRPr lang="en-GB"/>
          </a:p>
        </p:txBody>
      </p:sp>
    </p:spTree>
    <p:extLst>
      <p:ext uri="{BB962C8B-B14F-4D97-AF65-F5344CB8AC3E}">
        <p14:creationId xmlns:p14="http://schemas.microsoft.com/office/powerpoint/2010/main" val="2292359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CD81B67-9239-4C6C-8124-5A44D40AA00A}" type="slidenum">
              <a:rPr lang="en-GB" smtClean="0"/>
              <a:pPr>
                <a:defRPr/>
              </a:pPr>
              <a:t>19</a:t>
            </a:fld>
            <a:endParaRPr lang="en-GB" dirty="0"/>
          </a:p>
        </p:txBody>
      </p:sp>
    </p:spTree>
    <p:extLst>
      <p:ext uri="{BB962C8B-B14F-4D97-AF65-F5344CB8AC3E}">
        <p14:creationId xmlns:p14="http://schemas.microsoft.com/office/powerpoint/2010/main" val="349854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D81B67-9239-4C6C-8124-5A44D40AA00A}" type="slidenum">
              <a:rPr lang="en-GB" smtClean="0"/>
              <a:pPr>
                <a:defRPr/>
              </a:pPr>
              <a:t>3</a:t>
            </a:fld>
            <a:endParaRPr lang="en-GB" dirty="0"/>
          </a:p>
        </p:txBody>
      </p:sp>
    </p:spTree>
    <p:extLst>
      <p:ext uri="{BB962C8B-B14F-4D97-AF65-F5344CB8AC3E}">
        <p14:creationId xmlns:p14="http://schemas.microsoft.com/office/powerpoint/2010/main" val="338041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D81B67-9239-4C6C-8124-5A44D40AA00A}" type="slidenum">
              <a:rPr lang="en-GB" smtClean="0"/>
              <a:pPr>
                <a:defRPr/>
              </a:pPr>
              <a:t>4</a:t>
            </a:fld>
            <a:endParaRPr lang="en-GB" dirty="0"/>
          </a:p>
        </p:txBody>
      </p:sp>
    </p:spTree>
    <p:extLst>
      <p:ext uri="{BB962C8B-B14F-4D97-AF65-F5344CB8AC3E}">
        <p14:creationId xmlns:p14="http://schemas.microsoft.com/office/powerpoint/2010/main" val="157521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D81B67-9239-4C6C-8124-5A44D40AA00A}" type="slidenum">
              <a:rPr lang="en-GB" smtClean="0"/>
              <a:pPr>
                <a:defRPr/>
              </a:pPr>
              <a:t>5</a:t>
            </a:fld>
            <a:endParaRPr lang="en-GB" dirty="0"/>
          </a:p>
        </p:txBody>
      </p:sp>
    </p:spTree>
    <p:extLst>
      <p:ext uri="{BB962C8B-B14F-4D97-AF65-F5344CB8AC3E}">
        <p14:creationId xmlns:p14="http://schemas.microsoft.com/office/powerpoint/2010/main" val="339770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481B15-AA05-4E36-93BC-A0FA900D9B8C}" type="slidenum">
              <a:rPr lang="en-GB" smtClean="0"/>
              <a:t>6</a:t>
            </a:fld>
            <a:endParaRPr lang="en-GB"/>
          </a:p>
        </p:txBody>
      </p:sp>
    </p:spTree>
    <p:extLst>
      <p:ext uri="{BB962C8B-B14F-4D97-AF65-F5344CB8AC3E}">
        <p14:creationId xmlns:p14="http://schemas.microsoft.com/office/powerpoint/2010/main" val="103875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66CC"/>
                </a:solidFill>
                <a:latin typeface="Tahoma" panose="020B0604030504040204" pitchFamily="34" charset="0"/>
              </a:defRPr>
            </a:lvl1pPr>
            <a:lvl2pPr marL="742950" indent="-285750" eaLnBrk="0" hangingPunct="0">
              <a:defRPr sz="2000">
                <a:solidFill>
                  <a:srgbClr val="0066CC"/>
                </a:solidFill>
                <a:latin typeface="Tahoma" panose="020B0604030504040204" pitchFamily="34" charset="0"/>
              </a:defRPr>
            </a:lvl2pPr>
            <a:lvl3pPr marL="1143000" indent="-228600" eaLnBrk="0" hangingPunct="0">
              <a:defRPr sz="2000">
                <a:solidFill>
                  <a:srgbClr val="0066CC"/>
                </a:solidFill>
                <a:latin typeface="Tahoma" panose="020B0604030504040204" pitchFamily="34" charset="0"/>
              </a:defRPr>
            </a:lvl3pPr>
            <a:lvl4pPr marL="1600200" indent="-228600" eaLnBrk="0" hangingPunct="0">
              <a:defRPr sz="2000">
                <a:solidFill>
                  <a:srgbClr val="0066CC"/>
                </a:solidFill>
                <a:latin typeface="Tahoma" panose="020B0604030504040204" pitchFamily="34" charset="0"/>
              </a:defRPr>
            </a:lvl4pPr>
            <a:lvl5pPr marL="2057400" indent="-228600" eaLnBrk="0" hangingPunct="0">
              <a:defRPr sz="2000">
                <a:solidFill>
                  <a:srgbClr val="0066CC"/>
                </a:solidFill>
                <a:latin typeface="Tahoma" panose="020B0604030504040204" pitchFamily="34" charset="0"/>
              </a:defRPr>
            </a:lvl5pPr>
            <a:lvl6pPr marL="2514600" indent="-228600" eaLnBrk="0" fontAlgn="base" hangingPunct="0">
              <a:spcBef>
                <a:spcPct val="0"/>
              </a:spcBef>
              <a:spcAft>
                <a:spcPct val="0"/>
              </a:spcAft>
              <a:defRPr sz="2000">
                <a:solidFill>
                  <a:srgbClr val="0066CC"/>
                </a:solidFill>
                <a:latin typeface="Tahoma" panose="020B0604030504040204" pitchFamily="34" charset="0"/>
              </a:defRPr>
            </a:lvl6pPr>
            <a:lvl7pPr marL="2971800" indent="-228600" eaLnBrk="0" fontAlgn="base" hangingPunct="0">
              <a:spcBef>
                <a:spcPct val="0"/>
              </a:spcBef>
              <a:spcAft>
                <a:spcPct val="0"/>
              </a:spcAft>
              <a:defRPr sz="2000">
                <a:solidFill>
                  <a:srgbClr val="0066CC"/>
                </a:solidFill>
                <a:latin typeface="Tahoma" panose="020B0604030504040204" pitchFamily="34" charset="0"/>
              </a:defRPr>
            </a:lvl7pPr>
            <a:lvl8pPr marL="3429000" indent="-228600" eaLnBrk="0" fontAlgn="base" hangingPunct="0">
              <a:spcBef>
                <a:spcPct val="0"/>
              </a:spcBef>
              <a:spcAft>
                <a:spcPct val="0"/>
              </a:spcAft>
              <a:defRPr sz="2000">
                <a:solidFill>
                  <a:srgbClr val="0066CC"/>
                </a:solidFill>
                <a:latin typeface="Tahoma" panose="020B0604030504040204" pitchFamily="34" charset="0"/>
              </a:defRPr>
            </a:lvl8pPr>
            <a:lvl9pPr marL="3886200" indent="-228600" eaLnBrk="0" fontAlgn="base" hangingPunct="0">
              <a:spcBef>
                <a:spcPct val="0"/>
              </a:spcBef>
              <a:spcAft>
                <a:spcPct val="0"/>
              </a:spcAft>
              <a:defRPr sz="2000">
                <a:solidFill>
                  <a:srgbClr val="0066CC"/>
                </a:solidFill>
                <a:latin typeface="Tahoma" panose="020B0604030504040204" pitchFamily="34" charset="0"/>
              </a:defRPr>
            </a:lvl9pPr>
          </a:lstStyle>
          <a:p>
            <a:pPr eaLnBrk="1" hangingPunct="1"/>
            <a:fld id="{60842BDA-1BB4-4524-B3FB-938E44A4B7A1}" type="slidenum">
              <a:rPr lang="en-GB" sz="1200"/>
              <a:pPr eaLnBrk="1" hangingPunct="1"/>
              <a:t>7</a:t>
            </a:fld>
            <a:endParaRPr lang="en-GB" sz="1200"/>
          </a:p>
        </p:txBody>
      </p:sp>
    </p:spTree>
    <p:extLst>
      <p:ext uri="{BB962C8B-B14F-4D97-AF65-F5344CB8AC3E}">
        <p14:creationId xmlns:p14="http://schemas.microsoft.com/office/powerpoint/2010/main" val="1136839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these are headlines only – detail beneath.</a:t>
            </a:r>
          </a:p>
          <a:p>
            <a:endParaRPr lang="en-GB" dirty="0" smtClean="0"/>
          </a:p>
          <a:p>
            <a:r>
              <a:rPr lang="en-GB" dirty="0" smtClean="0"/>
              <a:t>Link to National Outcomes and Indicators.</a:t>
            </a:r>
            <a:endParaRPr lang="en-GB" dirty="0"/>
          </a:p>
        </p:txBody>
      </p:sp>
      <p:sp>
        <p:nvSpPr>
          <p:cNvPr id="4" name="Slide Number Placeholder 3"/>
          <p:cNvSpPr>
            <a:spLocks noGrp="1"/>
          </p:cNvSpPr>
          <p:nvPr>
            <p:ph type="sldNum" sz="quarter" idx="10"/>
          </p:nvPr>
        </p:nvSpPr>
        <p:spPr/>
        <p:txBody>
          <a:bodyPr/>
          <a:lstStyle/>
          <a:p>
            <a:fld id="{BF257F26-481C-4397-A4BA-DA1D1D062C3C}" type="slidenum">
              <a:rPr lang="en-GB" smtClean="0"/>
              <a:pPr/>
              <a:t>9</a:t>
            </a:fld>
            <a:endParaRPr lang="en-GB"/>
          </a:p>
        </p:txBody>
      </p:sp>
    </p:spTree>
    <p:extLst>
      <p:ext uri="{BB962C8B-B14F-4D97-AF65-F5344CB8AC3E}">
        <p14:creationId xmlns:p14="http://schemas.microsoft.com/office/powerpoint/2010/main" val="411268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dirty="0" smtClean="0">
                <a:solidFill>
                  <a:srgbClr val="FE1610"/>
                </a:solidFill>
              </a:rPr>
              <a:t>Market Engagement Strategy</a:t>
            </a:r>
          </a:p>
          <a:p>
            <a:pPr eaLnBrk="1" hangingPunct="1">
              <a:spcBef>
                <a:spcPct val="0"/>
              </a:spcBef>
            </a:pPr>
            <a:endParaRPr lang="en-GB" dirty="0" smtClean="0">
              <a:solidFill>
                <a:srgbClr val="FE1610"/>
              </a:solidFill>
            </a:endParaRPr>
          </a:p>
          <a:p>
            <a:pPr eaLnBrk="1" hangingPunct="1">
              <a:spcBef>
                <a:spcPct val="0"/>
              </a:spcBef>
            </a:pPr>
            <a:r>
              <a:rPr lang="en-US" dirty="0" smtClean="0"/>
              <a:t>A score has been determined for each of the spend categories for influence. These are now mapped individually against this matrix to determine the overall priority and the approach to market engagement.  Here, the matrix contrasts scope and influence to determine the focus and general priority the spend has in relation to all other expenditure areas within an organisation.   </a:t>
            </a:r>
          </a:p>
          <a:p>
            <a:pPr eaLnBrk="1" hangingPunct="1">
              <a:spcBef>
                <a:spcPct val="0"/>
              </a:spcBef>
            </a:pPr>
            <a:endParaRPr lang="en-GB" dirty="0" smtClean="0">
              <a:solidFill>
                <a:srgbClr val="FE1610"/>
              </a:solidFill>
            </a:endParaRPr>
          </a:p>
          <a:p>
            <a:pPr eaLnBrk="1" hangingPunct="1">
              <a:spcBef>
                <a:spcPct val="0"/>
              </a:spcBef>
            </a:pPr>
            <a:r>
              <a:rPr lang="en-GB" b="1" u="sng" dirty="0" smtClean="0">
                <a:solidFill>
                  <a:srgbClr val="FE1610"/>
                </a:solidFill>
              </a:rPr>
              <a:t>Pioneer</a:t>
            </a:r>
            <a:r>
              <a:rPr lang="en-GB" b="1" u="sng" dirty="0" smtClean="0"/>
              <a:t>:</a:t>
            </a:r>
            <a:r>
              <a:rPr lang="en-GB" dirty="0" smtClean="0"/>
              <a:t> Drive market and suppliers to maximise sustainability opportunities.</a:t>
            </a:r>
            <a:endParaRPr lang="en-GB" dirty="0" smtClean="0">
              <a:solidFill>
                <a:srgbClr val="FE1610"/>
              </a:solidFill>
            </a:endParaRPr>
          </a:p>
          <a:p>
            <a:pPr eaLnBrk="1" hangingPunct="1">
              <a:spcBef>
                <a:spcPct val="0"/>
              </a:spcBef>
            </a:pPr>
            <a:r>
              <a:rPr lang="en-GB" b="1" u="sng" dirty="0" smtClean="0">
                <a:solidFill>
                  <a:srgbClr val="FE1610"/>
                </a:solidFill>
              </a:rPr>
              <a:t>Challenge</a:t>
            </a:r>
            <a:r>
              <a:rPr lang="en-GB" b="1" u="sng" dirty="0" smtClean="0"/>
              <a:t>:</a:t>
            </a:r>
            <a:r>
              <a:rPr lang="en-GB" dirty="0" smtClean="0"/>
              <a:t> Challenge the supplier to embrace the opportunities present. Put sustainability on agenda with suppliers - as an issue and opportunity.</a:t>
            </a:r>
          </a:p>
          <a:p>
            <a:pPr eaLnBrk="1" hangingPunct="1">
              <a:spcBef>
                <a:spcPct val="0"/>
              </a:spcBef>
            </a:pPr>
            <a:r>
              <a:rPr lang="en-GB" b="1" u="sng" dirty="0" smtClean="0">
                <a:solidFill>
                  <a:srgbClr val="FE1610"/>
                </a:solidFill>
              </a:rPr>
              <a:t>R&amp;D</a:t>
            </a:r>
            <a:r>
              <a:rPr lang="en-GB" b="1" u="sng" dirty="0" smtClean="0"/>
              <a:t>:</a:t>
            </a:r>
            <a:r>
              <a:rPr lang="en-GB" u="sng" dirty="0" smtClean="0"/>
              <a:t> </a:t>
            </a:r>
            <a:r>
              <a:rPr lang="en-GB" dirty="0" smtClean="0"/>
              <a:t>Push suppliers/ markets to undertake research to stimulate innovation.</a:t>
            </a:r>
            <a:endParaRPr lang="en-GB" dirty="0" smtClean="0">
              <a:solidFill>
                <a:srgbClr val="FE1610"/>
              </a:solidFill>
            </a:endParaRPr>
          </a:p>
          <a:p>
            <a:pPr eaLnBrk="1" hangingPunct="1">
              <a:spcBef>
                <a:spcPct val="0"/>
              </a:spcBef>
            </a:pPr>
            <a:r>
              <a:rPr lang="en-GB" b="1" u="sng" smtClean="0">
                <a:solidFill>
                  <a:srgbClr val="FE1610"/>
                </a:solidFill>
              </a:rPr>
              <a:t>Encourage</a:t>
            </a:r>
            <a:r>
              <a:rPr lang="en-GB" u="sng" smtClean="0"/>
              <a:t>:</a:t>
            </a:r>
            <a:r>
              <a:rPr lang="en-GB" smtClean="0"/>
              <a:t> Work with suppliers to raise awareness of sustainability issues.</a:t>
            </a:r>
            <a:endParaRPr lang="en-GB" sz="1600" smtClean="0"/>
          </a:p>
          <a:p>
            <a:pPr eaLnBrk="1" hangingPunct="1">
              <a:spcBef>
                <a:spcPct val="0"/>
              </a:spcBef>
            </a:pPr>
            <a:endParaRPr lang="en-GB" dirty="0" smtClean="0"/>
          </a:p>
        </p:txBody>
      </p:sp>
      <p:sp>
        <p:nvSpPr>
          <p:cNvPr id="185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BB2779-BC3A-4FA6-9F41-49E547ACDA5B}" type="slidenum">
              <a:rPr lang="en-GB"/>
              <a:pPr eaLnBrk="1" hangingPunct="1"/>
              <a:t>11</a:t>
            </a:fld>
            <a:endParaRPr lang="en-GB"/>
          </a:p>
        </p:txBody>
      </p:sp>
    </p:spTree>
    <p:extLst>
      <p:ext uri="{BB962C8B-B14F-4D97-AF65-F5344CB8AC3E}">
        <p14:creationId xmlns:p14="http://schemas.microsoft.com/office/powerpoint/2010/main" val="365246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spcBef>
                <a:spcPct val="20000"/>
              </a:spcBef>
              <a:defRPr/>
            </a:pPr>
            <a:r>
              <a:rPr lang="en-GB" sz="1400" kern="0" dirty="0" smtClean="0">
                <a:solidFill>
                  <a:srgbClr val="000000">
                    <a:lumMod val="75000"/>
                  </a:srgbClr>
                </a:solidFill>
                <a:latin typeface="Arial"/>
                <a:cs typeface="+mn-cs"/>
              </a:rPr>
              <a:t>A number of duties and provisions in the Act cover ‘the slice’, the sustainable procurement duty covers all public procurement and must be evidence above regulated procurement levels (£</a:t>
            </a:r>
            <a:r>
              <a:rPr lang="en-GB" sz="1400" kern="0" dirty="0" err="1" smtClean="0">
                <a:solidFill>
                  <a:srgbClr val="000000">
                    <a:lumMod val="75000"/>
                  </a:srgbClr>
                </a:solidFill>
                <a:latin typeface="Arial"/>
                <a:cs typeface="+mn-cs"/>
              </a:rPr>
              <a:t>50K</a:t>
            </a:r>
            <a:r>
              <a:rPr lang="en-GB" sz="1400" kern="0" dirty="0" smtClean="0">
                <a:solidFill>
                  <a:srgbClr val="000000">
                    <a:lumMod val="75000"/>
                  </a:srgbClr>
                </a:solidFill>
                <a:latin typeface="Arial"/>
                <a:cs typeface="+mn-cs"/>
              </a:rPr>
              <a:t> and £</a:t>
            </a:r>
            <a:r>
              <a:rPr lang="en-GB" sz="1400" kern="0" dirty="0" err="1" smtClean="0">
                <a:solidFill>
                  <a:srgbClr val="000000">
                    <a:lumMod val="75000"/>
                  </a:srgbClr>
                </a:solidFill>
                <a:latin typeface="Arial"/>
                <a:cs typeface="+mn-cs"/>
              </a:rPr>
              <a:t>2m</a:t>
            </a:r>
            <a:r>
              <a:rPr lang="en-GB" sz="1400" kern="0" dirty="0" smtClean="0">
                <a:solidFill>
                  <a:srgbClr val="000000">
                    <a:lumMod val="75000"/>
                  </a:srgbClr>
                </a:solidFill>
                <a:latin typeface="Arial"/>
                <a:cs typeface="+mn-cs"/>
              </a:rPr>
              <a:t>)</a:t>
            </a:r>
          </a:p>
          <a:p>
            <a:pPr>
              <a:spcBef>
                <a:spcPct val="20000"/>
              </a:spcBef>
              <a:defRPr/>
            </a:pPr>
            <a:endParaRPr lang="en-GB" sz="1400" kern="0" dirty="0" smtClean="0">
              <a:solidFill>
                <a:srgbClr val="000000">
                  <a:lumMod val="75000"/>
                </a:srgbClr>
              </a:solidFill>
              <a:latin typeface="Arial"/>
              <a:cs typeface="+mn-cs"/>
            </a:endParaRPr>
          </a:p>
          <a:p>
            <a:pPr>
              <a:spcBef>
                <a:spcPct val="20000"/>
              </a:spcBef>
              <a:defRPr/>
            </a:pPr>
            <a:r>
              <a:rPr lang="en-GB" sz="1400" kern="0" dirty="0" smtClean="0">
                <a:solidFill>
                  <a:srgbClr val="000000">
                    <a:lumMod val="75000"/>
                  </a:srgbClr>
                </a:solidFill>
                <a:latin typeface="Arial"/>
                <a:cs typeface="+mn-cs"/>
              </a:rPr>
              <a:t>8 General duties</a:t>
            </a:r>
          </a:p>
          <a:p>
            <a:pPr>
              <a:spcBef>
                <a:spcPct val="20000"/>
              </a:spcBef>
              <a:defRPr/>
            </a:pPr>
            <a:r>
              <a:rPr lang="en-GB" sz="1400" kern="0" dirty="0" smtClean="0">
                <a:solidFill>
                  <a:srgbClr val="000000">
                    <a:lumMod val="75000"/>
                  </a:srgbClr>
                </a:solidFill>
                <a:latin typeface="Arial"/>
                <a:cs typeface="+mn-cs"/>
              </a:rPr>
              <a:t>(2) A contracting authority must also comply with the sustainable procurement duty. </a:t>
            </a:r>
          </a:p>
          <a:p>
            <a:pPr>
              <a:spcBef>
                <a:spcPct val="20000"/>
              </a:spcBef>
              <a:defRPr/>
            </a:pPr>
            <a:endParaRPr lang="en-GB" sz="1400" kern="0" dirty="0" smtClean="0">
              <a:solidFill>
                <a:srgbClr val="000000">
                  <a:lumMod val="75000"/>
                </a:srgbClr>
              </a:solidFill>
              <a:latin typeface="Arial"/>
              <a:cs typeface="+mn-cs"/>
            </a:endParaRPr>
          </a:p>
          <a:p>
            <a:pPr>
              <a:spcBef>
                <a:spcPct val="20000"/>
              </a:spcBef>
              <a:defRPr/>
            </a:pPr>
            <a:r>
              <a:rPr lang="en-GB" sz="1400" kern="0" dirty="0" smtClean="0">
                <a:solidFill>
                  <a:srgbClr val="000000">
                    <a:lumMod val="75000"/>
                  </a:srgbClr>
                </a:solidFill>
                <a:latin typeface="Arial"/>
                <a:cs typeface="+mn-cs"/>
              </a:rPr>
              <a:t>9 Sustainable procurement duty </a:t>
            </a:r>
          </a:p>
          <a:p>
            <a:pPr>
              <a:spcBef>
                <a:spcPct val="20000"/>
              </a:spcBef>
              <a:defRPr/>
            </a:pPr>
            <a:r>
              <a:rPr lang="en-GB" sz="1400" kern="0" dirty="0" smtClean="0">
                <a:solidFill>
                  <a:srgbClr val="000000">
                    <a:lumMod val="75000"/>
                  </a:srgbClr>
                </a:solidFill>
                <a:latin typeface="Arial"/>
                <a:cs typeface="+mn-cs"/>
              </a:rPr>
              <a:t>(1) For the purposes of this Act, the sustainable procurement duty is the duty of a contracting authority</a:t>
            </a:r>
          </a:p>
          <a:p>
            <a:pPr>
              <a:spcBef>
                <a:spcPct val="20000"/>
              </a:spcBef>
              <a:defRPr/>
            </a:pPr>
            <a:r>
              <a:rPr lang="en-GB" sz="1400" kern="0" dirty="0" smtClean="0">
                <a:solidFill>
                  <a:srgbClr val="000000">
                    <a:lumMod val="75000"/>
                  </a:srgbClr>
                </a:solidFill>
                <a:latin typeface="Arial"/>
                <a:cs typeface="+mn-cs"/>
              </a:rPr>
              <a:t>(a) before carrying out a regulated procurement, to consider how in conducting the procurement process it can</a:t>
            </a:r>
          </a:p>
          <a:p>
            <a:pPr>
              <a:spcBef>
                <a:spcPct val="20000"/>
              </a:spcBef>
              <a:defRPr/>
            </a:pPr>
            <a:r>
              <a:rPr lang="en-GB" sz="1400" kern="0" dirty="0" smtClean="0">
                <a:solidFill>
                  <a:srgbClr val="000000">
                    <a:lumMod val="75000"/>
                  </a:srgbClr>
                </a:solidFill>
                <a:latin typeface="Arial"/>
                <a:cs typeface="+mn-cs"/>
              </a:rPr>
              <a:t>(i) improve the economic, social, and environmental wellbeing of the authority’s area, </a:t>
            </a:r>
          </a:p>
          <a:p>
            <a:pPr>
              <a:spcBef>
                <a:spcPct val="20000"/>
              </a:spcBef>
              <a:defRPr/>
            </a:pPr>
            <a:r>
              <a:rPr lang="en-GB" sz="1400" kern="0" dirty="0" smtClean="0">
                <a:solidFill>
                  <a:srgbClr val="000000">
                    <a:lumMod val="75000"/>
                  </a:srgbClr>
                </a:solidFill>
                <a:latin typeface="Arial"/>
                <a:cs typeface="+mn-cs"/>
              </a:rPr>
              <a:t>(ii) facilitate the involvement of small and medium enterprises, third sector bodies and supported businesses in the process, and </a:t>
            </a:r>
          </a:p>
          <a:p>
            <a:pPr>
              <a:spcBef>
                <a:spcPct val="20000"/>
              </a:spcBef>
              <a:defRPr/>
            </a:pPr>
            <a:r>
              <a:rPr lang="en-GB" sz="1400" kern="0" dirty="0" smtClean="0">
                <a:solidFill>
                  <a:srgbClr val="000000">
                    <a:lumMod val="75000"/>
                  </a:srgbClr>
                </a:solidFill>
                <a:latin typeface="Arial"/>
                <a:cs typeface="+mn-cs"/>
              </a:rPr>
              <a:t>(iii) promote innovation, and </a:t>
            </a:r>
          </a:p>
          <a:p>
            <a:pPr>
              <a:spcBef>
                <a:spcPct val="20000"/>
              </a:spcBef>
              <a:defRPr/>
            </a:pPr>
            <a:r>
              <a:rPr lang="en-GB" sz="1400" kern="0" dirty="0" smtClean="0">
                <a:solidFill>
                  <a:srgbClr val="000000">
                    <a:lumMod val="75000"/>
                  </a:srgbClr>
                </a:solidFill>
                <a:latin typeface="Arial"/>
                <a:cs typeface="+mn-cs"/>
              </a:rPr>
              <a:t>(b) in carrying out the procurement, to act with a view to securing such improvements identified as a result of paragraph (a)(i)</a:t>
            </a:r>
          </a:p>
          <a:p>
            <a:pPr>
              <a:spcBef>
                <a:spcPct val="20000"/>
              </a:spcBef>
              <a:defRPr/>
            </a:pPr>
            <a:r>
              <a:rPr lang="en-GB" sz="1400" kern="0" dirty="0" smtClean="0">
                <a:solidFill>
                  <a:srgbClr val="000000">
                    <a:lumMod val="75000"/>
                  </a:srgbClr>
                </a:solidFill>
                <a:latin typeface="Arial"/>
                <a:cs typeface="+mn-cs"/>
              </a:rPr>
              <a:t> </a:t>
            </a:r>
          </a:p>
          <a:p>
            <a:pPr>
              <a:spcBef>
                <a:spcPct val="20000"/>
              </a:spcBef>
              <a:defRPr/>
            </a:pPr>
            <a:r>
              <a:rPr lang="en-GB" sz="1400" kern="0" dirty="0" smtClean="0">
                <a:solidFill>
                  <a:srgbClr val="000000">
                    <a:lumMod val="75000"/>
                  </a:srgbClr>
                </a:solidFill>
                <a:latin typeface="Arial"/>
                <a:cs typeface="+mn-cs"/>
              </a:rPr>
              <a:t>(2) The contracting authority must consider under subsection (1) only matters that are relevant to what is proposed to be procured and, in doing so, consider the extent to which it is proportionate in all the circumstances to take those matters into account…</a:t>
            </a:r>
          </a:p>
          <a:p>
            <a:pPr>
              <a:spcBef>
                <a:spcPct val="20000"/>
              </a:spcBef>
              <a:defRPr/>
            </a:pPr>
            <a:endParaRPr lang="en-GB" sz="1400" kern="0" dirty="0" smtClean="0">
              <a:solidFill>
                <a:srgbClr val="000000">
                  <a:lumMod val="75000"/>
                </a:srgbClr>
              </a:solidFill>
              <a:latin typeface="Arial"/>
              <a:cs typeface="+mn-cs"/>
            </a:endParaRPr>
          </a:p>
          <a:p>
            <a:pPr>
              <a:spcBef>
                <a:spcPct val="20000"/>
              </a:spcBef>
              <a:defRPr/>
            </a:pPr>
            <a:r>
              <a:rPr lang="en-GB" sz="1400" kern="0" dirty="0" smtClean="0">
                <a:solidFill>
                  <a:srgbClr val="000000">
                    <a:lumMod val="75000"/>
                  </a:srgbClr>
                </a:solidFill>
                <a:latin typeface="Arial"/>
                <a:cs typeface="+mn-cs"/>
              </a:rPr>
              <a:t> (4) In this section, references to the wellbeing of the authority’s area include, in particular, reducing inequality in the area.</a:t>
            </a:r>
          </a:p>
          <a:p>
            <a:pPr>
              <a:spcBef>
                <a:spcPct val="20000"/>
              </a:spcBef>
              <a:defRPr/>
            </a:pPr>
            <a:endParaRPr lang="en-GB" sz="1400" kern="0" dirty="0" smtClean="0">
              <a:solidFill>
                <a:srgbClr val="000000">
                  <a:lumMod val="75000"/>
                </a:srgbClr>
              </a:solidFill>
              <a:latin typeface="Arial"/>
              <a:cs typeface="+mn-cs"/>
            </a:endParaRPr>
          </a:p>
          <a:p>
            <a:pPr>
              <a:spcBef>
                <a:spcPct val="20000"/>
              </a:spcBef>
              <a:defRPr/>
            </a:pPr>
            <a:r>
              <a:rPr lang="en-GB" sz="1400" kern="0" dirty="0" smtClean="0">
                <a:solidFill>
                  <a:srgbClr val="000000">
                    <a:lumMod val="75000"/>
                  </a:srgbClr>
                </a:solidFill>
                <a:latin typeface="Arial"/>
                <a:cs typeface="+mn-cs"/>
              </a:rPr>
              <a:t>The duty is topped and tailed by other parts of the Act:</a:t>
            </a:r>
          </a:p>
          <a:p>
            <a:pPr>
              <a:spcBef>
                <a:spcPct val="20000"/>
              </a:spcBef>
              <a:defRPr/>
            </a:pPr>
            <a:r>
              <a:rPr lang="en-GB" sz="1400" kern="0" dirty="0" smtClean="0">
                <a:solidFill>
                  <a:srgbClr val="000000">
                    <a:lumMod val="75000"/>
                  </a:srgbClr>
                </a:solidFill>
                <a:latin typeface="Arial"/>
                <a:cs typeface="+mn-cs"/>
              </a:rPr>
              <a:t>Community Benefit requirements;</a:t>
            </a:r>
          </a:p>
          <a:p>
            <a:pPr>
              <a:spcBef>
                <a:spcPct val="20000"/>
              </a:spcBef>
              <a:defRPr/>
            </a:pPr>
            <a:r>
              <a:rPr lang="en-GB" sz="1400" kern="0" dirty="0" smtClean="0">
                <a:solidFill>
                  <a:srgbClr val="000000">
                    <a:lumMod val="75000"/>
                  </a:srgbClr>
                </a:solidFill>
                <a:latin typeface="Arial"/>
                <a:cs typeface="+mn-cs"/>
              </a:rPr>
              <a:t>Climate Change provisions;</a:t>
            </a:r>
          </a:p>
          <a:p>
            <a:pPr>
              <a:spcBef>
                <a:spcPct val="20000"/>
              </a:spcBef>
              <a:defRPr/>
            </a:pPr>
            <a:r>
              <a:rPr lang="en-GB" sz="1400" kern="0" dirty="0" smtClean="0">
                <a:solidFill>
                  <a:srgbClr val="000000">
                    <a:lumMod val="75000"/>
                  </a:srgbClr>
                </a:solidFill>
                <a:latin typeface="Arial"/>
                <a:cs typeface="+mn-cs"/>
              </a:rPr>
              <a:t>Drawing down of supported business provision; and </a:t>
            </a:r>
          </a:p>
          <a:p>
            <a:pPr>
              <a:spcBef>
                <a:spcPct val="20000"/>
              </a:spcBef>
              <a:defRPr/>
            </a:pPr>
            <a:r>
              <a:rPr lang="en-GB" sz="1400" kern="0" dirty="0" smtClean="0">
                <a:solidFill>
                  <a:srgbClr val="000000">
                    <a:lumMod val="75000"/>
                  </a:srgbClr>
                </a:solidFill>
                <a:latin typeface="Arial"/>
                <a:cs typeface="+mn-cs"/>
              </a:rPr>
              <a:t>Public bodies must – publish a corporate procurement strategy setting out how they intend to carry out regulated procurements and review annually.  Strategy must illustrate how procurement will contribute to functions and achievements of purposes; it must comply with sustainable procurement and other general duty; describe policies relating to community benefits and consulting and engaging with those affected by procurements.</a:t>
            </a:r>
          </a:p>
          <a:p>
            <a:pPr>
              <a:spcBef>
                <a:spcPct val="20000"/>
              </a:spcBef>
              <a:defRPr/>
            </a:pPr>
            <a:r>
              <a:rPr lang="en-GB" sz="1400" kern="0" dirty="0" smtClean="0">
                <a:solidFill>
                  <a:srgbClr val="000000">
                    <a:lumMod val="75000"/>
                  </a:srgbClr>
                </a:solidFill>
                <a:latin typeface="Arial"/>
                <a:cs typeface="+mn-cs"/>
              </a:rPr>
              <a:t>Public bodies are required to report on performance against strategy annually.</a:t>
            </a:r>
          </a:p>
          <a:p>
            <a:pPr>
              <a:spcBef>
                <a:spcPct val="20000"/>
              </a:spcBef>
              <a:defRPr/>
            </a:pPr>
            <a:r>
              <a:rPr lang="en-GB" sz="1400" kern="0" dirty="0" smtClean="0">
                <a:solidFill>
                  <a:srgbClr val="000000">
                    <a:lumMod val="75000"/>
                  </a:srgbClr>
                </a:solidFill>
                <a:latin typeface="Arial"/>
                <a:cs typeface="+mn-cs"/>
              </a:rPr>
              <a:t>Non-compliance with general duties is actionable. (Paragraph 37)</a:t>
            </a:r>
            <a:endParaRPr lang="en-GB" sz="1400" kern="0" dirty="0">
              <a:solidFill>
                <a:srgbClr val="000000">
                  <a:lumMod val="75000"/>
                </a:srgbClr>
              </a:solidFill>
              <a:latin typeface="Arial"/>
              <a:cs typeface="+mn-cs"/>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80CDCDE-0305-457A-AA14-4BECA5D46C6C}" type="slidenum">
              <a:rPr lang="en-GB" smtClean="0">
                <a:solidFill>
                  <a:srgbClr val="000000"/>
                </a:solidFill>
              </a:rPr>
              <a:pPr/>
              <a:t>14</a:t>
            </a:fld>
            <a:endParaRPr lang="en-GB" smtClean="0">
              <a:solidFill>
                <a:srgbClr val="000000"/>
              </a:solidFill>
            </a:endParaRPr>
          </a:p>
        </p:txBody>
      </p:sp>
    </p:spTree>
    <p:extLst>
      <p:ext uri="{BB962C8B-B14F-4D97-AF65-F5344CB8AC3E}">
        <p14:creationId xmlns:p14="http://schemas.microsoft.com/office/powerpoint/2010/main" val="2488952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lgn="r" fontAlgn="auto">
              <a:spcBef>
                <a:spcPts val="0"/>
              </a:spcBef>
              <a:spcAft>
                <a:spcPts val="0"/>
              </a:spcAft>
              <a:defRPr sz="1200">
                <a:solidFill>
                  <a:schemeClr val="accent3">
                    <a:lumMod val="50000"/>
                  </a:schemeClr>
                </a:solidFill>
                <a:latin typeface="+mn-lt"/>
              </a:defRPr>
            </a:lvl1pPr>
          </a:lstStyle>
          <a:p>
            <a:pPr>
              <a:defRPr/>
            </a:pPr>
            <a:fld id="{9E279655-6579-4018-B984-01F5D989F8BA}" type="slidenum">
              <a:rPr lang="en-GB"/>
              <a:pPr>
                <a:defRPr/>
              </a:pPr>
              <a:t>‹#›</a:t>
            </a:fld>
            <a:endParaRPr lang="en-GB" dirty="0"/>
          </a:p>
        </p:txBody>
      </p:sp>
      <p:pic>
        <p:nvPicPr>
          <p:cNvPr id="3" name="Picture 3" descr="spl_logo"/>
          <p:cNvPicPr>
            <a:picLocks noChangeAspect="1" noChangeArrowheads="1"/>
          </p:cNvPicPr>
          <p:nvPr userDrawn="1"/>
        </p:nvPicPr>
        <p:blipFill>
          <a:blip r:embed="rId3" cstate="print"/>
          <a:srcRect/>
          <a:stretch>
            <a:fillRect/>
          </a:stretch>
        </p:blipFill>
        <p:spPr bwMode="auto">
          <a:xfrm>
            <a:off x="7668344" y="0"/>
            <a:ext cx="1475656" cy="553081"/>
          </a:xfrm>
          <a:prstGeom prst="rect">
            <a:avLst/>
          </a:prstGeom>
          <a:noFill/>
          <a:ln w="9525" algn="in">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18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39552" y="1772819"/>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94310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4" descr="G:\WIP\2013\600-699\CRT000664\Images\page fold-0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G:\WIP\2013\600-699\CRT000664\Images\logo.em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354" y="1773238"/>
            <a:ext cx="4441581"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43608" y="3561035"/>
            <a:ext cx="7451105" cy="732061"/>
          </a:xfrm>
        </p:spPr>
        <p:txBody>
          <a:bodyPr anchor="t">
            <a:normAutofit/>
          </a:bodyPr>
          <a:lstStyle>
            <a:lvl1pPr algn="l">
              <a:defRPr sz="2475"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1043608" y="2708923"/>
            <a:ext cx="7451105" cy="806291"/>
          </a:xfrm>
        </p:spPr>
        <p:txBody>
          <a:bodyPr anchor="b"/>
          <a:lstStyle>
            <a:lvl1pPr marL="0" indent="0">
              <a:buNone/>
              <a:defRPr sz="1725">
                <a:solidFill>
                  <a:schemeClr val="tx1">
                    <a:tint val="75000"/>
                  </a:schemeClr>
                </a:solidFill>
              </a:defRPr>
            </a:lvl1pPr>
            <a:lvl2pPr marL="402315" indent="0">
              <a:buNone/>
              <a:defRPr sz="1575">
                <a:solidFill>
                  <a:schemeClr val="tx1">
                    <a:tint val="75000"/>
                  </a:schemeClr>
                </a:solidFill>
              </a:defRPr>
            </a:lvl2pPr>
            <a:lvl3pPr marL="804630" indent="0">
              <a:buNone/>
              <a:defRPr sz="1425">
                <a:solidFill>
                  <a:schemeClr val="tx1">
                    <a:tint val="75000"/>
                  </a:schemeClr>
                </a:solidFill>
              </a:defRPr>
            </a:lvl3pPr>
            <a:lvl4pPr marL="1206944" indent="0">
              <a:buNone/>
              <a:defRPr sz="1200">
                <a:solidFill>
                  <a:schemeClr val="tx1">
                    <a:tint val="75000"/>
                  </a:schemeClr>
                </a:solidFill>
              </a:defRPr>
            </a:lvl4pPr>
            <a:lvl5pPr marL="1609258" indent="0">
              <a:buNone/>
              <a:defRPr sz="1200">
                <a:solidFill>
                  <a:schemeClr val="tx1">
                    <a:tint val="75000"/>
                  </a:schemeClr>
                </a:solidFill>
              </a:defRPr>
            </a:lvl5pPr>
            <a:lvl6pPr marL="2011573" indent="0">
              <a:buNone/>
              <a:defRPr sz="1200">
                <a:solidFill>
                  <a:schemeClr val="tx1">
                    <a:tint val="75000"/>
                  </a:schemeClr>
                </a:solidFill>
              </a:defRPr>
            </a:lvl6pPr>
            <a:lvl7pPr marL="2413888" indent="0">
              <a:buNone/>
              <a:defRPr sz="1200">
                <a:solidFill>
                  <a:schemeClr val="tx1">
                    <a:tint val="75000"/>
                  </a:schemeClr>
                </a:solidFill>
              </a:defRPr>
            </a:lvl7pPr>
            <a:lvl8pPr marL="2816201" indent="0">
              <a:buNone/>
              <a:defRPr sz="1200">
                <a:solidFill>
                  <a:schemeClr val="tx1">
                    <a:tint val="75000"/>
                  </a:schemeClr>
                </a:solidFill>
              </a:defRPr>
            </a:lvl8pPr>
            <a:lvl9pPr marL="3218516" indent="0">
              <a:buNone/>
              <a:defRPr sz="12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189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normAutofit/>
          </a:bodyPr>
          <a:lstStyle>
            <a:lvl1pPr>
              <a:defRPr sz="1575"/>
            </a:lvl1pPr>
            <a:lvl2pPr>
              <a:defRPr sz="1425"/>
            </a:lvl2pPr>
            <a:lvl3pPr>
              <a:defRPr sz="1200"/>
            </a:lvl3pPr>
            <a:lvl4pPr>
              <a:defRPr sz="1050"/>
            </a:lvl4pPr>
            <a:lvl5pPr>
              <a:defRPr sz="1050"/>
            </a:lvl5pPr>
            <a:lvl6pPr>
              <a:defRPr sz="1575"/>
            </a:lvl6pPr>
            <a:lvl7pPr>
              <a:defRPr sz="1575"/>
            </a:lvl7pPr>
            <a:lvl8pPr>
              <a:defRPr sz="1575"/>
            </a:lvl8pPr>
            <a:lvl9pPr>
              <a:defRPr sz="1575"/>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3"/>
            <a:ext cx="4038600" cy="4525963"/>
          </a:xfrm>
        </p:spPr>
        <p:txBody>
          <a:bodyPr>
            <a:normAutofit/>
          </a:bodyPr>
          <a:lstStyle>
            <a:lvl1pPr>
              <a:defRPr sz="1575"/>
            </a:lvl1pPr>
            <a:lvl2pPr>
              <a:defRPr sz="1425"/>
            </a:lvl2pPr>
            <a:lvl3pPr>
              <a:defRPr sz="1200"/>
            </a:lvl3pPr>
            <a:lvl4pPr>
              <a:defRPr sz="1050"/>
            </a:lvl4pPr>
            <a:lvl5pPr>
              <a:defRPr sz="1050"/>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9449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575" b="1"/>
            </a:lvl1pPr>
            <a:lvl2pPr marL="402315" indent="0">
              <a:buNone/>
              <a:defRPr sz="1725" b="1"/>
            </a:lvl2pPr>
            <a:lvl3pPr marL="804630" indent="0">
              <a:buNone/>
              <a:defRPr sz="1575" b="1"/>
            </a:lvl3pPr>
            <a:lvl4pPr marL="1206944" indent="0">
              <a:buNone/>
              <a:defRPr sz="1425" b="1"/>
            </a:lvl4pPr>
            <a:lvl5pPr marL="1609258" indent="0">
              <a:buNone/>
              <a:defRPr sz="1425" b="1"/>
            </a:lvl5pPr>
            <a:lvl6pPr marL="2011573" indent="0">
              <a:buNone/>
              <a:defRPr sz="1425" b="1"/>
            </a:lvl6pPr>
            <a:lvl7pPr marL="2413888" indent="0">
              <a:buNone/>
              <a:defRPr sz="1425" b="1"/>
            </a:lvl7pPr>
            <a:lvl8pPr marL="2816201" indent="0">
              <a:buNone/>
              <a:defRPr sz="1425" b="1"/>
            </a:lvl8pPr>
            <a:lvl9pPr marL="3218516" indent="0">
              <a:buNone/>
              <a:defRPr sz="1425"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575"/>
            </a:lvl1pPr>
            <a:lvl2pPr>
              <a:defRPr sz="1425"/>
            </a:lvl2pPr>
            <a:lvl3pPr>
              <a:defRPr sz="1200"/>
            </a:lvl3pPr>
            <a:lvl4pPr>
              <a:defRPr sz="1050"/>
            </a:lvl4pPr>
            <a:lvl5pPr>
              <a:defRPr sz="1050"/>
            </a:lvl5pPr>
            <a:lvl6pPr>
              <a:defRPr sz="1425"/>
            </a:lvl6pPr>
            <a:lvl7pPr>
              <a:defRPr sz="1425"/>
            </a:lvl7pPr>
            <a:lvl8pPr>
              <a:defRPr sz="1425"/>
            </a:lvl8pPr>
            <a:lvl9pPr>
              <a:defRPr sz="14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5"/>
            <a:ext cx="4041776" cy="639763"/>
          </a:xfrm>
        </p:spPr>
        <p:txBody>
          <a:bodyPr anchor="b"/>
          <a:lstStyle>
            <a:lvl1pPr marL="0" indent="0">
              <a:buNone/>
              <a:defRPr sz="1575" b="1"/>
            </a:lvl1pPr>
            <a:lvl2pPr marL="402315" indent="0">
              <a:buNone/>
              <a:defRPr sz="1725" b="1"/>
            </a:lvl2pPr>
            <a:lvl3pPr marL="804630" indent="0">
              <a:buNone/>
              <a:defRPr sz="1575" b="1"/>
            </a:lvl3pPr>
            <a:lvl4pPr marL="1206944" indent="0">
              <a:buNone/>
              <a:defRPr sz="1425" b="1"/>
            </a:lvl4pPr>
            <a:lvl5pPr marL="1609258" indent="0">
              <a:buNone/>
              <a:defRPr sz="1425" b="1"/>
            </a:lvl5pPr>
            <a:lvl6pPr marL="2011573" indent="0">
              <a:buNone/>
              <a:defRPr sz="1425" b="1"/>
            </a:lvl6pPr>
            <a:lvl7pPr marL="2413888" indent="0">
              <a:buNone/>
              <a:defRPr sz="1425" b="1"/>
            </a:lvl7pPr>
            <a:lvl8pPr marL="2816201" indent="0">
              <a:buNone/>
              <a:defRPr sz="1425" b="1"/>
            </a:lvl8pPr>
            <a:lvl9pPr marL="3218516" indent="0">
              <a:buNone/>
              <a:defRPr sz="1425"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6" cy="3951288"/>
          </a:xfrm>
        </p:spPr>
        <p:txBody>
          <a:bodyPr>
            <a:normAutofit/>
          </a:bodyPr>
          <a:lstStyle>
            <a:lvl1pPr>
              <a:defRPr sz="1575"/>
            </a:lvl1pPr>
            <a:lvl2pPr>
              <a:defRPr sz="1425"/>
            </a:lvl2pPr>
            <a:lvl3pPr>
              <a:defRPr sz="1200"/>
            </a:lvl3pPr>
            <a:lvl4pPr>
              <a:defRPr sz="1050"/>
            </a:lvl4pPr>
            <a:lvl5pPr>
              <a:defRPr sz="1050"/>
            </a:lvl5pPr>
            <a:lvl6pPr>
              <a:defRPr sz="1425"/>
            </a:lvl6pPr>
            <a:lvl7pPr>
              <a:defRPr sz="1425"/>
            </a:lvl7pPr>
            <a:lvl8pPr>
              <a:defRPr sz="1425"/>
            </a:lvl8pPr>
            <a:lvl9pPr>
              <a:defRPr sz="14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6462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31474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130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eaLnBrk="0" hangingPunct="0">
              <a:defRPr/>
            </a:pPr>
            <a:endParaRPr lang="en-GB" sz="1500" b="1">
              <a:solidFill>
                <a:prstClr val="white"/>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eaLnBrk="0" hangingPunct="0">
              <a:defRPr/>
            </a:pPr>
            <a:endParaRPr lang="en-GB" sz="1500" b="1">
              <a:solidFill>
                <a:prstClr val="white"/>
              </a:solidFil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eaLnBrk="0" hangingPunct="0">
              <a:defRPr/>
            </a:pPr>
            <a:fld id="{C0454BBA-4FAA-4616-8A99-16B7F11E1C95}" type="slidenum">
              <a:rPr lang="en-GB" sz="1500" b="1">
                <a:solidFill>
                  <a:prstClr val="white"/>
                </a:solidFill>
              </a:rPr>
              <a:pPr eaLnBrk="0" hangingPunct="0">
                <a:defRPr/>
              </a:pPr>
              <a:t>‹#›</a:t>
            </a:fld>
            <a:endParaRPr lang="en-GB" sz="1500" b="1">
              <a:solidFill>
                <a:prstClr val="white"/>
              </a:solidFill>
            </a:endParaRPr>
          </a:p>
        </p:txBody>
      </p:sp>
    </p:spTree>
    <p:extLst>
      <p:ext uri="{BB962C8B-B14F-4D97-AF65-F5344CB8AC3E}">
        <p14:creationId xmlns:p14="http://schemas.microsoft.com/office/powerpoint/2010/main" val="41504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dirty="0" smtClean="0"/>
              <a:t>Click to edit Master title style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CB2FDE33-D307-4560-99A0-9A598D8C2D65}" type="slidenum">
              <a:rPr lang="fr-CA"/>
              <a:pPr>
                <a:defRPr/>
              </a:pPr>
              <a:t>‹#›</a:t>
            </a:fld>
            <a:endParaRPr lang="fr-CA" dirty="0"/>
          </a:p>
        </p:txBody>
      </p:sp>
      <p:pic>
        <p:nvPicPr>
          <p:cNvPr id="5" name="Picture 3" descr="spl_logo"/>
          <p:cNvPicPr>
            <a:picLocks noChangeAspect="1" noChangeArrowheads="1"/>
          </p:cNvPicPr>
          <p:nvPr userDrawn="1"/>
        </p:nvPicPr>
        <p:blipFill>
          <a:blip r:embed="rId2" cstate="print"/>
          <a:srcRect/>
          <a:stretch>
            <a:fillRect/>
          </a:stretch>
        </p:blipFill>
        <p:spPr bwMode="auto">
          <a:xfrm>
            <a:off x="7772400" y="0"/>
            <a:ext cx="1336987" cy="501107"/>
          </a:xfrm>
          <a:prstGeom prst="rect">
            <a:avLst/>
          </a:prstGeom>
          <a:noFill/>
          <a:ln w="9525" algn="in">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numéro de diapositive 5"/>
          <p:cNvSpPr txBox="1">
            <a:spLocks/>
          </p:cNvSpPr>
          <p:nvPr userDrawn="1"/>
        </p:nvSpPr>
        <p:spPr>
          <a:xfrm>
            <a:off x="8450263" y="6492875"/>
            <a:ext cx="693737" cy="365125"/>
          </a:xfrm>
          <a:prstGeom prst="rect">
            <a:avLst/>
          </a:prstGeom>
        </p:spPr>
        <p:txBody>
          <a:bodyPr anchor="ctr"/>
          <a:lstStyle>
            <a:lvl1pPr algn="r" fontAlgn="auto">
              <a:spcBef>
                <a:spcPts val="0"/>
              </a:spcBef>
              <a:spcAft>
                <a:spcPts val="0"/>
              </a:spcAft>
              <a:defRPr sz="1200">
                <a:solidFill>
                  <a:schemeClr val="accent3">
                    <a:lumMod val="50000"/>
                  </a:schemeClr>
                </a:solidFill>
                <a:latin typeface="+mn-lt"/>
              </a:defRPr>
            </a:lvl1pPr>
          </a:lstStyle>
          <a:p>
            <a:pPr>
              <a:defRPr/>
            </a:pPr>
            <a:fld id="{A2F37E03-8D38-4187-B312-3A9646269F98}" type="slidenum">
              <a:rPr lang="en-GB" smtClean="0">
                <a:cs typeface="+mn-cs"/>
              </a:rPr>
              <a:pPr>
                <a:defRPr/>
              </a:pPr>
              <a:t>‹#›</a:t>
            </a:fld>
            <a:endParaRPr lang="en-GB" dirty="0">
              <a:cs typeface="+mn-cs"/>
            </a:endParaRPr>
          </a:p>
        </p:txBody>
      </p:sp>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pic>
        <p:nvPicPr>
          <p:cNvPr id="6"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u numéro de diapositive 5"/>
          <p:cNvSpPr>
            <a:spLocks noGrp="1"/>
          </p:cNvSpPr>
          <p:nvPr>
            <p:ph type="sldNum" sz="quarter" idx="10"/>
          </p:nvPr>
        </p:nvSpPr>
        <p:spPr/>
        <p:txBody>
          <a:bodyPr/>
          <a:lstStyle>
            <a:lvl1pPr>
              <a:defRPr/>
            </a:lvl1pPr>
          </a:lstStyle>
          <a:p>
            <a:pPr>
              <a:defRPr/>
            </a:pPr>
            <a:fld id="{2682A16A-90DC-4483-B9E1-3B416549FC81}" type="slidenum">
              <a:rPr lang="en-GB"/>
              <a:pPr>
                <a:defRPr/>
              </a:pPr>
              <a:t>‹#›</a:t>
            </a:fld>
            <a:endParaRPr lang="en-GB" dirty="0"/>
          </a:p>
        </p:txBody>
      </p:sp>
      <p:pic>
        <p:nvPicPr>
          <p:cNvPr id="5" name="Picture 3" descr="spl_logo"/>
          <p:cNvPicPr>
            <a:picLocks noChangeAspect="1" noChangeArrowheads="1"/>
          </p:cNvPicPr>
          <p:nvPr userDrawn="1"/>
        </p:nvPicPr>
        <p:blipFill>
          <a:blip r:embed="rId2" cstate="print"/>
          <a:srcRect/>
          <a:stretch>
            <a:fillRect/>
          </a:stretch>
        </p:blipFill>
        <p:spPr bwMode="auto">
          <a:xfrm>
            <a:off x="7397594" y="0"/>
            <a:ext cx="1729099" cy="648072"/>
          </a:xfrm>
          <a:prstGeom prst="rect">
            <a:avLst/>
          </a:prstGeom>
          <a:noFill/>
          <a:ln w="9525" algn="in">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numéro de diapositive 5"/>
          <p:cNvSpPr>
            <a:spLocks noGrp="1"/>
          </p:cNvSpPr>
          <p:nvPr>
            <p:ph type="sldNum" sz="quarter" idx="10"/>
          </p:nvPr>
        </p:nvSpPr>
        <p:spPr/>
        <p:txBody>
          <a:bodyPr/>
          <a:lstStyle>
            <a:lvl1pPr>
              <a:defRPr/>
            </a:lvl1pPr>
          </a:lstStyle>
          <a:p>
            <a:pPr>
              <a:defRPr/>
            </a:pPr>
            <a:fld id="{4C605992-E910-4C12-9F8D-564B73A995FB}" type="slidenum">
              <a:rPr lang="en-GB"/>
              <a:pPr>
                <a:defRPr/>
              </a:pPr>
              <a:t>‹#›</a:t>
            </a:fld>
            <a:endParaRPr lang="en-GB" dirty="0"/>
          </a:p>
        </p:txBody>
      </p:sp>
      <p:pic>
        <p:nvPicPr>
          <p:cNvPr id="6"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u numéro de diapositive 5"/>
          <p:cNvSpPr>
            <a:spLocks noGrp="1"/>
          </p:cNvSpPr>
          <p:nvPr>
            <p:ph type="sldNum" sz="quarter" idx="10"/>
          </p:nvPr>
        </p:nvSpPr>
        <p:spPr/>
        <p:txBody>
          <a:bodyPr/>
          <a:lstStyle>
            <a:lvl1pPr>
              <a:defRPr/>
            </a:lvl1pPr>
          </a:lstStyle>
          <a:p>
            <a:pPr>
              <a:defRPr/>
            </a:pPr>
            <a:fld id="{D9EB985B-F64D-4171-869C-C47470C7CF2F}" type="slidenum">
              <a:rPr lang="fr-CA"/>
              <a:pPr>
                <a:defRPr/>
              </a:pPr>
              <a:t>‹#›</a:t>
            </a:fld>
            <a:endParaRPr lang="fr-CA" dirty="0"/>
          </a:p>
        </p:txBody>
      </p:sp>
      <p:pic>
        <p:nvPicPr>
          <p:cNvPr id="8"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numéro de diapositive 5"/>
          <p:cNvSpPr>
            <a:spLocks noGrp="1"/>
          </p:cNvSpPr>
          <p:nvPr>
            <p:ph type="sldNum" sz="quarter" idx="10"/>
          </p:nvPr>
        </p:nvSpPr>
        <p:spPr/>
        <p:txBody>
          <a:bodyPr/>
          <a:lstStyle>
            <a:lvl1pPr>
              <a:defRPr/>
            </a:lvl1pPr>
          </a:lstStyle>
          <a:p>
            <a:pPr>
              <a:defRPr/>
            </a:pPr>
            <a:fld id="{C7894602-5398-4110-9B01-C22EBADC2CBC}" type="slidenum">
              <a:rPr lang="en-GB"/>
              <a:pPr>
                <a:defRPr/>
              </a:pPr>
              <a:t>‹#›</a:t>
            </a:fld>
            <a:endParaRPr lang="en-GB" dirty="0"/>
          </a:p>
        </p:txBody>
      </p:sp>
      <p:pic>
        <p:nvPicPr>
          <p:cNvPr id="4"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numéro de diapositive 5"/>
          <p:cNvSpPr>
            <a:spLocks noGrp="1"/>
          </p:cNvSpPr>
          <p:nvPr>
            <p:ph type="sldNum" sz="quarter" idx="10"/>
          </p:nvPr>
        </p:nvSpPr>
        <p:spPr/>
        <p:txBody>
          <a:bodyPr/>
          <a:lstStyle>
            <a:lvl1pPr>
              <a:defRPr/>
            </a:lvl1pPr>
          </a:lstStyle>
          <a:p>
            <a:pPr>
              <a:defRPr/>
            </a:pPr>
            <a:fld id="{01B5B044-EEA3-4F69-A287-8322B6938B0B}" type="slidenum">
              <a:rPr lang="en-GB"/>
              <a:pPr>
                <a:defRPr/>
              </a:pPr>
              <a:t>‹#›</a:t>
            </a:fld>
            <a:endParaRPr lang="en-GB" dirty="0"/>
          </a:p>
        </p:txBody>
      </p:sp>
      <p:pic>
        <p:nvPicPr>
          <p:cNvPr id="6"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numéro de diapositive 5"/>
          <p:cNvSpPr>
            <a:spLocks noGrp="1"/>
          </p:cNvSpPr>
          <p:nvPr>
            <p:ph type="sldNum" sz="quarter" idx="10"/>
          </p:nvPr>
        </p:nvSpPr>
        <p:spPr/>
        <p:txBody>
          <a:bodyPr/>
          <a:lstStyle>
            <a:lvl1pPr>
              <a:defRPr/>
            </a:lvl1pPr>
          </a:lstStyle>
          <a:p>
            <a:pPr>
              <a:defRPr/>
            </a:pPr>
            <a:fld id="{D3B65110-8F5D-4A2D-894F-F30C5D72D145}" type="slidenum">
              <a:rPr lang="en-GB"/>
              <a:pPr>
                <a:defRPr/>
              </a:pPr>
              <a:t>‹#›</a:t>
            </a:fld>
            <a:endParaRPr lang="en-GB" dirty="0"/>
          </a:p>
        </p:txBody>
      </p:sp>
      <p:pic>
        <p:nvPicPr>
          <p:cNvPr id="6"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68313"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Cliquez pour modifier le style du titre</a:t>
            </a:r>
          </a:p>
        </p:txBody>
      </p:sp>
      <p:sp>
        <p:nvSpPr>
          <p:cNvPr id="1027" name="Espace réservé du texte 2"/>
          <p:cNvSpPr>
            <a:spLocks noGrp="1"/>
          </p:cNvSpPr>
          <p:nvPr>
            <p:ph type="body" idx="1"/>
          </p:nvPr>
        </p:nvSpPr>
        <p:spPr bwMode="auto">
          <a:xfrm>
            <a:off x="457200" y="1268413"/>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6" name="Espace réservé du numéro de diapositive 5"/>
          <p:cNvSpPr>
            <a:spLocks noGrp="1"/>
          </p:cNvSpPr>
          <p:nvPr>
            <p:ph type="sldNum" sz="quarter" idx="4"/>
          </p:nvPr>
        </p:nvSpPr>
        <p:spPr>
          <a:xfrm>
            <a:off x="7380288" y="6669088"/>
            <a:ext cx="1763712" cy="188912"/>
          </a:xfrm>
          <a:prstGeom prst="rect">
            <a:avLst/>
          </a:prstGeom>
        </p:spPr>
        <p:txBody>
          <a:bodyPr vert="horz" lIns="91440" tIns="45720" rIns="91440" bIns="45720" rtlCol="0" anchor="ctr"/>
          <a:lstStyle>
            <a:lvl1pPr algn="r" fontAlgn="auto">
              <a:spcBef>
                <a:spcPts val="0"/>
              </a:spcBef>
              <a:spcAft>
                <a:spcPts val="0"/>
              </a:spcAft>
              <a:defRPr sz="800">
                <a:solidFill>
                  <a:schemeClr val="accent3">
                    <a:lumMod val="50000"/>
                  </a:schemeClr>
                </a:solidFill>
                <a:latin typeface="+mn-lt"/>
                <a:cs typeface="+mn-cs"/>
              </a:defRPr>
            </a:lvl1pPr>
          </a:lstStyle>
          <a:p>
            <a:pPr>
              <a:defRPr/>
            </a:pPr>
            <a:r>
              <a:rPr lang="en-GB"/>
              <a:t>Central Government</a:t>
            </a:r>
            <a:endParaRPr lang="en-GB" dirty="0"/>
          </a:p>
        </p:txBody>
      </p:sp>
    </p:spTree>
  </p:cSld>
  <p:clrMap bg1="lt1" tx1="dk1" bg2="lt2" tx2="dk2" accent1="accent1" accent2="accent2" accent3="accent3" accent4="accent4" accent5="accent5" accent6="accent6" hlink="hlink" folHlink="folHlink"/>
  <p:sldLayoutIdLst>
    <p:sldLayoutId id="2147486786" r:id="rId1"/>
    <p:sldLayoutId id="2147486787" r:id="rId2"/>
    <p:sldLayoutId id="2147486788" r:id="rId3"/>
    <p:sldLayoutId id="2147486789" r:id="rId4"/>
    <p:sldLayoutId id="2147486790" r:id="rId5"/>
    <p:sldLayoutId id="2147486791" r:id="rId6"/>
    <p:sldLayoutId id="2147486792" r:id="rId7"/>
    <p:sldLayoutId id="2147486793" r:id="rId8"/>
    <p:sldLayoutId id="2147486794" r:id="rId9"/>
    <p:sldLayoutId id="2147486795" r:id="rId10"/>
  </p:sldLayoutIdLst>
  <p:timing>
    <p:tnLst>
      <p:par>
        <p:cTn id="1" dur="indefinite" restart="never" nodeType="tmRoot"/>
      </p:par>
    </p:tnLst>
  </p:timing>
  <p:hf hdr="0" dt="0"/>
  <p:txStyles>
    <p:titleStyle>
      <a:lvl1pPr algn="ctr" rtl="0" eaLnBrk="0" fontAlgn="base" hangingPunct="0">
        <a:spcBef>
          <a:spcPct val="0"/>
        </a:spcBef>
        <a:spcAft>
          <a:spcPct val="0"/>
        </a:spcAft>
        <a:defRPr lang="en-GB" sz="3600" b="1" kern="1200" dirty="0">
          <a:solidFill>
            <a:srgbClr val="4F6228"/>
          </a:solidFill>
          <a:latin typeface="+mj-lt"/>
          <a:ea typeface="+mj-ea"/>
          <a:cs typeface="+mj-cs"/>
        </a:defRPr>
      </a:lvl1pPr>
      <a:lvl2pPr algn="ctr" rtl="0" eaLnBrk="0" fontAlgn="base" hangingPunct="0">
        <a:spcBef>
          <a:spcPct val="0"/>
        </a:spcBef>
        <a:spcAft>
          <a:spcPct val="0"/>
        </a:spcAft>
        <a:defRPr sz="3600" b="1">
          <a:solidFill>
            <a:srgbClr val="4F6228"/>
          </a:solidFill>
          <a:latin typeface="Calibri" pitchFamily="34" charset="0"/>
        </a:defRPr>
      </a:lvl2pPr>
      <a:lvl3pPr algn="ctr" rtl="0" eaLnBrk="0" fontAlgn="base" hangingPunct="0">
        <a:spcBef>
          <a:spcPct val="0"/>
        </a:spcBef>
        <a:spcAft>
          <a:spcPct val="0"/>
        </a:spcAft>
        <a:defRPr sz="3600" b="1">
          <a:solidFill>
            <a:srgbClr val="4F6228"/>
          </a:solidFill>
          <a:latin typeface="Calibri" pitchFamily="34" charset="0"/>
        </a:defRPr>
      </a:lvl3pPr>
      <a:lvl4pPr algn="ctr" rtl="0" eaLnBrk="0" fontAlgn="base" hangingPunct="0">
        <a:spcBef>
          <a:spcPct val="0"/>
        </a:spcBef>
        <a:spcAft>
          <a:spcPct val="0"/>
        </a:spcAft>
        <a:defRPr sz="3600" b="1">
          <a:solidFill>
            <a:srgbClr val="4F6228"/>
          </a:solidFill>
          <a:latin typeface="Calibri" pitchFamily="34" charset="0"/>
        </a:defRPr>
      </a:lvl4pPr>
      <a:lvl5pPr algn="ctr" rtl="0" eaLnBrk="0" fontAlgn="base" hangingPunct="0">
        <a:spcBef>
          <a:spcPct val="0"/>
        </a:spcBef>
        <a:spcAft>
          <a:spcPct val="0"/>
        </a:spcAft>
        <a:defRPr sz="3600" b="1">
          <a:solidFill>
            <a:srgbClr val="4F6228"/>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G:\WIP\2013\600-699\CRT000664\Images\page fold-01.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4" tIns="53642" rIns="107284" bIns="53642"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4" tIns="53642" rIns="107284" bIns="536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125" name="Slide Number Placeholder 5"/>
          <p:cNvSpPr txBox="1">
            <a:spLocks/>
          </p:cNvSpPr>
          <p:nvPr userDrawn="1"/>
        </p:nvSpPr>
        <p:spPr bwMode="auto">
          <a:xfrm>
            <a:off x="468923" y="6446838"/>
            <a:ext cx="501308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3" tIns="40232" rIns="80463" bIns="40232"/>
          <a:lstStyle>
            <a:lvl1pPr defTabSz="1071563" eaLnBrk="0" hangingPunct="0">
              <a:defRPr sz="2000" b="1">
                <a:solidFill>
                  <a:schemeClr val="bg1"/>
                </a:solidFill>
                <a:latin typeface="Arial" panose="020B0604020202020204" pitchFamily="34" charset="0"/>
                <a:cs typeface="Arial" panose="020B0604020202020204" pitchFamily="34" charset="0"/>
              </a:defRPr>
            </a:lvl1pPr>
            <a:lvl2pPr defTabSz="1071563" eaLnBrk="0" hangingPunct="0">
              <a:defRPr sz="2000" b="1">
                <a:solidFill>
                  <a:schemeClr val="bg1"/>
                </a:solidFill>
                <a:latin typeface="Arial" panose="020B0604020202020204" pitchFamily="34" charset="0"/>
                <a:cs typeface="Arial" panose="020B0604020202020204" pitchFamily="34" charset="0"/>
              </a:defRPr>
            </a:lvl2pPr>
            <a:lvl3pPr defTabSz="1071563" eaLnBrk="0" hangingPunct="0">
              <a:defRPr sz="2000" b="1">
                <a:solidFill>
                  <a:schemeClr val="bg1"/>
                </a:solidFill>
                <a:latin typeface="Arial" panose="020B0604020202020204" pitchFamily="34" charset="0"/>
                <a:cs typeface="Arial" panose="020B0604020202020204" pitchFamily="34" charset="0"/>
              </a:defRPr>
            </a:lvl3pPr>
            <a:lvl4pPr defTabSz="1071563" eaLnBrk="0" hangingPunct="0">
              <a:defRPr sz="2000" b="1">
                <a:solidFill>
                  <a:schemeClr val="bg1"/>
                </a:solidFill>
                <a:latin typeface="Arial" panose="020B0604020202020204" pitchFamily="34" charset="0"/>
                <a:cs typeface="Arial" panose="020B0604020202020204" pitchFamily="34" charset="0"/>
              </a:defRPr>
            </a:lvl4pPr>
            <a:lvl5pPr defTabSz="1071563" eaLnBrk="0" hangingPunct="0">
              <a:defRPr sz="2000" b="1">
                <a:solidFill>
                  <a:schemeClr val="bg1"/>
                </a:solidFill>
                <a:latin typeface="Arial" panose="020B0604020202020204" pitchFamily="34" charset="0"/>
                <a:cs typeface="Arial" panose="020B0604020202020204" pitchFamily="34" charset="0"/>
              </a:defRPr>
            </a:lvl5pPr>
            <a:lvl6pPr marL="2282825" defTabSz="1071563"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2740025" defTabSz="1071563"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3197225" defTabSz="1071563"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3654425" defTabSz="1071563" eaLnBrk="0" fontAlgn="base" hangingPunct="0">
              <a:spcBef>
                <a:spcPct val="0"/>
              </a:spcBef>
              <a:spcAft>
                <a:spcPct val="0"/>
              </a:spcAft>
              <a:defRPr sz="2000" b="1">
                <a:solidFill>
                  <a:schemeClr val="bg1"/>
                </a:solidFill>
                <a:latin typeface="Arial" panose="020B0604020202020204" pitchFamily="34" charset="0"/>
                <a:cs typeface="Arial" panose="020B0604020202020204" pitchFamily="34" charset="0"/>
              </a:defRPr>
            </a:lvl9pPr>
          </a:lstStyle>
          <a:p>
            <a:pPr eaLnBrk="1" hangingPunct="1">
              <a:defRPr/>
            </a:pPr>
            <a:fld id="{C98C78B8-3E98-4CFA-911D-AF1DD9E0836B}" type="slidenum">
              <a:rPr lang="en-GB" altLang="en-US" sz="825" b="0" smtClean="0">
                <a:solidFill>
                  <a:srgbClr val="595959"/>
                </a:solidFill>
              </a:rPr>
              <a:pPr eaLnBrk="1" hangingPunct="1">
                <a:defRPr/>
              </a:pPr>
              <a:t>‹#›</a:t>
            </a:fld>
            <a:endParaRPr lang="en-GB" altLang="en-US" sz="825" b="0" smtClean="0">
              <a:solidFill>
                <a:srgbClr val="595959"/>
              </a:solidFill>
            </a:endParaRPr>
          </a:p>
        </p:txBody>
      </p:sp>
      <p:sp>
        <p:nvSpPr>
          <p:cNvPr id="11" name="Rectangle 10"/>
          <p:cNvSpPr/>
          <p:nvPr userDrawn="1"/>
        </p:nvSpPr>
        <p:spPr>
          <a:xfrm>
            <a:off x="468924" y="1411290"/>
            <a:ext cx="8675077" cy="47625"/>
          </a:xfrm>
          <a:prstGeom prst="rect">
            <a:avLst/>
          </a:prstGeom>
          <a:solidFill>
            <a:srgbClr val="F6862B"/>
          </a:solidFill>
          <a:ln>
            <a:noFill/>
          </a:ln>
        </p:spPr>
        <p:style>
          <a:lnRef idx="2">
            <a:schemeClr val="accent1">
              <a:shade val="50000"/>
            </a:schemeClr>
          </a:lnRef>
          <a:fillRef idx="1">
            <a:schemeClr val="accent1"/>
          </a:fillRef>
          <a:effectRef idx="0">
            <a:schemeClr val="accent1"/>
          </a:effectRef>
          <a:fontRef idx="minor">
            <a:schemeClr val="lt1"/>
          </a:fontRef>
        </p:style>
        <p:txBody>
          <a:bodyPr lIns="80463" tIns="40232" rIns="80463" bIns="40232" anchor="ctr"/>
          <a:lstStyle/>
          <a:p>
            <a:pPr algn="ctr" defTabSz="804630" fontAlgn="auto">
              <a:spcBef>
                <a:spcPts val="0"/>
              </a:spcBef>
              <a:spcAft>
                <a:spcPts val="0"/>
              </a:spcAft>
              <a:defRPr/>
            </a:pPr>
            <a:endParaRPr lang="en-GB">
              <a:solidFill>
                <a:prstClr val="white"/>
              </a:solidFill>
            </a:endParaRPr>
          </a:p>
        </p:txBody>
      </p:sp>
    </p:spTree>
    <p:extLst>
      <p:ext uri="{BB962C8B-B14F-4D97-AF65-F5344CB8AC3E}">
        <p14:creationId xmlns:p14="http://schemas.microsoft.com/office/powerpoint/2010/main" val="1426576908"/>
      </p:ext>
    </p:extLst>
  </p:cSld>
  <p:clrMap bg1="lt1" tx1="dk1" bg2="lt2" tx2="dk2" accent1="accent1" accent2="accent2" accent3="accent3" accent4="accent4" accent5="accent5" accent6="accent6" hlink="hlink" folHlink="folHlink"/>
  <p:sldLayoutIdLst>
    <p:sldLayoutId id="2147486797" r:id="rId1"/>
    <p:sldLayoutId id="2147486798" r:id="rId2"/>
    <p:sldLayoutId id="2147486799" r:id="rId3"/>
    <p:sldLayoutId id="2147486800" r:id="rId4"/>
    <p:sldLayoutId id="2147486801" r:id="rId5"/>
    <p:sldLayoutId id="2147486802" r:id="rId6"/>
    <p:sldLayoutId id="2147486803" r:id="rId7"/>
  </p:sldLayoutIdLst>
  <p:hf hdr="0" ftr="0" dt="0"/>
  <p:txStyles>
    <p:titleStyle>
      <a:lvl1pPr algn="l" defTabSz="802481" rtl="0" eaLnBrk="0" fontAlgn="base" hangingPunct="0">
        <a:spcBef>
          <a:spcPct val="0"/>
        </a:spcBef>
        <a:spcAft>
          <a:spcPct val="0"/>
        </a:spcAft>
        <a:defRPr sz="2100" b="1" kern="1200">
          <a:solidFill>
            <a:srgbClr val="0087CD"/>
          </a:solidFill>
          <a:latin typeface="Arial" pitchFamily="34" charset="0"/>
          <a:ea typeface="+mj-ea"/>
          <a:cs typeface="Arial" pitchFamily="34" charset="0"/>
        </a:defRPr>
      </a:lvl1pPr>
      <a:lvl2pPr algn="l" defTabSz="802481" rtl="0" eaLnBrk="0" fontAlgn="base" hangingPunct="0">
        <a:spcBef>
          <a:spcPct val="0"/>
        </a:spcBef>
        <a:spcAft>
          <a:spcPct val="0"/>
        </a:spcAft>
        <a:defRPr sz="2100" b="1">
          <a:solidFill>
            <a:srgbClr val="0087CD"/>
          </a:solidFill>
          <a:latin typeface="Arial" charset="0"/>
          <a:cs typeface="Arial" charset="0"/>
        </a:defRPr>
      </a:lvl2pPr>
      <a:lvl3pPr algn="l" defTabSz="802481" rtl="0" eaLnBrk="0" fontAlgn="base" hangingPunct="0">
        <a:spcBef>
          <a:spcPct val="0"/>
        </a:spcBef>
        <a:spcAft>
          <a:spcPct val="0"/>
        </a:spcAft>
        <a:defRPr sz="2100" b="1">
          <a:solidFill>
            <a:srgbClr val="0087CD"/>
          </a:solidFill>
          <a:latin typeface="Arial" charset="0"/>
          <a:cs typeface="Arial" charset="0"/>
        </a:defRPr>
      </a:lvl3pPr>
      <a:lvl4pPr algn="l" defTabSz="802481" rtl="0" eaLnBrk="0" fontAlgn="base" hangingPunct="0">
        <a:spcBef>
          <a:spcPct val="0"/>
        </a:spcBef>
        <a:spcAft>
          <a:spcPct val="0"/>
        </a:spcAft>
        <a:defRPr sz="2100" b="1">
          <a:solidFill>
            <a:srgbClr val="0087CD"/>
          </a:solidFill>
          <a:latin typeface="Arial" charset="0"/>
          <a:cs typeface="Arial" charset="0"/>
        </a:defRPr>
      </a:lvl4pPr>
      <a:lvl5pPr algn="l" defTabSz="802481" rtl="0" eaLnBrk="0" fontAlgn="base" hangingPunct="0">
        <a:spcBef>
          <a:spcPct val="0"/>
        </a:spcBef>
        <a:spcAft>
          <a:spcPct val="0"/>
        </a:spcAft>
        <a:defRPr sz="2100" b="1">
          <a:solidFill>
            <a:srgbClr val="0087CD"/>
          </a:solidFill>
          <a:latin typeface="Arial" charset="0"/>
          <a:cs typeface="Arial" charset="0"/>
        </a:defRPr>
      </a:lvl5pPr>
      <a:lvl6pPr marL="402325" algn="l" defTabSz="803252" rtl="0" fontAlgn="base">
        <a:spcBef>
          <a:spcPct val="0"/>
        </a:spcBef>
        <a:spcAft>
          <a:spcPct val="0"/>
        </a:spcAft>
        <a:defRPr sz="2100" b="1">
          <a:solidFill>
            <a:srgbClr val="0087CD"/>
          </a:solidFill>
          <a:latin typeface="Arial" charset="0"/>
          <a:cs typeface="Arial" charset="0"/>
        </a:defRPr>
      </a:lvl6pPr>
      <a:lvl7pPr marL="804650" algn="l" defTabSz="803252" rtl="0" fontAlgn="base">
        <a:spcBef>
          <a:spcPct val="0"/>
        </a:spcBef>
        <a:spcAft>
          <a:spcPct val="0"/>
        </a:spcAft>
        <a:defRPr sz="2100" b="1">
          <a:solidFill>
            <a:srgbClr val="0087CD"/>
          </a:solidFill>
          <a:latin typeface="Arial" charset="0"/>
          <a:cs typeface="Arial" charset="0"/>
        </a:defRPr>
      </a:lvl7pPr>
      <a:lvl8pPr marL="1206974" algn="l" defTabSz="803252" rtl="0" fontAlgn="base">
        <a:spcBef>
          <a:spcPct val="0"/>
        </a:spcBef>
        <a:spcAft>
          <a:spcPct val="0"/>
        </a:spcAft>
        <a:defRPr sz="2100" b="1">
          <a:solidFill>
            <a:srgbClr val="0087CD"/>
          </a:solidFill>
          <a:latin typeface="Arial" charset="0"/>
          <a:cs typeface="Arial" charset="0"/>
        </a:defRPr>
      </a:lvl8pPr>
      <a:lvl9pPr marL="1609298" algn="l" defTabSz="803252" rtl="0" fontAlgn="base">
        <a:spcBef>
          <a:spcPct val="0"/>
        </a:spcBef>
        <a:spcAft>
          <a:spcPct val="0"/>
        </a:spcAft>
        <a:defRPr sz="2100" b="1">
          <a:solidFill>
            <a:srgbClr val="0087CD"/>
          </a:solidFill>
          <a:latin typeface="Arial" charset="0"/>
          <a:cs typeface="Arial" charset="0"/>
        </a:defRPr>
      </a:lvl9pPr>
    </p:titleStyle>
    <p:bodyStyle>
      <a:lvl1pPr marL="300038" indent="-300038" algn="l" defTabSz="802481" rtl="0" eaLnBrk="0" fontAlgn="base" hangingPunct="0">
        <a:spcBef>
          <a:spcPct val="20000"/>
        </a:spcBef>
        <a:spcAft>
          <a:spcPct val="0"/>
        </a:spcAft>
        <a:buFont typeface="Arial" panose="020B0604020202020204" pitchFamily="34" charset="0"/>
        <a:buChar char="•"/>
        <a:defRPr sz="1725" kern="1200">
          <a:solidFill>
            <a:schemeClr val="tx1"/>
          </a:solidFill>
          <a:latin typeface="Arial" pitchFamily="34" charset="0"/>
          <a:ea typeface="+mn-ea"/>
          <a:cs typeface="Arial" pitchFamily="34" charset="0"/>
        </a:defRPr>
      </a:lvl1pPr>
      <a:lvl2pPr marL="651272" indent="-250031" algn="l" defTabSz="802481"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003697" indent="-198835" algn="l" defTabSz="802481" rtl="0" eaLnBrk="0" fontAlgn="base" hangingPunct="0">
        <a:spcBef>
          <a:spcPct val="20000"/>
        </a:spcBef>
        <a:spcAft>
          <a:spcPct val="0"/>
        </a:spcAft>
        <a:buFont typeface="Arial" panose="020B0604020202020204" pitchFamily="34" charset="0"/>
        <a:buChar char="•"/>
        <a:defRPr sz="1425" kern="1200">
          <a:solidFill>
            <a:schemeClr val="tx1"/>
          </a:solidFill>
          <a:latin typeface="Arial" pitchFamily="34" charset="0"/>
          <a:ea typeface="+mn-ea"/>
          <a:cs typeface="Arial" pitchFamily="34" charset="0"/>
        </a:defRPr>
      </a:lvl3pPr>
      <a:lvl4pPr marL="1406129" indent="-198835" algn="l" defTabSz="802481"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4pPr>
      <a:lvl5pPr marL="1808560" indent="-198835" algn="l" defTabSz="802481" rtl="0" eaLnBrk="0" fontAlgn="base" hangingPunct="0">
        <a:spcBef>
          <a:spcPct val="2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5pPr>
      <a:lvl6pPr marL="2212730" indent="-201157" algn="l" defTabSz="804630" rtl="0" eaLnBrk="1" latinLnBrk="0" hangingPunct="1">
        <a:spcBef>
          <a:spcPct val="20000"/>
        </a:spcBef>
        <a:buFont typeface="Arial" pitchFamily="34" charset="0"/>
        <a:buChar char="•"/>
        <a:defRPr sz="1725" kern="1200">
          <a:solidFill>
            <a:schemeClr val="tx1"/>
          </a:solidFill>
          <a:latin typeface="+mn-lt"/>
          <a:ea typeface="+mn-ea"/>
          <a:cs typeface="+mn-cs"/>
        </a:defRPr>
      </a:lvl6pPr>
      <a:lvl7pPr marL="2615045" indent="-201157" algn="l" defTabSz="804630" rtl="0" eaLnBrk="1" latinLnBrk="0" hangingPunct="1">
        <a:spcBef>
          <a:spcPct val="20000"/>
        </a:spcBef>
        <a:buFont typeface="Arial" pitchFamily="34" charset="0"/>
        <a:buChar char="•"/>
        <a:defRPr sz="1725" kern="1200">
          <a:solidFill>
            <a:schemeClr val="tx1"/>
          </a:solidFill>
          <a:latin typeface="+mn-lt"/>
          <a:ea typeface="+mn-ea"/>
          <a:cs typeface="+mn-cs"/>
        </a:defRPr>
      </a:lvl7pPr>
      <a:lvl8pPr marL="3017360" indent="-201157" algn="l" defTabSz="804630" rtl="0" eaLnBrk="1" latinLnBrk="0" hangingPunct="1">
        <a:spcBef>
          <a:spcPct val="20000"/>
        </a:spcBef>
        <a:buFont typeface="Arial" pitchFamily="34" charset="0"/>
        <a:buChar char="•"/>
        <a:defRPr sz="1725" kern="1200">
          <a:solidFill>
            <a:schemeClr val="tx1"/>
          </a:solidFill>
          <a:latin typeface="+mn-lt"/>
          <a:ea typeface="+mn-ea"/>
          <a:cs typeface="+mn-cs"/>
        </a:defRPr>
      </a:lvl8pPr>
      <a:lvl9pPr marL="3419674" indent="-201157" algn="l" defTabSz="804630" rtl="0" eaLnBrk="1" latinLnBrk="0" hangingPunct="1">
        <a:spcBef>
          <a:spcPct val="20000"/>
        </a:spcBef>
        <a:buFont typeface="Arial" pitchFamily="34" charset="0"/>
        <a:buChar char="•"/>
        <a:defRPr sz="1725" kern="1200">
          <a:solidFill>
            <a:schemeClr val="tx1"/>
          </a:solidFill>
          <a:latin typeface="+mn-lt"/>
          <a:ea typeface="+mn-ea"/>
          <a:cs typeface="+mn-cs"/>
        </a:defRPr>
      </a:lvl9pPr>
    </p:bodyStyle>
    <p:otherStyle>
      <a:defPPr>
        <a:defRPr lang="en-US"/>
      </a:defPPr>
      <a:lvl1pPr marL="0" algn="l" defTabSz="804630" rtl="0" eaLnBrk="1" latinLnBrk="0" hangingPunct="1">
        <a:defRPr sz="1575" kern="1200">
          <a:solidFill>
            <a:schemeClr val="tx1"/>
          </a:solidFill>
          <a:latin typeface="+mn-lt"/>
          <a:ea typeface="+mn-ea"/>
          <a:cs typeface="+mn-cs"/>
        </a:defRPr>
      </a:lvl1pPr>
      <a:lvl2pPr marL="402315" algn="l" defTabSz="804630" rtl="0" eaLnBrk="1" latinLnBrk="0" hangingPunct="1">
        <a:defRPr sz="1575" kern="1200">
          <a:solidFill>
            <a:schemeClr val="tx1"/>
          </a:solidFill>
          <a:latin typeface="+mn-lt"/>
          <a:ea typeface="+mn-ea"/>
          <a:cs typeface="+mn-cs"/>
        </a:defRPr>
      </a:lvl2pPr>
      <a:lvl3pPr marL="804630" algn="l" defTabSz="804630" rtl="0" eaLnBrk="1" latinLnBrk="0" hangingPunct="1">
        <a:defRPr sz="1575" kern="1200">
          <a:solidFill>
            <a:schemeClr val="tx1"/>
          </a:solidFill>
          <a:latin typeface="+mn-lt"/>
          <a:ea typeface="+mn-ea"/>
          <a:cs typeface="+mn-cs"/>
        </a:defRPr>
      </a:lvl3pPr>
      <a:lvl4pPr marL="1206944" algn="l" defTabSz="804630" rtl="0" eaLnBrk="1" latinLnBrk="0" hangingPunct="1">
        <a:defRPr sz="1575" kern="1200">
          <a:solidFill>
            <a:schemeClr val="tx1"/>
          </a:solidFill>
          <a:latin typeface="+mn-lt"/>
          <a:ea typeface="+mn-ea"/>
          <a:cs typeface="+mn-cs"/>
        </a:defRPr>
      </a:lvl4pPr>
      <a:lvl5pPr marL="1609258" algn="l" defTabSz="804630" rtl="0" eaLnBrk="1" latinLnBrk="0" hangingPunct="1">
        <a:defRPr sz="1575" kern="1200">
          <a:solidFill>
            <a:schemeClr val="tx1"/>
          </a:solidFill>
          <a:latin typeface="+mn-lt"/>
          <a:ea typeface="+mn-ea"/>
          <a:cs typeface="+mn-cs"/>
        </a:defRPr>
      </a:lvl5pPr>
      <a:lvl6pPr marL="2011573" algn="l" defTabSz="804630" rtl="0" eaLnBrk="1" latinLnBrk="0" hangingPunct="1">
        <a:defRPr sz="1575" kern="1200">
          <a:solidFill>
            <a:schemeClr val="tx1"/>
          </a:solidFill>
          <a:latin typeface="+mn-lt"/>
          <a:ea typeface="+mn-ea"/>
          <a:cs typeface="+mn-cs"/>
        </a:defRPr>
      </a:lvl6pPr>
      <a:lvl7pPr marL="2413888" algn="l" defTabSz="804630" rtl="0" eaLnBrk="1" latinLnBrk="0" hangingPunct="1">
        <a:defRPr sz="1575" kern="1200">
          <a:solidFill>
            <a:schemeClr val="tx1"/>
          </a:solidFill>
          <a:latin typeface="+mn-lt"/>
          <a:ea typeface="+mn-ea"/>
          <a:cs typeface="+mn-cs"/>
        </a:defRPr>
      </a:lvl7pPr>
      <a:lvl8pPr marL="2816201" algn="l" defTabSz="804630" rtl="0" eaLnBrk="1" latinLnBrk="0" hangingPunct="1">
        <a:defRPr sz="1575" kern="1200">
          <a:solidFill>
            <a:schemeClr val="tx1"/>
          </a:solidFill>
          <a:latin typeface="+mn-lt"/>
          <a:ea typeface="+mn-ea"/>
          <a:cs typeface="+mn-cs"/>
        </a:defRPr>
      </a:lvl8pPr>
      <a:lvl9pPr marL="3218516" algn="l" defTabSz="804630"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cid:image005.png@01CF36F0.42C54830"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sustainableprocurement.eu.com/" TargetMode="External"/><Relationship Id="rId2" Type="http://schemas.openxmlformats.org/officeDocument/2006/relationships/hyperlink" Target="mailto:barbara@sustainableprocurement.eu.com" TargetMode="External"/><Relationship Id="rId1" Type="http://schemas.openxmlformats.org/officeDocument/2006/relationships/slideLayout" Target="../slideLayouts/slideLayout2.xml"/><Relationship Id="rId4" Type="http://schemas.openxmlformats.org/officeDocument/2006/relationships/hyperlink" Target="http://www.gov.scot/Topics/Government/Procurement/policy/corporate-responsibility/Sustainability/ScottishProcess/SustainableProcurementToo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528" y="0"/>
            <a:ext cx="8374385" cy="3429000"/>
          </a:xfrm>
        </p:spPr>
        <p:txBody>
          <a:bodyPr/>
          <a:lstStyle/>
          <a:p>
            <a:pPr>
              <a:defRPr/>
            </a:pPr>
            <a:r>
              <a:rPr lang="en-GB" dirty="0"/>
              <a:t>Sustainable Procurement:</a:t>
            </a:r>
            <a:br>
              <a:rPr lang="en-GB" dirty="0"/>
            </a:br>
            <a:r>
              <a:rPr lang="en-GB" dirty="0"/>
              <a:t>Suggestions for Small Developing States</a:t>
            </a:r>
            <a:br>
              <a:rPr lang="en-GB" dirty="0"/>
            </a:br>
            <a:endParaRPr lang="en-GB" dirty="0"/>
          </a:p>
        </p:txBody>
      </p:sp>
      <p:sp>
        <p:nvSpPr>
          <p:cNvPr id="8" name="Content Placeholder 7"/>
          <p:cNvSpPr>
            <a:spLocks noGrp="1"/>
          </p:cNvSpPr>
          <p:nvPr>
            <p:ph idx="1"/>
          </p:nvPr>
        </p:nvSpPr>
        <p:spPr>
          <a:xfrm>
            <a:off x="467544" y="2276871"/>
            <a:ext cx="8064896" cy="3849291"/>
          </a:xfrm>
        </p:spPr>
        <p:txBody>
          <a:bodyPr/>
          <a:lstStyle/>
          <a:p>
            <a:pPr marL="1158875" indent="-1158875" algn="ctr">
              <a:lnSpc>
                <a:spcPct val="80000"/>
              </a:lnSpc>
              <a:buClr>
                <a:schemeClr val="accent3"/>
              </a:buClr>
              <a:buFont typeface="Arial" charset="0"/>
              <a:buNone/>
              <a:defRPr/>
            </a:pPr>
            <a:endParaRPr lang="fr-CA" b="1" dirty="0" smtClean="0">
              <a:latin typeface="Arial" charset="0"/>
            </a:endParaRPr>
          </a:p>
          <a:p>
            <a:pPr marL="1158875" indent="-1158875" algn="ctr">
              <a:lnSpc>
                <a:spcPct val="80000"/>
              </a:lnSpc>
              <a:buClr>
                <a:schemeClr val="accent3"/>
              </a:buClr>
              <a:buFont typeface="Arial" charset="0"/>
              <a:buNone/>
              <a:defRPr/>
            </a:pPr>
            <a:r>
              <a:rPr lang="fr-CA" sz="2800" dirty="0" smtClean="0">
                <a:latin typeface="Arial" charset="0"/>
              </a:rPr>
              <a:t>Barbara </a:t>
            </a:r>
            <a:r>
              <a:rPr lang="fr-CA" sz="2800" dirty="0">
                <a:latin typeface="Arial" charset="0"/>
              </a:rPr>
              <a:t>Morton </a:t>
            </a:r>
          </a:p>
          <a:p>
            <a:pPr marL="1158875" indent="-1158875" algn="ctr">
              <a:lnSpc>
                <a:spcPct val="80000"/>
              </a:lnSpc>
              <a:buClr>
                <a:schemeClr val="accent3"/>
              </a:buClr>
              <a:buFont typeface="Arial" charset="0"/>
              <a:buNone/>
              <a:defRPr/>
            </a:pPr>
            <a:r>
              <a:rPr lang="fr-CA" sz="2800" dirty="0" err="1">
                <a:latin typeface="Arial" charset="0"/>
              </a:rPr>
              <a:t>Director</a:t>
            </a:r>
            <a:r>
              <a:rPr lang="fr-CA" sz="2800" dirty="0">
                <a:latin typeface="Arial" charset="0"/>
              </a:rPr>
              <a:t>, </a:t>
            </a:r>
            <a:r>
              <a:rPr lang="fr-CA" sz="2800" dirty="0" err="1">
                <a:latin typeface="Arial" charset="0"/>
              </a:rPr>
              <a:t>Sustainable</a:t>
            </a:r>
            <a:r>
              <a:rPr lang="fr-CA" sz="2800" dirty="0">
                <a:latin typeface="Arial" charset="0"/>
              </a:rPr>
              <a:t> </a:t>
            </a:r>
            <a:r>
              <a:rPr lang="fr-CA" sz="2800" dirty="0" err="1">
                <a:latin typeface="Arial" charset="0"/>
              </a:rPr>
              <a:t>Procurement</a:t>
            </a:r>
            <a:r>
              <a:rPr lang="fr-CA" sz="2800" dirty="0">
                <a:latin typeface="Arial" charset="0"/>
              </a:rPr>
              <a:t> Ltd</a:t>
            </a:r>
          </a:p>
          <a:p>
            <a:pPr algn="just">
              <a:lnSpc>
                <a:spcPct val="80000"/>
              </a:lnSpc>
              <a:buClr>
                <a:schemeClr val="accent3"/>
              </a:buClr>
              <a:buFont typeface="Arial" charset="0"/>
              <a:buNone/>
              <a:defRPr/>
            </a:pPr>
            <a:endParaRPr lang="fr-CA" dirty="0">
              <a:latin typeface="Arial" charset="0"/>
            </a:endParaRPr>
          </a:p>
          <a:p>
            <a:pPr algn="ctr">
              <a:lnSpc>
                <a:spcPct val="80000"/>
              </a:lnSpc>
              <a:buClr>
                <a:schemeClr val="accent3"/>
              </a:buClr>
              <a:buFont typeface="Arial" charset="0"/>
              <a:buNone/>
              <a:defRPr/>
            </a:pPr>
            <a:r>
              <a:rPr lang="fr-CA" i="1" dirty="0" err="1">
                <a:latin typeface="Arial" charset="0"/>
              </a:rPr>
              <a:t>Third</a:t>
            </a:r>
            <a:r>
              <a:rPr lang="fr-CA" i="1" dirty="0">
                <a:latin typeface="Arial" charset="0"/>
              </a:rPr>
              <a:t> </a:t>
            </a:r>
            <a:r>
              <a:rPr lang="fr-CA" i="1" dirty="0" err="1" smtClean="0">
                <a:latin typeface="Arial" charset="0"/>
              </a:rPr>
              <a:t>Sub-Regional</a:t>
            </a:r>
            <a:r>
              <a:rPr lang="fr-CA" i="1" dirty="0" smtClean="0">
                <a:latin typeface="Arial" charset="0"/>
              </a:rPr>
              <a:t> </a:t>
            </a:r>
            <a:r>
              <a:rPr lang="fr-CA" i="1" dirty="0" err="1">
                <a:latin typeface="Arial" charset="0"/>
              </a:rPr>
              <a:t>Caribbean</a:t>
            </a:r>
            <a:r>
              <a:rPr lang="fr-CA" i="1" dirty="0">
                <a:latin typeface="Arial" charset="0"/>
              </a:rPr>
              <a:t> Public </a:t>
            </a:r>
            <a:endParaRPr lang="fr-CA" i="1" dirty="0" smtClean="0">
              <a:latin typeface="Arial" charset="0"/>
            </a:endParaRPr>
          </a:p>
          <a:p>
            <a:pPr algn="ctr">
              <a:lnSpc>
                <a:spcPct val="80000"/>
              </a:lnSpc>
              <a:buClr>
                <a:schemeClr val="accent3"/>
              </a:buClr>
              <a:buFont typeface="Arial" charset="0"/>
              <a:buNone/>
              <a:defRPr/>
            </a:pPr>
            <a:r>
              <a:rPr lang="fr-CA" i="1" dirty="0" err="1" smtClean="0">
                <a:latin typeface="Arial" charset="0"/>
              </a:rPr>
              <a:t>Procurement</a:t>
            </a:r>
            <a:r>
              <a:rPr lang="fr-CA" i="1" dirty="0" smtClean="0">
                <a:latin typeface="Arial" charset="0"/>
              </a:rPr>
              <a:t> </a:t>
            </a:r>
            <a:r>
              <a:rPr lang="fr-CA" i="1" dirty="0" err="1">
                <a:latin typeface="Arial" charset="0"/>
              </a:rPr>
              <a:t>Conference</a:t>
            </a:r>
            <a:r>
              <a:rPr lang="fr-CA" i="1" dirty="0">
                <a:latin typeface="Arial" charset="0"/>
              </a:rPr>
              <a:t> </a:t>
            </a:r>
            <a:endParaRPr lang="fr-CA" i="1" dirty="0" smtClean="0">
              <a:latin typeface="Arial" charset="0"/>
            </a:endParaRPr>
          </a:p>
          <a:p>
            <a:pPr algn="ctr">
              <a:lnSpc>
                <a:spcPct val="80000"/>
              </a:lnSpc>
              <a:buClr>
                <a:schemeClr val="accent3"/>
              </a:buClr>
              <a:buFont typeface="Arial" charset="0"/>
              <a:buNone/>
              <a:defRPr/>
            </a:pPr>
            <a:endParaRPr lang="fr-CA" sz="2800" i="1" dirty="0" smtClean="0">
              <a:latin typeface="Arial" charset="0"/>
            </a:endParaRPr>
          </a:p>
          <a:p>
            <a:pPr algn="ctr">
              <a:lnSpc>
                <a:spcPct val="80000"/>
              </a:lnSpc>
              <a:buClr>
                <a:schemeClr val="accent3"/>
              </a:buClr>
              <a:buFont typeface="Arial" charset="0"/>
              <a:buNone/>
              <a:defRPr/>
            </a:pPr>
            <a:r>
              <a:rPr lang="fr-CA" i="1" dirty="0" smtClean="0">
                <a:latin typeface="Arial" charset="0"/>
              </a:rPr>
              <a:t>Bridgetown, </a:t>
            </a:r>
            <a:r>
              <a:rPr lang="fr-CA" i="1" dirty="0" err="1" smtClean="0">
                <a:latin typeface="Arial" charset="0"/>
              </a:rPr>
              <a:t>Barbados</a:t>
            </a:r>
            <a:r>
              <a:rPr lang="fr-CA" i="1" dirty="0" smtClean="0">
                <a:latin typeface="Arial" charset="0"/>
              </a:rPr>
              <a:t> 14 </a:t>
            </a:r>
            <a:r>
              <a:rPr lang="fr-CA" i="1" dirty="0" err="1" smtClean="0">
                <a:latin typeface="Arial" charset="0"/>
              </a:rPr>
              <a:t>June</a:t>
            </a:r>
            <a:r>
              <a:rPr lang="fr-CA" i="1" dirty="0" smtClean="0">
                <a:latin typeface="Arial" charset="0"/>
              </a:rPr>
              <a:t> 2016</a:t>
            </a:r>
            <a:endParaRPr lang="fr-CA" i="1" dirty="0">
              <a:latin typeface="Arial" charset="0"/>
            </a:endParaRPr>
          </a:p>
          <a:p>
            <a:endParaRPr lang="en-GB" dirty="0"/>
          </a:p>
        </p:txBody>
      </p:sp>
      <p:sp>
        <p:nvSpPr>
          <p:cNvPr id="4" name="Slide Number Placeholder 3"/>
          <p:cNvSpPr>
            <a:spLocks noGrp="1"/>
          </p:cNvSpPr>
          <p:nvPr>
            <p:ph type="sldNum" sz="quarter" idx="4294967295"/>
          </p:nvPr>
        </p:nvSpPr>
        <p:spPr>
          <a:xfrm>
            <a:off x="7380288" y="6669088"/>
            <a:ext cx="1763712" cy="188912"/>
          </a:xfrm>
        </p:spPr>
        <p:txBody>
          <a:bodyPr/>
          <a:lstStyle/>
          <a:p>
            <a:pPr>
              <a:defRPr/>
            </a:pPr>
            <a:fld id="{CB2FDE33-D307-4560-99A0-9A598D8C2D65}" type="slidenum">
              <a:rPr lang="fr-CA" smtClean="0"/>
              <a:pPr>
                <a:defRPr/>
              </a:pPr>
              <a:t>1</a:t>
            </a:fld>
            <a:endParaRPr lang="fr-CA" dirty="0"/>
          </a:p>
        </p:txBody>
      </p:sp>
    </p:spTree>
    <p:extLst>
      <p:ext uri="{BB962C8B-B14F-4D97-AF65-F5344CB8AC3E}">
        <p14:creationId xmlns:p14="http://schemas.microsoft.com/office/powerpoint/2010/main" val="360068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055" y="707257"/>
            <a:ext cx="8229600" cy="530225"/>
          </a:xfrm>
        </p:spPr>
        <p:txBody>
          <a:bodyPr/>
          <a:lstStyle/>
          <a:p>
            <a:r>
              <a:rPr lang="en-GB" sz="3200" dirty="0" smtClean="0"/>
              <a:t>Example: </a:t>
            </a:r>
            <a:r>
              <a:rPr lang="en-GB" sz="3200" dirty="0" smtClean="0"/>
              <a:t>Prioritising Actions</a:t>
            </a:r>
            <a:endParaRPr lang="en-GB" sz="3200" dirty="0"/>
          </a:p>
        </p:txBody>
      </p:sp>
      <p:pic>
        <p:nvPicPr>
          <p:cNvPr id="5" name="Picture 4" descr="cid:image005.png@01CF36F0.42C54830"/>
          <p:cNvPicPr/>
          <p:nvPr/>
        </p:nvPicPr>
        <p:blipFill>
          <a:blip r:embed="rId2" r:link="rId3">
            <a:extLst>
              <a:ext uri="{28A0092B-C50C-407E-A947-70E740481C1C}">
                <a14:useLocalDpi xmlns:a14="http://schemas.microsoft.com/office/drawing/2010/main"/>
              </a:ext>
            </a:extLst>
          </a:blip>
          <a:srcRect/>
          <a:stretch>
            <a:fillRect/>
          </a:stretch>
        </p:blipFill>
        <p:spPr bwMode="auto">
          <a:xfrm>
            <a:off x="314055" y="1491916"/>
            <a:ext cx="8493061" cy="4668252"/>
          </a:xfrm>
          <a:prstGeom prst="rect">
            <a:avLst/>
          </a:prstGeom>
          <a:noFill/>
          <a:ln>
            <a:noFill/>
          </a:ln>
        </p:spPr>
      </p:pic>
    </p:spTree>
    <p:extLst>
      <p:ext uri="{BB962C8B-B14F-4D97-AF65-F5344CB8AC3E}">
        <p14:creationId xmlns:p14="http://schemas.microsoft.com/office/powerpoint/2010/main" val="1268441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4461" y="1937152"/>
            <a:ext cx="7219824" cy="4258108"/>
            <a:chOff x="731127" y="2496608"/>
            <a:chExt cx="7219824" cy="4258108"/>
          </a:xfrm>
        </p:grpSpPr>
        <p:sp>
          <p:nvSpPr>
            <p:cNvPr id="20" name="Line 5"/>
            <p:cNvSpPr>
              <a:spLocks noChangeShapeType="1"/>
            </p:cNvSpPr>
            <p:nvPr/>
          </p:nvSpPr>
          <p:spPr bwMode="auto">
            <a:xfrm flipH="1" flipV="1">
              <a:off x="1179599" y="2496608"/>
              <a:ext cx="13449" cy="3880382"/>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wrap="none" anchor="ctr"/>
            <a:lstStyle/>
            <a:p>
              <a:endParaRPr lang="en-GB">
                <a:latin typeface="Arial" panose="020B0604020202020204" pitchFamily="34" charset="0"/>
                <a:cs typeface="Arial" panose="020B0604020202020204" pitchFamily="34" charset="0"/>
              </a:endParaRPr>
            </a:p>
          </p:txBody>
        </p:sp>
        <p:grpSp>
          <p:nvGrpSpPr>
            <p:cNvPr id="9" name="Group 8"/>
            <p:cNvGrpSpPr/>
            <p:nvPr/>
          </p:nvGrpSpPr>
          <p:grpSpPr>
            <a:xfrm>
              <a:off x="1285919" y="2496608"/>
              <a:ext cx="6572162" cy="3698652"/>
              <a:chOff x="1017590" y="2496608"/>
              <a:chExt cx="6572162" cy="3698652"/>
            </a:xfrm>
          </p:grpSpPr>
          <p:sp>
            <p:nvSpPr>
              <p:cNvPr id="66578" name="Rectangle 8"/>
              <p:cNvSpPr>
                <a:spLocks noChangeArrowheads="1"/>
              </p:cNvSpPr>
              <p:nvPr/>
            </p:nvSpPr>
            <p:spPr bwMode="auto">
              <a:xfrm>
                <a:off x="1017590" y="2496608"/>
                <a:ext cx="3240000" cy="18000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sz="1400"/>
              </a:p>
            </p:txBody>
          </p:sp>
          <p:sp>
            <p:nvSpPr>
              <p:cNvPr id="66579" name="Text Box 9"/>
              <p:cNvSpPr txBox="1">
                <a:spLocks noChangeArrowheads="1"/>
              </p:cNvSpPr>
              <p:nvPr/>
            </p:nvSpPr>
            <p:spPr bwMode="auto">
              <a:xfrm>
                <a:off x="1172182" y="2752394"/>
                <a:ext cx="2937253" cy="46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b="1" dirty="0" smtClean="0">
                    <a:ea typeface="ＭＳ Ｐゴシック" panose="020B0600070205080204" pitchFamily="34" charset="-128"/>
                  </a:rPr>
                  <a:t>Challenge</a:t>
                </a:r>
                <a:endParaRPr lang="en-GB" sz="2400" b="1" dirty="0">
                  <a:ea typeface="ＭＳ Ｐゴシック" panose="020B0600070205080204" pitchFamily="34" charset="-128"/>
                </a:endParaRPr>
              </a:p>
            </p:txBody>
          </p:sp>
          <p:sp>
            <p:nvSpPr>
              <p:cNvPr id="66576" name="Rectangle 17"/>
              <p:cNvSpPr>
                <a:spLocks noChangeArrowheads="1"/>
              </p:cNvSpPr>
              <p:nvPr/>
            </p:nvSpPr>
            <p:spPr bwMode="auto">
              <a:xfrm>
                <a:off x="4349752" y="2496608"/>
                <a:ext cx="3240000" cy="1800000"/>
              </a:xfrm>
              <a:prstGeom prst="rect">
                <a:avLst/>
              </a:prstGeom>
              <a:solidFill>
                <a:srgbClr val="FE161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66577" name="Text Box 18"/>
              <p:cNvSpPr txBox="1">
                <a:spLocks noChangeArrowheads="1"/>
              </p:cNvSpPr>
              <p:nvPr/>
            </p:nvSpPr>
            <p:spPr bwMode="auto">
              <a:xfrm>
                <a:off x="4504193" y="2736519"/>
                <a:ext cx="2934381" cy="461495"/>
              </a:xfrm>
              <a:prstGeom prst="rect">
                <a:avLst/>
              </a:prstGeom>
              <a:solidFill>
                <a:srgbClr val="FE161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b="1" dirty="0" smtClean="0">
                    <a:ea typeface="ＭＳ Ｐゴシック" panose="020B0600070205080204" pitchFamily="34" charset="-128"/>
                  </a:rPr>
                  <a:t>Pioneer</a:t>
                </a:r>
                <a:endParaRPr lang="en-GB" sz="2400" b="1" dirty="0">
                  <a:ea typeface="ＭＳ Ｐゴシック" panose="020B0600070205080204" pitchFamily="34" charset="-128"/>
                </a:endParaRPr>
              </a:p>
            </p:txBody>
          </p:sp>
          <p:sp>
            <p:nvSpPr>
              <p:cNvPr id="66574" name="Rectangle 14"/>
              <p:cNvSpPr>
                <a:spLocks noChangeArrowheads="1"/>
              </p:cNvSpPr>
              <p:nvPr/>
            </p:nvSpPr>
            <p:spPr bwMode="auto">
              <a:xfrm>
                <a:off x="1017590" y="4395260"/>
                <a:ext cx="3240000" cy="1800000"/>
              </a:xfrm>
              <a:prstGeom prst="rect">
                <a:avLst/>
              </a:prstGeom>
              <a:solidFill>
                <a:srgbClr val="33C70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66575" name="Text Box 15"/>
              <p:cNvSpPr txBox="1">
                <a:spLocks noChangeArrowheads="1"/>
              </p:cNvSpPr>
              <p:nvPr/>
            </p:nvSpPr>
            <p:spPr bwMode="auto">
              <a:xfrm>
                <a:off x="1172182" y="4618695"/>
                <a:ext cx="2935817" cy="461877"/>
              </a:xfrm>
              <a:prstGeom prst="rect">
                <a:avLst/>
              </a:prstGeom>
              <a:solidFill>
                <a:srgbClr val="33C705"/>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b="1" dirty="0" smtClean="0">
                    <a:ea typeface="ＭＳ Ｐゴシック" panose="020B0600070205080204" pitchFamily="34" charset="-128"/>
                  </a:rPr>
                  <a:t>Encourage</a:t>
                </a:r>
                <a:endParaRPr lang="en-GB" sz="2400" b="1" dirty="0">
                  <a:ea typeface="ＭＳ Ｐゴシック" panose="020B0600070205080204" pitchFamily="34" charset="-128"/>
                </a:endParaRPr>
              </a:p>
            </p:txBody>
          </p:sp>
          <p:sp>
            <p:nvSpPr>
              <p:cNvPr id="66572" name="Rectangle 11"/>
              <p:cNvSpPr>
                <a:spLocks noChangeArrowheads="1"/>
              </p:cNvSpPr>
              <p:nvPr/>
            </p:nvSpPr>
            <p:spPr bwMode="auto">
              <a:xfrm>
                <a:off x="4349752" y="4395260"/>
                <a:ext cx="3240000" cy="1800000"/>
              </a:xfrm>
              <a:prstGeom prst="rect">
                <a:avLst/>
              </a:prstGeom>
              <a:solidFill>
                <a:srgbClr val="2287E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p>
            </p:txBody>
          </p:sp>
          <p:sp>
            <p:nvSpPr>
              <p:cNvPr id="66573" name="Text Box 12"/>
              <p:cNvSpPr txBox="1">
                <a:spLocks noChangeArrowheads="1"/>
              </p:cNvSpPr>
              <p:nvPr/>
            </p:nvSpPr>
            <p:spPr bwMode="auto">
              <a:xfrm>
                <a:off x="4504193" y="4618695"/>
                <a:ext cx="2934381" cy="830997"/>
              </a:xfrm>
              <a:prstGeom prst="rect">
                <a:avLst/>
              </a:prstGeom>
              <a:solidFill>
                <a:srgbClr val="2287E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b="1" dirty="0" smtClean="0">
                    <a:ea typeface="ＭＳ Ｐゴシック" panose="020B0600070205080204" pitchFamily="34" charset="-128"/>
                  </a:rPr>
                  <a:t>Research &amp; Development</a:t>
                </a:r>
                <a:endParaRPr lang="en-GB" sz="2400" b="1" dirty="0">
                  <a:ea typeface="ＭＳ Ｐゴシック" panose="020B0600070205080204" pitchFamily="34" charset="-128"/>
                </a:endParaRPr>
              </a:p>
            </p:txBody>
          </p:sp>
        </p:grpSp>
        <p:sp>
          <p:nvSpPr>
            <p:cNvPr id="21" name="Line 6"/>
            <p:cNvSpPr>
              <a:spLocks noChangeShapeType="1"/>
            </p:cNvSpPr>
            <p:nvPr/>
          </p:nvSpPr>
          <p:spPr bwMode="auto">
            <a:xfrm>
              <a:off x="1193049" y="6372228"/>
              <a:ext cx="6757902" cy="4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latin typeface="Arial" panose="020B0604020202020204" pitchFamily="34" charset="0"/>
                <a:cs typeface="Arial" panose="020B0604020202020204" pitchFamily="34" charset="0"/>
              </a:endParaRPr>
            </a:p>
          </p:txBody>
        </p:sp>
        <p:sp>
          <p:nvSpPr>
            <p:cNvPr id="22" name="Text Box 4"/>
            <p:cNvSpPr txBox="1">
              <a:spLocks noChangeArrowheads="1"/>
            </p:cNvSpPr>
            <p:nvPr/>
          </p:nvSpPr>
          <p:spPr bwMode="auto">
            <a:xfrm>
              <a:off x="3448844" y="6385384"/>
              <a:ext cx="2246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b="1" dirty="0" smtClean="0">
                  <a:ea typeface="ＭＳ Ｐゴシック" panose="020B0600070205080204" pitchFamily="34" charset="-128"/>
                </a:rPr>
                <a:t>Influence</a:t>
              </a:r>
              <a:endParaRPr lang="en-US" dirty="0">
                <a:ea typeface="ＭＳ Ｐゴシック" panose="020B0600070205080204" pitchFamily="34" charset="-128"/>
              </a:endParaRPr>
            </a:p>
          </p:txBody>
        </p:sp>
        <p:sp>
          <p:nvSpPr>
            <p:cNvPr id="23" name="Text Box 3"/>
            <p:cNvSpPr txBox="1">
              <a:spLocks noChangeArrowheads="1"/>
            </p:cNvSpPr>
            <p:nvPr/>
          </p:nvSpPr>
          <p:spPr bwMode="auto">
            <a:xfrm>
              <a:off x="731127" y="3697204"/>
              <a:ext cx="461665" cy="11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b="1" dirty="0" smtClean="0">
                  <a:ea typeface="ＭＳ Ｐゴシック" panose="020B0600070205080204" pitchFamily="34" charset="-128"/>
                </a:rPr>
                <a:t>Scope</a:t>
              </a:r>
              <a:endParaRPr lang="en-US" dirty="0">
                <a:ea typeface="ＭＳ Ｐゴシック" panose="020B0600070205080204" pitchFamily="34" charset="-128"/>
              </a:endParaRPr>
            </a:p>
          </p:txBody>
        </p:sp>
      </p:grpSp>
      <p:sp>
        <p:nvSpPr>
          <p:cNvPr id="6" name="Title 5"/>
          <p:cNvSpPr>
            <a:spLocks noGrp="1"/>
          </p:cNvSpPr>
          <p:nvPr>
            <p:ph type="title"/>
          </p:nvPr>
        </p:nvSpPr>
        <p:spPr>
          <a:xfrm>
            <a:off x="391341" y="678855"/>
            <a:ext cx="8731077" cy="530225"/>
          </a:xfrm>
        </p:spPr>
        <p:txBody>
          <a:bodyPr/>
          <a:lstStyle/>
          <a:p>
            <a:r>
              <a:rPr lang="en-GB" sz="3200" dirty="0" smtClean="0">
                <a:solidFill>
                  <a:schemeClr val="tx1"/>
                </a:solidFill>
                <a:latin typeface="Arial" panose="020B0604020202020204" pitchFamily="34" charset="0"/>
                <a:cs typeface="Arial" panose="020B0604020202020204" pitchFamily="34" charset="0"/>
              </a:rPr>
              <a:t>Market engagement strategy – </a:t>
            </a:r>
            <a:br>
              <a:rPr lang="en-GB" sz="3200" dirty="0" smtClean="0">
                <a:solidFill>
                  <a:schemeClr val="tx1"/>
                </a:solidFill>
                <a:latin typeface="Arial" panose="020B0604020202020204" pitchFamily="34" charset="0"/>
                <a:cs typeface="Arial" panose="020B0604020202020204" pitchFamily="34" charset="0"/>
              </a:rPr>
            </a:br>
            <a:r>
              <a:rPr lang="en-GB" sz="2800" dirty="0" smtClean="0">
                <a:solidFill>
                  <a:schemeClr val="tx1"/>
                </a:solidFill>
                <a:latin typeface="Arial" panose="020B0604020202020204" pitchFamily="34" charset="0"/>
                <a:cs typeface="Arial" panose="020B0604020202020204" pitchFamily="34" charset="0"/>
              </a:rPr>
              <a:t>Scope and Influence</a:t>
            </a:r>
            <a:endParaRPr lang="en-GB"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366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48" y="638431"/>
            <a:ext cx="8229600" cy="530225"/>
          </a:xfrm>
        </p:spPr>
        <p:txBody>
          <a:bodyPr/>
          <a:lstStyle/>
          <a:p>
            <a:r>
              <a:rPr lang="en-GB" dirty="0" smtClean="0">
                <a:latin typeface="Arial" panose="020B0604020202020204" pitchFamily="34" charset="0"/>
                <a:cs typeface="Arial" panose="020B0604020202020204" pitchFamily="34" charset="0"/>
              </a:rPr>
              <a:t>Sustainable Procurement</a:t>
            </a:r>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Tools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3048" y="1412776"/>
            <a:ext cx="6512810" cy="4247317"/>
          </a:xfrm>
        </p:spPr>
        <p:txBody>
          <a:bodyPr wrap="square">
            <a:spAutoFit/>
          </a:bodyPr>
          <a:lstStyle/>
          <a:p>
            <a:pPr marL="0" indent="0">
              <a:spcBef>
                <a:spcPts val="600"/>
              </a:spcBef>
              <a:buNone/>
            </a:pPr>
            <a:r>
              <a:rPr lang="en-GB" sz="2000" b="1" dirty="0" smtClean="0">
                <a:solidFill>
                  <a:srgbClr val="F58220"/>
                </a:solidFill>
                <a:latin typeface="Arial" panose="020B0604020202020204" pitchFamily="34" charset="0"/>
                <a:cs typeface="Arial" panose="020B0604020202020204" pitchFamily="34" charset="0"/>
              </a:rPr>
              <a:t>Prioritisation Tool</a:t>
            </a:r>
          </a:p>
          <a:p>
            <a:pPr>
              <a:spcBef>
                <a:spcPts val="600"/>
              </a:spcBef>
            </a:pPr>
            <a:r>
              <a:rPr lang="en-GB" sz="1800" i="1" dirty="0" smtClean="0">
                <a:latin typeface="Arial" panose="020B0604020202020204" pitchFamily="34" charset="0"/>
                <a:cs typeface="Arial" panose="020B0604020202020204" pitchFamily="34" charset="0"/>
              </a:rPr>
              <a:t>Category /sub-category/ commodity or equivalent level</a:t>
            </a:r>
          </a:p>
          <a:p>
            <a:pPr>
              <a:spcBef>
                <a:spcPts val="600"/>
              </a:spcBef>
            </a:pPr>
            <a:r>
              <a:rPr lang="en-GB" sz="1800" dirty="0" smtClean="0">
                <a:latin typeface="Arial" panose="020B0604020202020204" pitchFamily="34" charset="0"/>
                <a:cs typeface="Arial" panose="020B0604020202020204" pitchFamily="34" charset="0"/>
              </a:rPr>
              <a:t>Excel based</a:t>
            </a:r>
          </a:p>
          <a:p>
            <a:pPr>
              <a:spcBef>
                <a:spcPts val="600"/>
              </a:spcBef>
            </a:pPr>
            <a:r>
              <a:rPr lang="en-GB" sz="1800" dirty="0" smtClean="0">
                <a:latin typeface="Arial" panose="020B0604020202020204" pitchFamily="34" charset="0"/>
                <a:cs typeface="Arial" panose="020B0604020202020204" pitchFamily="34" charset="0"/>
              </a:rPr>
              <a:t>Macros enabled</a:t>
            </a:r>
          </a:p>
          <a:p>
            <a:pPr>
              <a:spcBef>
                <a:spcPts val="600"/>
              </a:spcBef>
            </a:pPr>
            <a:r>
              <a:rPr lang="en-GB" sz="1800" dirty="0" smtClean="0">
                <a:latin typeface="Arial" panose="020B0604020202020204" pitchFamily="34" charset="0"/>
                <a:cs typeface="Arial" panose="020B0604020202020204" pitchFamily="34" charset="0"/>
              </a:rPr>
              <a:t>Flow process</a:t>
            </a:r>
          </a:p>
          <a:p>
            <a:pPr>
              <a:spcBef>
                <a:spcPts val="600"/>
              </a:spcBef>
            </a:pPr>
            <a:r>
              <a:rPr lang="en-GB" sz="1800" dirty="0" smtClean="0">
                <a:latin typeface="Arial" panose="020B0604020202020204" pitchFamily="34" charset="0"/>
                <a:cs typeface="Arial" panose="020B0604020202020204" pitchFamily="34" charset="0"/>
              </a:rPr>
              <a:t>Graphical outputs and summary of key findings for Export</a:t>
            </a:r>
          </a:p>
          <a:p>
            <a:pPr marL="0" lvl="1" indent="0">
              <a:spcBef>
                <a:spcPts val="600"/>
              </a:spcBef>
              <a:buNone/>
            </a:pPr>
            <a:r>
              <a:rPr lang="en-GB" sz="2000" b="1" dirty="0" smtClean="0">
                <a:solidFill>
                  <a:srgbClr val="F58220"/>
                </a:solidFill>
                <a:latin typeface="Arial" panose="020B0604020202020204" pitchFamily="34" charset="0"/>
                <a:cs typeface="Arial" panose="020B0604020202020204" pitchFamily="34" charset="0"/>
              </a:rPr>
              <a:t>Sustainability </a:t>
            </a:r>
            <a:r>
              <a:rPr lang="en-GB" sz="2000" b="1" dirty="0">
                <a:solidFill>
                  <a:srgbClr val="F58220"/>
                </a:solidFill>
                <a:latin typeface="Arial" panose="020B0604020202020204" pitchFamily="34" charset="0"/>
                <a:cs typeface="Arial" panose="020B0604020202020204" pitchFamily="34" charset="0"/>
              </a:rPr>
              <a:t>Test</a:t>
            </a:r>
          </a:p>
          <a:p>
            <a:pPr>
              <a:spcBef>
                <a:spcPts val="600"/>
              </a:spcBef>
            </a:pPr>
            <a:r>
              <a:rPr lang="en-GB" sz="1800" i="1" dirty="0" smtClean="0">
                <a:latin typeface="Arial" panose="020B0604020202020204" pitchFamily="34" charset="0"/>
                <a:cs typeface="Arial" panose="020B0604020202020204" pitchFamily="34" charset="0"/>
              </a:rPr>
              <a:t>Contract level</a:t>
            </a:r>
          </a:p>
          <a:p>
            <a:pPr>
              <a:spcBef>
                <a:spcPts val="600"/>
              </a:spcBef>
            </a:pPr>
            <a:r>
              <a:rPr lang="en-GB" sz="1800" dirty="0" smtClean="0">
                <a:latin typeface="Arial" panose="020B0604020202020204" pitchFamily="34" charset="0"/>
                <a:cs typeface="Arial" panose="020B0604020202020204" pitchFamily="34" charset="0"/>
              </a:rPr>
              <a:t>Excel based – no macros</a:t>
            </a:r>
          </a:p>
          <a:p>
            <a:pPr>
              <a:spcBef>
                <a:spcPts val="600"/>
              </a:spcBef>
            </a:pPr>
            <a:r>
              <a:rPr lang="en-GB" sz="1800" dirty="0" smtClean="0">
                <a:latin typeface="Arial" panose="020B0604020202020204" pitchFamily="34" charset="0"/>
                <a:cs typeface="Arial" panose="020B0604020202020204" pitchFamily="34" charset="0"/>
              </a:rPr>
              <a:t>Flow process</a:t>
            </a:r>
          </a:p>
          <a:p>
            <a:pPr>
              <a:spcBef>
                <a:spcPts val="600"/>
              </a:spcBef>
            </a:pPr>
            <a:r>
              <a:rPr lang="en-GB" sz="1800" dirty="0" smtClean="0">
                <a:latin typeface="Arial" panose="020B0604020202020204" pitchFamily="34" charset="0"/>
                <a:cs typeface="Arial" panose="020B0604020202020204" pitchFamily="34" charset="0"/>
              </a:rPr>
              <a:t>Summary of relevant risks and opportunities for contract and guidance on how to apply</a:t>
            </a:r>
            <a:endParaRPr lang="en-GB" sz="1800" dirty="0">
              <a:latin typeface="Arial" panose="020B0604020202020204" pitchFamily="34" charset="0"/>
              <a:cs typeface="Arial" panose="020B0604020202020204" pitchFamily="34" charset="0"/>
            </a:endParaRPr>
          </a:p>
        </p:txBody>
      </p:sp>
      <p:sp>
        <p:nvSpPr>
          <p:cNvPr id="4" name="Rectangle 3"/>
          <p:cNvSpPr/>
          <p:nvPr/>
        </p:nvSpPr>
        <p:spPr>
          <a:xfrm>
            <a:off x="6807200" y="1340768"/>
            <a:ext cx="2074459" cy="720000"/>
          </a:xfrm>
          <a:prstGeom prst="rect">
            <a:avLst/>
          </a:prstGeom>
          <a:solidFill>
            <a:srgbClr val="9CBA5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Policy</a:t>
            </a:r>
            <a:endParaRPr lang="en-GB" dirty="0">
              <a:latin typeface="Arial" panose="020B0604020202020204" pitchFamily="34" charset="0"/>
              <a:cs typeface="Arial" panose="020B0604020202020204" pitchFamily="34" charset="0"/>
            </a:endParaRPr>
          </a:p>
        </p:txBody>
      </p:sp>
      <p:sp>
        <p:nvSpPr>
          <p:cNvPr id="5" name="Rectangle 4"/>
          <p:cNvSpPr/>
          <p:nvPr/>
        </p:nvSpPr>
        <p:spPr>
          <a:xfrm>
            <a:off x="6807202" y="5301208"/>
            <a:ext cx="2074459" cy="720000"/>
          </a:xfrm>
          <a:prstGeom prst="rect">
            <a:avLst/>
          </a:prstGeom>
          <a:solidFill>
            <a:srgbClr val="9CBA5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Frameworks &amp; Contracts</a:t>
            </a:r>
          </a:p>
        </p:txBody>
      </p:sp>
      <p:sp>
        <p:nvSpPr>
          <p:cNvPr id="6" name="Rectangle 5"/>
          <p:cNvSpPr/>
          <p:nvPr/>
        </p:nvSpPr>
        <p:spPr>
          <a:xfrm>
            <a:off x="6802632" y="2276872"/>
            <a:ext cx="2074459" cy="720000"/>
          </a:xfrm>
          <a:prstGeom prst="rect">
            <a:avLst/>
          </a:prstGeom>
          <a:ln>
            <a:solidFill>
              <a:srgbClr val="9CBA5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Prioritisation</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6802631" y="3284984"/>
            <a:ext cx="2074459" cy="720000"/>
          </a:xfrm>
          <a:prstGeom prst="rect">
            <a:avLst/>
          </a:prstGeom>
          <a:solidFill>
            <a:srgbClr val="9CBA5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Category strategy</a:t>
            </a:r>
          </a:p>
        </p:txBody>
      </p:sp>
      <p:cxnSp>
        <p:nvCxnSpPr>
          <p:cNvPr id="8" name="Elbow Connector 7"/>
          <p:cNvCxnSpPr>
            <a:stCxn id="7" idx="2"/>
            <a:endCxn id="11" idx="0"/>
          </p:cNvCxnSpPr>
          <p:nvPr/>
        </p:nvCxnSpPr>
        <p:spPr>
          <a:xfrm rot="16200000" flipH="1">
            <a:off x="7698090" y="4146754"/>
            <a:ext cx="288112" cy="4571"/>
          </a:xfrm>
          <a:prstGeom prst="bentConnector3">
            <a:avLst>
              <a:gd name="adj1" fmla="val 50000"/>
            </a:avLst>
          </a:prstGeom>
          <a:ln>
            <a:solidFill>
              <a:srgbClr val="9CBA5F"/>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2"/>
            <a:endCxn id="6" idx="0"/>
          </p:cNvCxnSpPr>
          <p:nvPr/>
        </p:nvCxnSpPr>
        <p:spPr>
          <a:xfrm flipH="1">
            <a:off x="7839862" y="2060768"/>
            <a:ext cx="4568" cy="216104"/>
          </a:xfrm>
          <a:prstGeom prst="line">
            <a:avLst/>
          </a:prstGeom>
          <a:ln>
            <a:solidFill>
              <a:srgbClr val="9CBA5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6" idx="2"/>
            <a:endCxn id="7" idx="0"/>
          </p:cNvCxnSpPr>
          <p:nvPr/>
        </p:nvCxnSpPr>
        <p:spPr>
          <a:xfrm flipH="1">
            <a:off x="7839861" y="2996872"/>
            <a:ext cx="1" cy="288112"/>
          </a:xfrm>
          <a:prstGeom prst="line">
            <a:avLst/>
          </a:prstGeom>
          <a:ln>
            <a:solidFill>
              <a:srgbClr val="9CBA5F"/>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807202" y="4293096"/>
            <a:ext cx="2074459" cy="720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Sustainability Test</a:t>
            </a:r>
            <a:endParaRPr lang="en-GB" dirty="0">
              <a:latin typeface="Arial" panose="020B0604020202020204" pitchFamily="34" charset="0"/>
              <a:cs typeface="Arial" panose="020B0604020202020204" pitchFamily="34" charset="0"/>
            </a:endParaRPr>
          </a:p>
        </p:txBody>
      </p:sp>
      <p:cxnSp>
        <p:nvCxnSpPr>
          <p:cNvPr id="12" name="Straight Connector 11"/>
          <p:cNvCxnSpPr/>
          <p:nvPr/>
        </p:nvCxnSpPr>
        <p:spPr>
          <a:xfrm>
            <a:off x="7844432" y="4941168"/>
            <a:ext cx="0" cy="432128"/>
          </a:xfrm>
          <a:prstGeom prst="line">
            <a:avLst/>
          </a:prstGeom>
          <a:ln>
            <a:solidFill>
              <a:srgbClr val="9CBA5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160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234280"/>
            <a:ext cx="8229600" cy="1143000"/>
          </a:xfrm>
        </p:spPr>
        <p:txBody>
          <a:bodyPr>
            <a:noAutofit/>
          </a:bodyPr>
          <a:lstStyle/>
          <a:p>
            <a:pPr lvl="0"/>
            <a:r>
              <a:rPr lang="en-GB" sz="3600" b="1" dirty="0">
                <a:solidFill>
                  <a:schemeClr val="accent1"/>
                </a:solidFill>
              </a:rPr>
              <a:t>Sustainability</a:t>
            </a:r>
            <a:r>
              <a:rPr lang="en-GB" sz="3600" b="1" dirty="0" smtClean="0">
                <a:solidFill>
                  <a:schemeClr val="accent1"/>
                </a:solidFill>
              </a:rPr>
              <a:t>: at </a:t>
            </a:r>
            <a:r>
              <a:rPr lang="en-GB" sz="3600" b="1" dirty="0">
                <a:solidFill>
                  <a:schemeClr val="accent1"/>
                </a:solidFill>
              </a:rPr>
              <a:t>the heart of all we do</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25162100"/>
              </p:ext>
            </p:extLst>
          </p:nvPr>
        </p:nvGraphicFramePr>
        <p:xfrm>
          <a:off x="899269" y="1268760"/>
          <a:ext cx="5040883"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331640" y="764704"/>
            <a:ext cx="8495391" cy="461665"/>
          </a:xfrm>
          <a:prstGeom prst="rect">
            <a:avLst/>
          </a:prstGeom>
        </p:spPr>
        <p:txBody>
          <a:bodyPr wrap="square">
            <a:spAutoFit/>
          </a:bodyPr>
          <a:lstStyle/>
          <a:p>
            <a:r>
              <a:rPr lang="en-GB" sz="2400" b="1" dirty="0">
                <a:solidFill>
                  <a:schemeClr val="accent1"/>
                </a:solidFill>
              </a:rPr>
              <a:t>The Scottish Government</a:t>
            </a:r>
          </a:p>
        </p:txBody>
      </p:sp>
      <p:pic>
        <p:nvPicPr>
          <p:cNvPr id="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4368" y="-27384"/>
            <a:ext cx="1296144" cy="129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8"/>
          <a:stretch>
            <a:fillRect/>
          </a:stretch>
        </p:blipFill>
        <p:spPr>
          <a:xfrm>
            <a:off x="6817310" y="4033983"/>
            <a:ext cx="2003707" cy="1699273"/>
          </a:xfrm>
          <a:prstGeom prst="rect">
            <a:avLst/>
          </a:prstGeom>
        </p:spPr>
      </p:pic>
      <p:pic>
        <p:nvPicPr>
          <p:cNvPr id="6" name="Picture 5"/>
          <p:cNvPicPr>
            <a:picLocks noChangeAspect="1"/>
          </p:cNvPicPr>
          <p:nvPr/>
        </p:nvPicPr>
        <p:blipFill>
          <a:blip r:embed="rId9"/>
          <a:stretch>
            <a:fillRect/>
          </a:stretch>
        </p:blipFill>
        <p:spPr>
          <a:xfrm>
            <a:off x="6817311" y="2292841"/>
            <a:ext cx="2003707" cy="1741142"/>
          </a:xfrm>
          <a:prstGeom prst="rect">
            <a:avLst/>
          </a:prstGeom>
        </p:spPr>
      </p:pic>
    </p:spTree>
    <p:extLst>
      <p:ext uri="{BB962C8B-B14F-4D97-AF65-F5344CB8AC3E}">
        <p14:creationId xmlns:p14="http://schemas.microsoft.com/office/powerpoint/2010/main" val="581439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385887" y="548680"/>
            <a:ext cx="7074545" cy="53935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r>
              <a:rPr lang="en-GB" sz="2700" dirty="0"/>
              <a:t>Procurement Reform (Scotland) </a:t>
            </a:r>
            <a:r>
              <a:rPr lang="en-GB" sz="2700" dirty="0" smtClean="0"/>
              <a:t>Act 2014 </a:t>
            </a:r>
            <a:endParaRPr lang="en-GB"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7471143"/>
              </p:ext>
            </p:extLst>
          </p:nvPr>
        </p:nvGraphicFramePr>
        <p:xfrm>
          <a:off x="1259632" y="1862828"/>
          <a:ext cx="5832648" cy="3942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80493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323528" y="0"/>
            <a:ext cx="8200462" cy="1201435"/>
          </a:xfrm>
        </p:spPr>
        <p:txBody>
          <a:bodyPr>
            <a:noAutofit/>
          </a:bodyPr>
          <a:lstStyle/>
          <a:p>
            <a:pPr eaLnBrk="1" hangingPunct="1"/>
            <a:r>
              <a:rPr lang="en-GB" sz="2400" dirty="0" smtClean="0">
                <a:solidFill>
                  <a:srgbClr val="008000"/>
                </a:solidFill>
              </a:rPr>
              <a:t/>
            </a:r>
            <a:br>
              <a:rPr lang="en-GB" sz="2400" dirty="0" smtClean="0">
                <a:solidFill>
                  <a:srgbClr val="008000"/>
                </a:solidFill>
              </a:rPr>
            </a:br>
            <a:r>
              <a:rPr lang="en-GB" dirty="0" smtClean="0"/>
              <a:t>Identify </a:t>
            </a:r>
            <a:r>
              <a:rPr lang="en-GB" dirty="0" smtClean="0"/>
              <a:t>life cycle impacts </a:t>
            </a:r>
            <a:r>
              <a:rPr lang="en-GB" dirty="0" smtClean="0">
                <a:solidFill>
                  <a:srgbClr val="C00000"/>
                </a:solidFill>
              </a:rPr>
              <a:t/>
            </a:r>
            <a:br>
              <a:rPr lang="en-GB" dirty="0" smtClean="0">
                <a:solidFill>
                  <a:srgbClr val="C00000"/>
                </a:solidFill>
              </a:rPr>
            </a:br>
            <a:endParaRPr lang="fr-CA" dirty="0" smtClean="0">
              <a:solidFill>
                <a:srgbClr val="008000"/>
              </a:solidFill>
            </a:endParaRPr>
          </a:p>
        </p:txBody>
      </p:sp>
      <p:graphicFrame>
        <p:nvGraphicFramePr>
          <p:cNvPr id="10" name="Group 3"/>
          <p:cNvGraphicFramePr>
            <a:graphicFrameLocks noGrp="1"/>
          </p:cNvGraphicFramePr>
          <p:nvPr>
            <p:ph idx="1"/>
            <p:extLst>
              <p:ext uri="{D42A27DB-BD31-4B8C-83A1-F6EECF244321}">
                <p14:modId xmlns:p14="http://schemas.microsoft.com/office/powerpoint/2010/main" val="3012764017"/>
              </p:ext>
            </p:extLst>
          </p:nvPr>
        </p:nvGraphicFramePr>
        <p:xfrm>
          <a:off x="0" y="1201435"/>
          <a:ext cx="9144000" cy="4922234"/>
        </p:xfrm>
        <a:graphic>
          <a:graphicData uri="http://schemas.openxmlformats.org/drawingml/2006/table">
            <a:tbl>
              <a:tblPr/>
              <a:tblGrid>
                <a:gridCol w="4573131"/>
                <a:gridCol w="4570869"/>
              </a:tblGrid>
              <a:tr h="30569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F58220"/>
                          </a:solidFill>
                          <a:effectLst/>
                          <a:latin typeface="Arial" panose="020B0604020202020204" pitchFamily="34" charset="0"/>
                          <a:ea typeface="Verdana" panose="020B0604030504040204" pitchFamily="34" charset="0"/>
                          <a:cs typeface="Arial" panose="020B0604020202020204" pitchFamily="34" charset="0"/>
                        </a:rPr>
                        <a:t>Impacts of obtaining raw materials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Sourcing overseas if demand outstrips supply – impact on carbon emissions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Wood should be sourced from legal, sustainable forests/woodlands – forest management critical</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Potential impact on biodiversity of forests/ woodlands if focus is only on economic viability</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Support development of an immature supply chain through aggregated demand</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Opportunities for community woodland schemes to be integral to supply chain</a:t>
                      </a:r>
                    </a:p>
                  </a:txBody>
                  <a:tcPr marL="117246" marR="117246"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F58220"/>
                          </a:solidFill>
                          <a:effectLst/>
                          <a:latin typeface="Arial" panose="020B0604020202020204" pitchFamily="34" charset="0"/>
                          <a:ea typeface="Verdana" panose="020B0604030504040204" pitchFamily="34" charset="0"/>
                          <a:cs typeface="Arial" panose="020B0604020202020204" pitchFamily="34" charset="0"/>
                        </a:rPr>
                        <a:t>Impacts of manufacturing &amp; logistics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Carbon emissions from transportation, particularly if local supply chains are inadequate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Production of chips/pellets – is renewable energy used</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Sourcing overseas if demand outstrips supply – impact on carbon emissions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Competition for raw materials e.g. chipboard manufacturers </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Waste products from pellet manufacturing process</a:t>
                      </a:r>
                    </a:p>
                  </a:txBody>
                  <a:tcPr marL="117246" marR="117246"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18653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F58220"/>
                          </a:solidFill>
                          <a:effectLst/>
                          <a:latin typeface="Arial" panose="020B0604020202020204" pitchFamily="34" charset="0"/>
                          <a:ea typeface="Verdana" panose="020B0604030504040204" pitchFamily="34" charset="0"/>
                          <a:cs typeface="Arial" panose="020B0604020202020204" pitchFamily="34" charset="0"/>
                        </a:rPr>
                        <a:t>Impacts during use of product/service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Emissions particularly in ‘Air Quality Management Areas’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Shortage of qualified engineers/installers; through aggregated demand an opportunity to influence recruitment and training</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Disposal of waste products e.g. ash</a:t>
                      </a:r>
                    </a:p>
                  </a:txBody>
                  <a:tcPr marL="117246" marR="117246"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F58220"/>
                          </a:solidFill>
                          <a:effectLst/>
                          <a:latin typeface="Arial" panose="020B0604020202020204" pitchFamily="34" charset="0"/>
                          <a:ea typeface="Verdana" panose="020B0604030504040204" pitchFamily="34" charset="0"/>
                          <a:cs typeface="Arial" panose="020B0604020202020204" pitchFamily="34" charset="0"/>
                        </a:rPr>
                        <a:t>Impacts at end-of-life / disposal</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Disposal of ash – use as a fertiliser </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Arial" charset="0"/>
                        </a:rPr>
                        <a:t>Disposal of boilers </a:t>
                      </a:r>
                    </a:p>
                  </a:txBody>
                  <a:tcPr marL="117246" marR="117246"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64429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80528" y="0"/>
            <a:ext cx="8229600" cy="692150"/>
          </a:xfrm>
        </p:spPr>
        <p:txBody>
          <a:bodyPr/>
          <a:lstStyle/>
          <a:p>
            <a:pPr eaLnBrk="1" hangingPunct="1"/>
            <a:r>
              <a:rPr lang="en-GB" sz="4400" dirty="0" smtClean="0"/>
              <a:t>Embed in Procurement </a:t>
            </a:r>
            <a:r>
              <a:rPr lang="en-GB" sz="4400" dirty="0" smtClean="0"/>
              <a:t>Cycle</a:t>
            </a:r>
            <a:endParaRPr lang="fr-CA" sz="4400" dirty="0" smtClean="0">
              <a:solidFill>
                <a:srgbClr val="008000"/>
              </a:solidFill>
            </a:endParaRPr>
          </a:p>
        </p:txBody>
      </p:sp>
      <p:sp>
        <p:nvSpPr>
          <p:cNvPr id="23555" name="Slide Number Placeholder 6"/>
          <p:cNvSpPr>
            <a:spLocks noGrp="1"/>
          </p:cNvSpPr>
          <p:nvPr>
            <p:ph type="sldNum" sz="quarter" idx="10"/>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1D7C62-24DC-4D9F-830E-4A43225F7AE8}" type="slidenum">
              <a:rPr lang="fr-CA">
                <a:solidFill>
                  <a:srgbClr val="0066CC"/>
                </a:solidFill>
                <a:latin typeface="Times New Roman" panose="02020603050405020304" pitchFamily="18" charset="0"/>
              </a:rPr>
              <a:pPr eaLnBrk="1" hangingPunct="1"/>
              <a:t>16</a:t>
            </a:fld>
            <a:endParaRPr lang="fr-CA">
              <a:solidFill>
                <a:srgbClr val="0066CC"/>
              </a:solidFill>
              <a:latin typeface="Times New Roman" panose="02020603050405020304" pitchFamily="18" charset="0"/>
            </a:endParaRPr>
          </a:p>
        </p:txBody>
      </p:sp>
      <p:grpSp>
        <p:nvGrpSpPr>
          <p:cNvPr id="23556" name="Group 19"/>
          <p:cNvGrpSpPr>
            <a:grpSpLocks/>
          </p:cNvGrpSpPr>
          <p:nvPr/>
        </p:nvGrpSpPr>
        <p:grpSpPr bwMode="auto">
          <a:xfrm>
            <a:off x="395288" y="620713"/>
            <a:ext cx="6805612" cy="5918200"/>
            <a:chOff x="1459459" y="600075"/>
            <a:chExt cx="6805612" cy="5918200"/>
          </a:xfrm>
        </p:grpSpPr>
        <p:sp>
          <p:nvSpPr>
            <p:cNvPr id="11" name="Donut 10"/>
            <p:cNvSpPr/>
            <p:nvPr/>
          </p:nvSpPr>
          <p:spPr>
            <a:xfrm>
              <a:off x="2051596" y="1125537"/>
              <a:ext cx="5616575" cy="5111750"/>
            </a:xfrm>
            <a:prstGeom prst="donut">
              <a:avLst>
                <a:gd name="adj" fmla="val 635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aphicFrame>
          <p:nvGraphicFramePr>
            <p:cNvPr id="12" name="Diagram 11"/>
            <p:cNvGraphicFramePr/>
            <p:nvPr/>
          </p:nvGraphicFramePr>
          <p:xfrm>
            <a:off x="2468935" y="1412776"/>
            <a:ext cx="4767362" cy="4542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utoShape 7"/>
            <p:cNvSpPr>
              <a:spLocks noChangeArrowheads="1"/>
            </p:cNvSpPr>
            <p:nvPr/>
          </p:nvSpPr>
          <p:spPr bwMode="auto">
            <a:xfrm>
              <a:off x="3404146" y="2903537"/>
              <a:ext cx="2924175" cy="1397000"/>
            </a:xfrm>
            <a:prstGeom prst="roundRect">
              <a:avLst>
                <a:gd name="adj" fmla="val 16667"/>
              </a:avLst>
            </a:prstGeom>
            <a:solidFill>
              <a:schemeClr val="accent2"/>
            </a:solidFill>
            <a:ln w="19050">
              <a:noFill/>
              <a:round/>
              <a:headEnd/>
              <a:tailEnd/>
            </a:ln>
          </p:spPr>
          <p:txBody>
            <a:bodyPr lIns="54000" tIns="54000" rIns="54000" bIns="54000" anchor="ctr"/>
            <a:lstStyle/>
            <a:p>
              <a:pPr algn="ctr">
                <a:lnSpc>
                  <a:spcPct val="90000"/>
                </a:lnSpc>
                <a:defRPr/>
              </a:pPr>
              <a:r>
                <a:rPr lang="en-GB" sz="2400" b="1" dirty="0">
                  <a:solidFill>
                    <a:schemeClr val="bg1"/>
                  </a:solidFill>
                  <a:latin typeface="Calibri" pitchFamily="34" charset="0"/>
                  <a:cs typeface="+mn-cs"/>
                </a:rPr>
                <a:t>Good Procurement is Sustainable Procurement</a:t>
              </a:r>
            </a:p>
          </p:txBody>
        </p:sp>
        <p:sp>
          <p:nvSpPr>
            <p:cNvPr id="14" name="AutoShape 10"/>
            <p:cNvSpPr>
              <a:spLocks noChangeArrowheads="1"/>
            </p:cNvSpPr>
            <p:nvPr/>
          </p:nvSpPr>
          <p:spPr bwMode="auto">
            <a:xfrm>
              <a:off x="1459459" y="3375025"/>
              <a:ext cx="854075" cy="350837"/>
            </a:xfrm>
            <a:prstGeom prst="notchedRightArrow">
              <a:avLst>
                <a:gd name="adj1" fmla="val 50000"/>
                <a:gd name="adj2" fmla="val 60203"/>
              </a:avLst>
            </a:prstGeom>
            <a:solidFill>
              <a:srgbClr val="FFC000"/>
            </a:solidFill>
            <a:ln w="12700">
              <a:solidFill>
                <a:srgbClr val="000000"/>
              </a:solidFill>
              <a:miter lim="800000"/>
              <a:headEnd/>
              <a:tailEnd/>
            </a:ln>
            <a:effectLst>
              <a:outerShdw dist="53882" dir="2700000" algn="ctr" rotWithShape="0">
                <a:srgbClr val="808080"/>
              </a:outerShdw>
            </a:effectLst>
          </p:spPr>
          <p:txBody>
            <a:bodyPr/>
            <a:lstStyle/>
            <a:p>
              <a:pPr>
                <a:defRPr/>
              </a:pPr>
              <a:endParaRPr lang="en-GB" dirty="0"/>
            </a:p>
          </p:txBody>
        </p:sp>
        <p:sp>
          <p:nvSpPr>
            <p:cNvPr id="15" name="AutoShape 8"/>
            <p:cNvSpPr>
              <a:spLocks noChangeArrowheads="1"/>
            </p:cNvSpPr>
            <p:nvPr/>
          </p:nvSpPr>
          <p:spPr bwMode="auto">
            <a:xfrm rot="3938253">
              <a:off x="3035052" y="794544"/>
              <a:ext cx="790575" cy="401638"/>
            </a:xfrm>
            <a:prstGeom prst="notchedRightArrow">
              <a:avLst>
                <a:gd name="adj1" fmla="val 50000"/>
                <a:gd name="adj2" fmla="val 48153"/>
              </a:avLst>
            </a:prstGeom>
            <a:solidFill>
              <a:srgbClr val="FFC000"/>
            </a:solidFill>
            <a:ln w="12700">
              <a:solidFill>
                <a:srgbClr val="000000"/>
              </a:solidFill>
              <a:miter lim="800000"/>
              <a:headEnd/>
              <a:tailEnd/>
            </a:ln>
            <a:effectLst>
              <a:outerShdw dist="53882" dir="2700000" algn="ctr" rotWithShape="0">
                <a:srgbClr val="808080"/>
              </a:outerShdw>
            </a:effectLst>
          </p:spPr>
          <p:txBody>
            <a:bodyPr/>
            <a:lstStyle/>
            <a:p>
              <a:pPr>
                <a:defRPr/>
              </a:pPr>
              <a:endParaRPr lang="en-GB" dirty="0"/>
            </a:p>
          </p:txBody>
        </p:sp>
        <p:sp>
          <p:nvSpPr>
            <p:cNvPr id="16" name="AutoShape 7"/>
            <p:cNvSpPr>
              <a:spLocks noChangeArrowheads="1"/>
            </p:cNvSpPr>
            <p:nvPr/>
          </p:nvSpPr>
          <p:spPr bwMode="auto">
            <a:xfrm rot="6909596">
              <a:off x="5801271" y="901700"/>
              <a:ext cx="868363" cy="401637"/>
            </a:xfrm>
            <a:prstGeom prst="notchedRightArrow">
              <a:avLst>
                <a:gd name="adj1" fmla="val 50000"/>
                <a:gd name="adj2" fmla="val 52921"/>
              </a:avLst>
            </a:prstGeom>
            <a:solidFill>
              <a:srgbClr val="FFC000"/>
            </a:solidFill>
            <a:ln w="12700">
              <a:solidFill>
                <a:srgbClr val="000000"/>
              </a:solidFill>
              <a:miter lim="800000"/>
              <a:headEnd/>
              <a:tailEnd/>
            </a:ln>
            <a:effectLst>
              <a:outerShdw dist="56796" dir="9206097" algn="ctr" rotWithShape="0">
                <a:srgbClr val="808080"/>
              </a:outerShdw>
            </a:effectLst>
          </p:spPr>
          <p:txBody>
            <a:bodyPr/>
            <a:lstStyle/>
            <a:p>
              <a:pPr>
                <a:defRPr/>
              </a:pPr>
              <a:endParaRPr lang="en-GB" dirty="0"/>
            </a:p>
          </p:txBody>
        </p:sp>
        <p:sp>
          <p:nvSpPr>
            <p:cNvPr id="17" name="AutoShape 6"/>
            <p:cNvSpPr>
              <a:spLocks noChangeArrowheads="1"/>
            </p:cNvSpPr>
            <p:nvPr/>
          </p:nvSpPr>
          <p:spPr bwMode="auto">
            <a:xfrm rot="10800000">
              <a:off x="7368134" y="3306762"/>
              <a:ext cx="896937" cy="396875"/>
            </a:xfrm>
            <a:prstGeom prst="notchedRightArrow">
              <a:avLst>
                <a:gd name="adj1" fmla="val 50000"/>
                <a:gd name="adj2" fmla="val 60696"/>
              </a:avLst>
            </a:prstGeom>
            <a:solidFill>
              <a:srgbClr val="FFC000"/>
            </a:solidFill>
            <a:ln w="12700">
              <a:solidFill>
                <a:srgbClr val="000000"/>
              </a:solidFill>
              <a:miter lim="800000"/>
              <a:headEnd/>
              <a:tailEnd/>
            </a:ln>
            <a:effectLst>
              <a:outerShdw dist="35921" dir="8100000" algn="ctr" rotWithShape="0">
                <a:srgbClr val="808080"/>
              </a:outerShdw>
            </a:effectLst>
          </p:spPr>
          <p:txBody>
            <a:bodyPr/>
            <a:lstStyle/>
            <a:p>
              <a:pPr>
                <a:defRPr/>
              </a:pPr>
              <a:endParaRPr lang="en-GB" dirty="0"/>
            </a:p>
          </p:txBody>
        </p:sp>
        <p:sp>
          <p:nvSpPr>
            <p:cNvPr id="18" name="AutoShape 5"/>
            <p:cNvSpPr>
              <a:spLocks noChangeArrowheads="1"/>
            </p:cNvSpPr>
            <p:nvPr/>
          </p:nvSpPr>
          <p:spPr bwMode="auto">
            <a:xfrm rot="15057457">
              <a:off x="5674271" y="5846762"/>
              <a:ext cx="944563" cy="398463"/>
            </a:xfrm>
            <a:prstGeom prst="notchedRightArrow">
              <a:avLst>
                <a:gd name="adj1" fmla="val 41775"/>
                <a:gd name="adj2" fmla="val 69802"/>
              </a:avLst>
            </a:prstGeom>
            <a:solidFill>
              <a:srgbClr val="FFC000"/>
            </a:solidFill>
            <a:ln w="12700">
              <a:solidFill>
                <a:srgbClr val="000000"/>
              </a:solidFill>
              <a:miter lim="800000"/>
              <a:headEnd/>
              <a:tailEnd/>
            </a:ln>
            <a:effectLst>
              <a:outerShdw dist="45791" dir="8778596" algn="ctr" rotWithShape="0">
                <a:srgbClr val="808080"/>
              </a:outerShdw>
            </a:effectLst>
          </p:spPr>
          <p:txBody>
            <a:bodyPr/>
            <a:lstStyle/>
            <a:p>
              <a:pPr>
                <a:defRPr/>
              </a:pPr>
              <a:endParaRPr lang="en-GB" dirty="0"/>
            </a:p>
          </p:txBody>
        </p:sp>
      </p:grpSp>
      <p:sp>
        <p:nvSpPr>
          <p:cNvPr id="19" name="AutoShape 9"/>
          <p:cNvSpPr>
            <a:spLocks noChangeArrowheads="1"/>
          </p:cNvSpPr>
          <p:nvPr/>
        </p:nvSpPr>
        <p:spPr bwMode="auto">
          <a:xfrm rot="17609914">
            <a:off x="1842294" y="5934869"/>
            <a:ext cx="981075" cy="344487"/>
          </a:xfrm>
          <a:prstGeom prst="notchedRightArrow">
            <a:avLst>
              <a:gd name="adj1" fmla="val 50000"/>
              <a:gd name="adj2" fmla="val 81400"/>
            </a:avLst>
          </a:prstGeom>
          <a:solidFill>
            <a:srgbClr val="FFC000"/>
          </a:solidFill>
          <a:ln w="12700">
            <a:solidFill>
              <a:srgbClr val="000000"/>
            </a:solidFill>
            <a:miter lim="800000"/>
            <a:headEnd/>
            <a:tailEnd/>
          </a:ln>
          <a:effectLst>
            <a:outerShdw dist="45791" dir="2021404" algn="ctr" rotWithShape="0">
              <a:srgbClr val="808080"/>
            </a:outerShdw>
          </a:effectLst>
        </p:spPr>
        <p:txBody>
          <a:bodyPr/>
          <a:lstStyle/>
          <a:p>
            <a:pPr>
              <a:defRPr/>
            </a:pPr>
            <a:endParaRPr lang="en-GB" dirty="0"/>
          </a:p>
        </p:txBody>
      </p:sp>
      <p:sp>
        <p:nvSpPr>
          <p:cNvPr id="2" name="TextBox 1"/>
          <p:cNvSpPr txBox="1"/>
          <p:nvPr/>
        </p:nvSpPr>
        <p:spPr>
          <a:xfrm>
            <a:off x="7236296" y="3140968"/>
            <a:ext cx="2066945" cy="923330"/>
          </a:xfrm>
          <a:prstGeom prst="rect">
            <a:avLst/>
          </a:prstGeom>
          <a:noFill/>
        </p:spPr>
        <p:txBody>
          <a:bodyPr wrap="square" rtlCol="0">
            <a:spAutoFit/>
          </a:bodyPr>
          <a:lstStyle/>
          <a:p>
            <a:r>
              <a:rPr lang="en-GB" dirty="0"/>
              <a:t>Stakeholder </a:t>
            </a:r>
            <a:endParaRPr lang="en-GB" dirty="0" smtClean="0"/>
          </a:p>
          <a:p>
            <a:r>
              <a:rPr lang="en-GB" dirty="0" smtClean="0"/>
              <a:t>and supplier </a:t>
            </a:r>
            <a:r>
              <a:rPr lang="en-GB" dirty="0"/>
              <a:t>engagement</a:t>
            </a:r>
          </a:p>
        </p:txBody>
      </p:sp>
    </p:spTree>
    <p:extLst>
      <p:ext uri="{BB962C8B-B14F-4D97-AF65-F5344CB8AC3E}">
        <p14:creationId xmlns:p14="http://schemas.microsoft.com/office/powerpoint/2010/main" val="758437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Engaging Suppliers</a:t>
            </a:r>
            <a:endParaRPr lang="en-GB" dirty="0"/>
          </a:p>
        </p:txBody>
      </p:sp>
      <p:sp>
        <p:nvSpPr>
          <p:cNvPr id="3" name="Content Placeholder 2"/>
          <p:cNvSpPr>
            <a:spLocks noGrp="1"/>
          </p:cNvSpPr>
          <p:nvPr>
            <p:ph idx="1"/>
          </p:nvPr>
        </p:nvSpPr>
        <p:spPr/>
        <p:txBody>
          <a:bodyPr/>
          <a:lstStyle/>
          <a:p>
            <a:r>
              <a:rPr lang="en-GB" dirty="0" smtClean="0"/>
              <a:t>Engage early</a:t>
            </a:r>
          </a:p>
          <a:p>
            <a:r>
              <a:rPr lang="en-GB" dirty="0" smtClean="0"/>
              <a:t>Send a strong signal to the market</a:t>
            </a:r>
          </a:p>
          <a:p>
            <a:r>
              <a:rPr lang="en-GB" dirty="0" smtClean="0"/>
              <a:t>Maximise the opportunities for innovation</a:t>
            </a:r>
          </a:p>
          <a:p>
            <a:r>
              <a:rPr lang="en-GB" dirty="0" smtClean="0"/>
              <a:t>Encourage </a:t>
            </a:r>
            <a:r>
              <a:rPr lang="en-GB" dirty="0" smtClean="0"/>
              <a:t>them </a:t>
            </a:r>
            <a:r>
              <a:rPr lang="en-GB" dirty="0" smtClean="0"/>
              <a:t>to invest in Research &amp; Development</a:t>
            </a:r>
          </a:p>
          <a:p>
            <a:r>
              <a:rPr lang="en-GB" dirty="0" smtClean="0"/>
              <a:t>Deliver sustainable solutions to meet your needs</a:t>
            </a:r>
          </a:p>
          <a:p>
            <a:r>
              <a:rPr lang="en-GB" dirty="0" smtClean="0"/>
              <a:t>Examples: </a:t>
            </a:r>
          </a:p>
          <a:p>
            <a:pPr lvl="1"/>
            <a:r>
              <a:rPr lang="en-GB" dirty="0" smtClean="0"/>
              <a:t>Scotland’s </a:t>
            </a:r>
            <a:r>
              <a:rPr lang="en-GB" dirty="0" smtClean="0"/>
              <a:t>‘Developing Markets for Third Sector Providers Programme’</a:t>
            </a:r>
            <a:endParaRPr lang="en-GB" dirty="0"/>
          </a:p>
        </p:txBody>
      </p:sp>
      <p:pic>
        <p:nvPicPr>
          <p:cNvPr id="5" name="Picture 4"/>
          <p:cNvPicPr>
            <a:picLocks noChangeAspect="1"/>
          </p:cNvPicPr>
          <p:nvPr/>
        </p:nvPicPr>
        <p:blipFill>
          <a:blip r:embed="rId2"/>
          <a:stretch>
            <a:fillRect/>
          </a:stretch>
        </p:blipFill>
        <p:spPr>
          <a:xfrm>
            <a:off x="-36512" y="4943845"/>
            <a:ext cx="2966508" cy="1934402"/>
          </a:xfrm>
          <a:prstGeom prst="rect">
            <a:avLst/>
          </a:prstGeom>
        </p:spPr>
      </p:pic>
      <p:pic>
        <p:nvPicPr>
          <p:cNvPr id="6" name="Picture 2"/>
          <p:cNvPicPr>
            <a:picLocks noChangeAspect="1" noChangeArrowheads="1"/>
          </p:cNvPicPr>
          <p:nvPr/>
        </p:nvPicPr>
        <p:blipFill>
          <a:blip r:embed="rId3"/>
          <a:srcRect l="19572" t="15118" r="20697" b="3239"/>
          <a:stretch>
            <a:fillRect/>
          </a:stretch>
        </p:blipFill>
        <p:spPr bwMode="auto">
          <a:xfrm>
            <a:off x="2915816" y="4943845"/>
            <a:ext cx="3816424" cy="1879728"/>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6732241" y="4943845"/>
            <a:ext cx="2411759" cy="1905553"/>
          </a:xfrm>
          <a:prstGeom prst="rect">
            <a:avLst/>
          </a:prstGeom>
          <a:noFill/>
          <a:ln w="9525">
            <a:noFill/>
            <a:miter lim="800000"/>
            <a:headEnd/>
            <a:tailEnd/>
          </a:ln>
        </p:spPr>
      </p:pic>
    </p:spTree>
    <p:extLst>
      <p:ext uri="{BB962C8B-B14F-4D97-AF65-F5344CB8AC3E}">
        <p14:creationId xmlns:p14="http://schemas.microsoft.com/office/powerpoint/2010/main" val="92756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en-GB" sz="3600" kern="0" dirty="0" smtClean="0">
                <a:solidFill>
                  <a:srgbClr val="008000"/>
                </a:solidFill>
              </a:rPr>
              <a:t/>
            </a:r>
            <a:br>
              <a:rPr lang="en-GB" sz="3600" kern="0" dirty="0" smtClean="0">
                <a:solidFill>
                  <a:srgbClr val="008000"/>
                </a:solidFill>
              </a:rPr>
            </a:br>
            <a:r>
              <a:rPr lang="en-GB" sz="3200" dirty="0" smtClean="0">
                <a:solidFill>
                  <a:schemeClr val="tx1"/>
                </a:solidFill>
              </a:rPr>
              <a:t>The Flexible Framework – a route map</a:t>
            </a:r>
            <a:r>
              <a:rPr lang="en-GB" sz="3600" kern="0" dirty="0" smtClean="0">
                <a:solidFill>
                  <a:schemeClr val="tx1"/>
                </a:solidFill>
              </a:rPr>
              <a:t/>
            </a:r>
            <a:br>
              <a:rPr lang="en-GB" sz="3600" kern="0" dirty="0" smtClean="0">
                <a:solidFill>
                  <a:schemeClr val="tx1"/>
                </a:solidFill>
              </a:rPr>
            </a:br>
            <a:endParaRPr lang="fr-CA" sz="3600" dirty="0" smtClean="0">
              <a:solidFill>
                <a:schemeClr val="tx1"/>
              </a:solidFill>
            </a:endParaRPr>
          </a:p>
        </p:txBody>
      </p:sp>
      <p:sp>
        <p:nvSpPr>
          <p:cNvPr id="7" name="Slide Number Placeholder 6"/>
          <p:cNvSpPr>
            <a:spLocks noGrp="1"/>
          </p:cNvSpPr>
          <p:nvPr>
            <p:ph type="sldNum" sz="quarter" idx="4294967295"/>
          </p:nvPr>
        </p:nvSpPr>
        <p:spPr>
          <a:xfrm>
            <a:off x="0" y="6492875"/>
            <a:ext cx="2133600" cy="365125"/>
          </a:xfrm>
          <a:prstGeom prst="rect">
            <a:avLst/>
          </a:prstGeom>
        </p:spPr>
        <p:txBody>
          <a:bodyPr/>
          <a:lstStyle/>
          <a:p>
            <a:pPr>
              <a:defRPr/>
            </a:pPr>
            <a:fld id="{E5863384-BF29-4D20-A235-31E9871448FA}" type="slidenum">
              <a:rPr lang="fr-CA" smtClean="0"/>
              <a:pPr>
                <a:defRPr/>
              </a:pPr>
              <a:t>18</a:t>
            </a:fld>
            <a:endParaRPr lang="fr-CA" dirty="0"/>
          </a:p>
        </p:txBody>
      </p:sp>
      <p:grpSp>
        <p:nvGrpSpPr>
          <p:cNvPr id="11" name="Group 27"/>
          <p:cNvGrpSpPr>
            <a:grpSpLocks/>
          </p:cNvGrpSpPr>
          <p:nvPr/>
        </p:nvGrpSpPr>
        <p:grpSpPr bwMode="auto">
          <a:xfrm>
            <a:off x="428625" y="1000125"/>
            <a:ext cx="7947025" cy="4805363"/>
            <a:chOff x="428596" y="1000108"/>
            <a:chExt cx="7947024" cy="4805392"/>
          </a:xfrm>
        </p:grpSpPr>
        <p:sp>
          <p:nvSpPr>
            <p:cNvPr id="12" name="Text Box 16"/>
            <p:cNvSpPr txBox="1">
              <a:spLocks noChangeArrowheads="1"/>
            </p:cNvSpPr>
            <p:nvPr/>
          </p:nvSpPr>
          <p:spPr bwMode="auto">
            <a:xfrm>
              <a:off x="7145308" y="1000108"/>
              <a:ext cx="973137" cy="461668"/>
            </a:xfrm>
            <a:prstGeom prst="rect">
              <a:avLst/>
            </a:prstGeom>
            <a:noFill/>
            <a:ln w="9525">
              <a:noFill/>
              <a:miter lim="800000"/>
              <a:headEnd/>
              <a:tailEnd/>
            </a:ln>
          </p:spPr>
          <p:txBody>
            <a:bodyPr>
              <a:spAutoFit/>
            </a:bodyPr>
            <a:lstStyle/>
            <a:p>
              <a:pPr algn="ctr">
                <a:spcBef>
                  <a:spcPct val="50000"/>
                </a:spcBef>
              </a:pPr>
              <a:r>
                <a:rPr lang="en-GB" sz="2400" dirty="0">
                  <a:solidFill>
                    <a:srgbClr val="008000"/>
                  </a:solidFill>
                  <a:ea typeface="ＭＳ Ｐゴシック" pitchFamily="34" charset="-128"/>
                </a:rPr>
                <a:t>Lead</a:t>
              </a:r>
            </a:p>
          </p:txBody>
        </p:sp>
        <p:grpSp>
          <p:nvGrpSpPr>
            <p:cNvPr id="13" name="Group 26"/>
            <p:cNvGrpSpPr>
              <a:grpSpLocks/>
            </p:cNvGrpSpPr>
            <p:nvPr/>
          </p:nvGrpSpPr>
          <p:grpSpPr bwMode="auto">
            <a:xfrm>
              <a:off x="428596" y="1401761"/>
              <a:ext cx="7947024" cy="4403739"/>
              <a:chOff x="428596" y="1401761"/>
              <a:chExt cx="7947024" cy="4403739"/>
            </a:xfrm>
          </p:grpSpPr>
          <p:sp>
            <p:nvSpPr>
              <p:cNvPr id="14" name="Line 3"/>
              <p:cNvSpPr>
                <a:spLocks noChangeShapeType="1"/>
              </p:cNvSpPr>
              <p:nvPr/>
            </p:nvSpPr>
            <p:spPr bwMode="auto">
              <a:xfrm>
                <a:off x="1047720" y="1401761"/>
                <a:ext cx="0" cy="3765550"/>
              </a:xfrm>
              <a:prstGeom prst="line">
                <a:avLst/>
              </a:prstGeom>
              <a:noFill/>
              <a:ln w="38100">
                <a:solidFill>
                  <a:schemeClr val="tx1"/>
                </a:solidFill>
                <a:round/>
                <a:headEnd type="triangle" w="med" len="med"/>
                <a:tailEnd/>
              </a:ln>
            </p:spPr>
            <p:txBody>
              <a:bodyPr wrap="none" anchor="ctr"/>
              <a:lstStyle/>
              <a:p>
                <a:endParaRPr lang="en-GB"/>
              </a:p>
            </p:txBody>
          </p:sp>
          <p:sp>
            <p:nvSpPr>
              <p:cNvPr id="15" name="Line 4"/>
              <p:cNvSpPr>
                <a:spLocks noChangeShapeType="1"/>
              </p:cNvSpPr>
              <p:nvPr/>
            </p:nvSpPr>
            <p:spPr bwMode="auto">
              <a:xfrm>
                <a:off x="1030258" y="5167311"/>
                <a:ext cx="7345362" cy="0"/>
              </a:xfrm>
              <a:prstGeom prst="line">
                <a:avLst/>
              </a:prstGeom>
              <a:noFill/>
              <a:ln w="38100">
                <a:solidFill>
                  <a:schemeClr val="tx1"/>
                </a:solidFill>
                <a:round/>
                <a:headEnd/>
                <a:tailEnd type="triangle" w="med" len="med"/>
              </a:ln>
            </p:spPr>
            <p:txBody>
              <a:bodyPr wrap="none" anchor="ctr"/>
              <a:lstStyle/>
              <a:p>
                <a:endParaRPr lang="en-GB"/>
              </a:p>
            </p:txBody>
          </p:sp>
          <p:sp>
            <p:nvSpPr>
              <p:cNvPr id="16" name="Rectangle 5"/>
              <p:cNvSpPr>
                <a:spLocks noChangeArrowheads="1"/>
              </p:cNvSpPr>
              <p:nvPr/>
            </p:nvSpPr>
            <p:spPr bwMode="auto">
              <a:xfrm>
                <a:off x="3325783" y="3894120"/>
                <a:ext cx="847725" cy="1038225"/>
              </a:xfrm>
              <a:prstGeom prst="rect">
                <a:avLst/>
              </a:prstGeom>
              <a:solidFill>
                <a:srgbClr val="FE1610"/>
              </a:solidFill>
              <a:ln w="9525">
                <a:solidFill>
                  <a:schemeClr val="tx1"/>
                </a:solidFill>
                <a:miter lim="800000"/>
                <a:headEnd/>
                <a:tailEnd/>
              </a:ln>
            </p:spPr>
            <p:txBody>
              <a:bodyPr wrap="none" anchor="ctr"/>
              <a:lstStyle/>
              <a:p>
                <a:endParaRPr lang="en-US"/>
              </a:p>
            </p:txBody>
          </p:sp>
          <p:sp>
            <p:nvSpPr>
              <p:cNvPr id="17" name="Rectangle 6"/>
              <p:cNvSpPr>
                <a:spLocks noChangeArrowheads="1"/>
              </p:cNvSpPr>
              <p:nvPr/>
            </p:nvSpPr>
            <p:spPr bwMode="auto">
              <a:xfrm>
                <a:off x="4725958" y="3470258"/>
                <a:ext cx="847725" cy="1462087"/>
              </a:xfrm>
              <a:prstGeom prst="rect">
                <a:avLst/>
              </a:prstGeom>
              <a:solidFill>
                <a:srgbClr val="FE1610"/>
              </a:solidFill>
              <a:ln w="9525">
                <a:solidFill>
                  <a:schemeClr val="tx1"/>
                </a:solidFill>
                <a:miter lim="800000"/>
                <a:headEnd/>
                <a:tailEnd/>
              </a:ln>
            </p:spPr>
            <p:txBody>
              <a:bodyPr wrap="none" anchor="ctr"/>
              <a:lstStyle/>
              <a:p>
                <a:endParaRPr lang="en-US"/>
              </a:p>
            </p:txBody>
          </p:sp>
          <p:sp>
            <p:nvSpPr>
              <p:cNvPr id="18" name="Rectangle 7"/>
              <p:cNvSpPr>
                <a:spLocks noChangeArrowheads="1"/>
              </p:cNvSpPr>
              <p:nvPr/>
            </p:nvSpPr>
            <p:spPr bwMode="auto">
              <a:xfrm>
                <a:off x="5997545" y="2686033"/>
                <a:ext cx="847725" cy="2246312"/>
              </a:xfrm>
              <a:prstGeom prst="rect">
                <a:avLst/>
              </a:prstGeom>
              <a:solidFill>
                <a:srgbClr val="FE1610"/>
              </a:solidFill>
              <a:ln w="9525">
                <a:solidFill>
                  <a:schemeClr val="tx1"/>
                </a:solidFill>
                <a:miter lim="800000"/>
                <a:headEnd/>
                <a:tailEnd/>
              </a:ln>
            </p:spPr>
            <p:txBody>
              <a:bodyPr wrap="none" anchor="ctr"/>
              <a:lstStyle/>
              <a:p>
                <a:endParaRPr lang="en-US"/>
              </a:p>
            </p:txBody>
          </p:sp>
          <p:sp>
            <p:nvSpPr>
              <p:cNvPr id="19" name="Rectangle 8"/>
              <p:cNvSpPr>
                <a:spLocks noChangeArrowheads="1"/>
              </p:cNvSpPr>
              <p:nvPr/>
            </p:nvSpPr>
            <p:spPr bwMode="auto">
              <a:xfrm>
                <a:off x="7281833" y="1481120"/>
                <a:ext cx="847725" cy="3451225"/>
              </a:xfrm>
              <a:prstGeom prst="rect">
                <a:avLst/>
              </a:prstGeom>
              <a:solidFill>
                <a:srgbClr val="FE1610"/>
              </a:solidFill>
              <a:ln w="9525">
                <a:solidFill>
                  <a:schemeClr val="tx1"/>
                </a:solidFill>
                <a:miter lim="800000"/>
                <a:headEnd/>
                <a:tailEnd/>
              </a:ln>
            </p:spPr>
            <p:txBody>
              <a:bodyPr wrap="none" anchor="ctr"/>
              <a:lstStyle/>
              <a:p>
                <a:endParaRPr lang="en-US"/>
              </a:p>
            </p:txBody>
          </p:sp>
          <p:sp>
            <p:nvSpPr>
              <p:cNvPr id="20" name="Text Box 9"/>
              <p:cNvSpPr txBox="1">
                <a:spLocks noChangeArrowheads="1"/>
              </p:cNvSpPr>
              <p:nvPr/>
            </p:nvSpPr>
            <p:spPr bwMode="auto">
              <a:xfrm>
                <a:off x="2571736" y="5286388"/>
                <a:ext cx="4784725" cy="519112"/>
              </a:xfrm>
              <a:prstGeom prst="rect">
                <a:avLst/>
              </a:prstGeom>
              <a:noFill/>
              <a:ln w="9525">
                <a:noFill/>
                <a:miter lim="800000"/>
                <a:headEnd/>
                <a:tailEnd/>
              </a:ln>
            </p:spPr>
            <p:txBody>
              <a:bodyPr>
                <a:spAutoFit/>
              </a:bodyPr>
              <a:lstStyle/>
              <a:p>
                <a:pPr algn="ctr">
                  <a:spcBef>
                    <a:spcPct val="50000"/>
                  </a:spcBef>
                </a:pPr>
                <a:r>
                  <a:rPr lang="en-GB" sz="2800" b="1" dirty="0">
                    <a:solidFill>
                      <a:srgbClr val="008000"/>
                    </a:solidFill>
                    <a:ea typeface="ＭＳ Ｐゴシック" pitchFamily="34" charset="-128"/>
                  </a:rPr>
                  <a:t>Time</a:t>
                </a:r>
                <a:endParaRPr lang="en-GB" sz="2800" dirty="0">
                  <a:solidFill>
                    <a:srgbClr val="008000"/>
                  </a:solidFill>
                  <a:ea typeface="ＭＳ Ｐゴシック" pitchFamily="34" charset="-128"/>
                </a:endParaRPr>
              </a:p>
            </p:txBody>
          </p:sp>
          <p:sp>
            <p:nvSpPr>
              <p:cNvPr id="21" name="Text Box 10"/>
              <p:cNvSpPr txBox="1">
                <a:spLocks noChangeArrowheads="1"/>
              </p:cNvSpPr>
              <p:nvPr/>
            </p:nvSpPr>
            <p:spPr bwMode="auto">
              <a:xfrm rot="-5400000">
                <a:off x="-1174778" y="3032111"/>
                <a:ext cx="3725862" cy="519113"/>
              </a:xfrm>
              <a:prstGeom prst="rect">
                <a:avLst/>
              </a:prstGeom>
              <a:noFill/>
              <a:ln w="9525">
                <a:noFill/>
                <a:miter lim="800000"/>
                <a:headEnd/>
                <a:tailEnd/>
              </a:ln>
            </p:spPr>
            <p:txBody>
              <a:bodyPr>
                <a:spAutoFit/>
              </a:bodyPr>
              <a:lstStyle/>
              <a:p>
                <a:pPr algn="ctr">
                  <a:spcBef>
                    <a:spcPct val="50000"/>
                  </a:spcBef>
                </a:pPr>
                <a:r>
                  <a:rPr lang="en-GB" sz="2800" b="1" dirty="0">
                    <a:solidFill>
                      <a:srgbClr val="008000"/>
                    </a:solidFill>
                    <a:ea typeface="ＭＳ Ｐゴシック" pitchFamily="34" charset="-128"/>
                  </a:rPr>
                  <a:t>Ambition</a:t>
                </a:r>
              </a:p>
            </p:txBody>
          </p:sp>
          <p:sp>
            <p:nvSpPr>
              <p:cNvPr id="22" name="Rectangle 11"/>
              <p:cNvSpPr>
                <a:spLocks noChangeArrowheads="1"/>
              </p:cNvSpPr>
              <p:nvPr/>
            </p:nvSpPr>
            <p:spPr bwMode="auto">
              <a:xfrm>
                <a:off x="1938308" y="4622783"/>
                <a:ext cx="847725" cy="317500"/>
              </a:xfrm>
              <a:prstGeom prst="rect">
                <a:avLst/>
              </a:prstGeom>
              <a:solidFill>
                <a:srgbClr val="FE1610"/>
              </a:solidFill>
              <a:ln w="9525">
                <a:solidFill>
                  <a:schemeClr val="tx1"/>
                </a:solidFill>
                <a:miter lim="800000"/>
                <a:headEnd/>
                <a:tailEnd/>
              </a:ln>
            </p:spPr>
            <p:txBody>
              <a:bodyPr wrap="none" anchor="ctr"/>
              <a:lstStyle/>
              <a:p>
                <a:endParaRPr lang="en-US"/>
              </a:p>
            </p:txBody>
          </p:sp>
          <p:sp>
            <p:nvSpPr>
              <p:cNvPr id="23" name="Text Box 12"/>
              <p:cNvSpPr txBox="1">
                <a:spLocks noChangeArrowheads="1"/>
              </p:cNvSpPr>
              <p:nvPr/>
            </p:nvSpPr>
            <p:spPr bwMode="auto">
              <a:xfrm>
                <a:off x="1306483" y="4179870"/>
                <a:ext cx="1849437" cy="461668"/>
              </a:xfrm>
              <a:prstGeom prst="rect">
                <a:avLst/>
              </a:prstGeom>
              <a:noFill/>
              <a:ln w="9525">
                <a:noFill/>
                <a:miter lim="800000"/>
                <a:headEnd/>
                <a:tailEnd/>
              </a:ln>
            </p:spPr>
            <p:txBody>
              <a:bodyPr>
                <a:spAutoFit/>
              </a:bodyPr>
              <a:lstStyle/>
              <a:p>
                <a:pPr algn="ctr">
                  <a:spcBef>
                    <a:spcPct val="50000"/>
                  </a:spcBef>
                </a:pPr>
                <a:r>
                  <a:rPr lang="en-GB" sz="2400" dirty="0">
                    <a:solidFill>
                      <a:srgbClr val="008000"/>
                    </a:solidFill>
                    <a:ea typeface="ＭＳ Ｐゴシック" pitchFamily="34" charset="-128"/>
                  </a:rPr>
                  <a:t>Foundation</a:t>
                </a:r>
              </a:p>
            </p:txBody>
          </p:sp>
          <p:sp>
            <p:nvSpPr>
              <p:cNvPr id="24" name="Text Box 13"/>
              <p:cNvSpPr txBox="1">
                <a:spLocks noChangeArrowheads="1"/>
              </p:cNvSpPr>
              <p:nvPr/>
            </p:nvSpPr>
            <p:spPr bwMode="auto">
              <a:xfrm>
                <a:off x="3140045" y="3432158"/>
                <a:ext cx="1163638" cy="461668"/>
              </a:xfrm>
              <a:prstGeom prst="rect">
                <a:avLst/>
              </a:prstGeom>
              <a:noFill/>
              <a:ln w="9525">
                <a:noFill/>
                <a:miter lim="800000"/>
                <a:headEnd/>
                <a:tailEnd/>
              </a:ln>
            </p:spPr>
            <p:txBody>
              <a:bodyPr>
                <a:spAutoFit/>
              </a:bodyPr>
              <a:lstStyle/>
              <a:p>
                <a:pPr algn="ctr">
                  <a:spcBef>
                    <a:spcPct val="50000"/>
                  </a:spcBef>
                </a:pPr>
                <a:r>
                  <a:rPr lang="en-GB" sz="2400" dirty="0">
                    <a:solidFill>
                      <a:srgbClr val="008000"/>
                    </a:solidFill>
                    <a:ea typeface="ＭＳ Ｐゴシック" pitchFamily="34" charset="-128"/>
                  </a:rPr>
                  <a:t>Embed</a:t>
                </a:r>
              </a:p>
            </p:txBody>
          </p:sp>
          <p:sp>
            <p:nvSpPr>
              <p:cNvPr id="25" name="Text Box 14"/>
              <p:cNvSpPr txBox="1">
                <a:spLocks noChangeArrowheads="1"/>
              </p:cNvSpPr>
              <p:nvPr/>
            </p:nvSpPr>
            <p:spPr bwMode="auto">
              <a:xfrm>
                <a:off x="4406870" y="3006708"/>
                <a:ext cx="1376363" cy="461668"/>
              </a:xfrm>
              <a:prstGeom prst="rect">
                <a:avLst/>
              </a:prstGeom>
              <a:noFill/>
              <a:ln w="9525">
                <a:noFill/>
                <a:miter lim="800000"/>
                <a:headEnd/>
                <a:tailEnd/>
              </a:ln>
            </p:spPr>
            <p:txBody>
              <a:bodyPr>
                <a:spAutoFit/>
              </a:bodyPr>
              <a:lstStyle/>
              <a:p>
                <a:pPr algn="ctr">
                  <a:spcBef>
                    <a:spcPct val="50000"/>
                  </a:spcBef>
                </a:pPr>
                <a:r>
                  <a:rPr lang="en-GB" sz="2400" dirty="0">
                    <a:solidFill>
                      <a:srgbClr val="008000"/>
                    </a:solidFill>
                    <a:ea typeface="ＭＳ Ｐゴシック" pitchFamily="34" charset="-128"/>
                  </a:rPr>
                  <a:t>Practice</a:t>
                </a:r>
              </a:p>
            </p:txBody>
          </p:sp>
          <p:sp>
            <p:nvSpPr>
              <p:cNvPr id="26" name="Text Box 15"/>
              <p:cNvSpPr txBox="1">
                <a:spLocks noChangeArrowheads="1"/>
              </p:cNvSpPr>
              <p:nvPr/>
            </p:nvSpPr>
            <p:spPr bwMode="auto">
              <a:xfrm>
                <a:off x="5656233" y="2230420"/>
                <a:ext cx="1479550" cy="461668"/>
              </a:xfrm>
              <a:prstGeom prst="rect">
                <a:avLst/>
              </a:prstGeom>
              <a:noFill/>
              <a:ln w="9525">
                <a:noFill/>
                <a:miter lim="800000"/>
                <a:headEnd/>
                <a:tailEnd/>
              </a:ln>
            </p:spPr>
            <p:txBody>
              <a:bodyPr>
                <a:spAutoFit/>
              </a:bodyPr>
              <a:lstStyle/>
              <a:p>
                <a:pPr algn="ctr">
                  <a:spcBef>
                    <a:spcPct val="50000"/>
                  </a:spcBef>
                </a:pPr>
                <a:r>
                  <a:rPr lang="en-GB" sz="2400" dirty="0">
                    <a:solidFill>
                      <a:srgbClr val="008000"/>
                    </a:solidFill>
                    <a:ea typeface="ＭＳ Ｐゴシック" pitchFamily="34" charset="-128"/>
                  </a:rPr>
                  <a:t>Enhance</a:t>
                </a:r>
              </a:p>
            </p:txBody>
          </p:sp>
          <p:sp>
            <p:nvSpPr>
              <p:cNvPr id="27" name="Arc 17"/>
              <p:cNvSpPr>
                <a:spLocks/>
              </p:cNvSpPr>
              <p:nvPr/>
            </p:nvSpPr>
            <p:spPr bwMode="auto">
              <a:xfrm flipV="1">
                <a:off x="2376458" y="1449370"/>
                <a:ext cx="5735637" cy="3175000"/>
              </a:xfrm>
              <a:custGeom>
                <a:avLst/>
                <a:gdLst>
                  <a:gd name="T0" fmla="*/ 0 w 21592"/>
                  <a:gd name="T1" fmla="*/ 0 h 21600"/>
                  <a:gd name="T2" fmla="*/ 2147483647 w 21592"/>
                  <a:gd name="T3" fmla="*/ 2147483647 h 21600"/>
                  <a:gd name="T4" fmla="*/ 0 w 21592"/>
                  <a:gd name="T5" fmla="*/ 2147483647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7" y="0"/>
                      <a:pt x="21269" y="9311"/>
                      <a:pt x="21591" y="21004"/>
                    </a:cubicBezTo>
                  </a:path>
                  <a:path w="21592" h="21600" stroke="0" extrusionOk="0">
                    <a:moveTo>
                      <a:pt x="-1" y="0"/>
                    </a:moveTo>
                    <a:cubicBezTo>
                      <a:pt x="11697" y="0"/>
                      <a:pt x="21269" y="9311"/>
                      <a:pt x="21591" y="21004"/>
                    </a:cubicBezTo>
                    <a:lnTo>
                      <a:pt x="0" y="21600"/>
                    </a:lnTo>
                    <a:close/>
                  </a:path>
                </a:pathLst>
              </a:custGeom>
              <a:noFill/>
              <a:ln w="38100">
                <a:solidFill>
                  <a:schemeClr val="tx1"/>
                </a:solidFill>
                <a:round/>
                <a:headEnd/>
                <a:tailEnd/>
              </a:ln>
            </p:spPr>
            <p:txBody>
              <a:bodyPr wrap="none" anchor="ctr"/>
              <a:lstStyle/>
              <a:p>
                <a:endParaRPr lang="en-GB"/>
              </a:p>
            </p:txBody>
          </p:sp>
        </p:grpSp>
      </p:grpSp>
      <p:sp>
        <p:nvSpPr>
          <p:cNvPr id="3" name="Rectangle 2"/>
          <p:cNvSpPr/>
          <p:nvPr/>
        </p:nvSpPr>
        <p:spPr>
          <a:xfrm>
            <a:off x="1403648" y="1196752"/>
            <a:ext cx="4572000" cy="2092881"/>
          </a:xfrm>
          <a:prstGeom prst="rect">
            <a:avLst/>
          </a:prstGeom>
        </p:spPr>
        <p:txBody>
          <a:bodyPr>
            <a:spAutoFit/>
          </a:bodyPr>
          <a:lstStyle/>
          <a:p>
            <a:pPr indent="355600" eaLnBrk="0" hangingPunct="0">
              <a:spcBef>
                <a:spcPts val="1200"/>
              </a:spcBef>
              <a:buFontTx/>
              <a:buChar char="•"/>
            </a:pPr>
            <a:r>
              <a:rPr lang="en-GB" dirty="0"/>
              <a:t>People</a:t>
            </a:r>
          </a:p>
          <a:p>
            <a:pPr indent="355600" eaLnBrk="0" hangingPunct="0">
              <a:spcBef>
                <a:spcPts val="1200"/>
              </a:spcBef>
              <a:buFontTx/>
              <a:buChar char="•"/>
            </a:pPr>
            <a:r>
              <a:rPr lang="en-GB" dirty="0" smtClean="0"/>
              <a:t>Objectives, policy </a:t>
            </a:r>
            <a:r>
              <a:rPr lang="en-GB" dirty="0"/>
              <a:t>and communications</a:t>
            </a:r>
          </a:p>
          <a:p>
            <a:pPr indent="355600" eaLnBrk="0" hangingPunct="0">
              <a:spcBef>
                <a:spcPts val="1200"/>
              </a:spcBef>
              <a:buFontTx/>
              <a:buChar char="•"/>
            </a:pPr>
            <a:r>
              <a:rPr lang="en-GB" dirty="0"/>
              <a:t>Procurement process</a:t>
            </a:r>
          </a:p>
          <a:p>
            <a:pPr indent="355600" eaLnBrk="0" hangingPunct="0">
              <a:spcBef>
                <a:spcPts val="1200"/>
              </a:spcBef>
              <a:buFontTx/>
              <a:buChar char="•"/>
            </a:pPr>
            <a:r>
              <a:rPr lang="en-GB" dirty="0"/>
              <a:t>Engaging </a:t>
            </a:r>
            <a:r>
              <a:rPr lang="en-GB" dirty="0" smtClean="0"/>
              <a:t>stakeholders</a:t>
            </a:r>
            <a:endParaRPr lang="en-GB" dirty="0" smtClean="0"/>
          </a:p>
          <a:p>
            <a:pPr indent="355600" eaLnBrk="0" hangingPunct="0">
              <a:spcBef>
                <a:spcPts val="1200"/>
              </a:spcBef>
              <a:buFontTx/>
              <a:buChar char="•"/>
            </a:pPr>
            <a:r>
              <a:rPr lang="en-GB" dirty="0" smtClean="0"/>
              <a:t>Monitoring and reporting</a:t>
            </a:r>
            <a:endParaRPr lang="en-GB" dirty="0"/>
          </a:p>
        </p:txBody>
      </p:sp>
    </p:spTree>
    <p:extLst>
      <p:ext uri="{BB962C8B-B14F-4D97-AF65-F5344CB8AC3E}">
        <p14:creationId xmlns:p14="http://schemas.microsoft.com/office/powerpoint/2010/main" val="987463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468312" y="1268413"/>
            <a:ext cx="8496176" cy="4857750"/>
          </a:xfrm>
        </p:spPr>
        <p:txBody>
          <a:bodyPr/>
          <a:lstStyle/>
          <a:p>
            <a:r>
              <a:rPr lang="en-GB" sz="2800" dirty="0"/>
              <a:t>Public procurement is a ‘strategic enabler’ </a:t>
            </a:r>
          </a:p>
          <a:p>
            <a:r>
              <a:rPr lang="en-GB" sz="2800" dirty="0" smtClean="0"/>
              <a:t>Focus on priorities</a:t>
            </a:r>
          </a:p>
          <a:p>
            <a:r>
              <a:rPr lang="en-GB" sz="2800" dirty="0" smtClean="0"/>
              <a:t>Apply a risk- and opportunity-based approach</a:t>
            </a:r>
          </a:p>
          <a:p>
            <a:r>
              <a:rPr lang="en-GB" sz="2800" dirty="0" smtClean="0"/>
              <a:t>Involve all relevant stakeholders </a:t>
            </a:r>
            <a:r>
              <a:rPr lang="en-GB" sz="2800" dirty="0" smtClean="0">
                <a:solidFill>
                  <a:srgbClr val="FF0000"/>
                </a:solidFill>
              </a:rPr>
              <a:t>early</a:t>
            </a:r>
          </a:p>
          <a:p>
            <a:r>
              <a:rPr lang="en-GB" sz="2800" dirty="0" smtClean="0">
                <a:solidFill>
                  <a:srgbClr val="FF0000"/>
                </a:solidFill>
              </a:rPr>
              <a:t>Encourage innovative solutions, relevant to economic &amp; social context</a:t>
            </a:r>
          </a:p>
          <a:p>
            <a:r>
              <a:rPr lang="en-GB" sz="2800" dirty="0" smtClean="0"/>
              <a:t>Monitor and track progress</a:t>
            </a:r>
          </a:p>
          <a:p>
            <a:r>
              <a:rPr lang="en-GB" sz="2800" dirty="0" smtClean="0"/>
              <a:t>Public </a:t>
            </a:r>
            <a:r>
              <a:rPr lang="en-GB" sz="2800" dirty="0"/>
              <a:t>procurement </a:t>
            </a:r>
            <a:r>
              <a:rPr lang="en-GB" sz="2800" dirty="0" smtClean="0"/>
              <a:t>can </a:t>
            </a:r>
            <a:r>
              <a:rPr lang="en-GB" sz="2800" dirty="0"/>
              <a:t>deliver </a:t>
            </a:r>
            <a:r>
              <a:rPr lang="en-GB" sz="2800" dirty="0">
                <a:solidFill>
                  <a:srgbClr val="FF0000"/>
                </a:solidFill>
              </a:rPr>
              <a:t>sustainable outcomes</a:t>
            </a:r>
          </a:p>
          <a:p>
            <a:endParaRPr lang="en-GB" sz="2800" dirty="0"/>
          </a:p>
        </p:txBody>
      </p:sp>
    </p:spTree>
    <p:extLst>
      <p:ext uri="{BB962C8B-B14F-4D97-AF65-F5344CB8AC3E}">
        <p14:creationId xmlns:p14="http://schemas.microsoft.com/office/powerpoint/2010/main" val="381404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Suggestions for Small Developing States</a:t>
            </a:r>
          </a:p>
        </p:txBody>
      </p:sp>
      <p:sp>
        <p:nvSpPr>
          <p:cNvPr id="6" name="Content Placeholder 5"/>
          <p:cNvSpPr>
            <a:spLocks noGrp="1"/>
          </p:cNvSpPr>
          <p:nvPr>
            <p:ph idx="1"/>
          </p:nvPr>
        </p:nvSpPr>
        <p:spPr>
          <a:xfrm>
            <a:off x="251520" y="1143000"/>
            <a:ext cx="8892480" cy="4983163"/>
          </a:xfrm>
        </p:spPr>
        <p:txBody>
          <a:bodyPr/>
          <a:lstStyle/>
          <a:p>
            <a:pPr marL="457200" lvl="0" indent="-457200">
              <a:buFont typeface="+mj-lt"/>
              <a:buAutoNum type="alphaLcParenR"/>
            </a:pPr>
            <a:r>
              <a:rPr lang="en-US" sz="2800" dirty="0" smtClean="0"/>
              <a:t>Introductions</a:t>
            </a:r>
          </a:p>
          <a:p>
            <a:pPr marL="457200" indent="-457200">
              <a:buFont typeface="+mj-lt"/>
              <a:buAutoNum type="alphaLcParenR"/>
            </a:pPr>
            <a:r>
              <a:rPr lang="en-US" sz="2800" dirty="0"/>
              <a:t>Who?</a:t>
            </a:r>
          </a:p>
          <a:p>
            <a:pPr marL="457200" indent="-457200">
              <a:buFont typeface="+mj-lt"/>
              <a:buAutoNum type="alphaLcParenR"/>
            </a:pPr>
            <a:r>
              <a:rPr lang="en-US" sz="2800" dirty="0" smtClean="0"/>
              <a:t>Why?</a:t>
            </a:r>
          </a:p>
          <a:p>
            <a:pPr lvl="1"/>
            <a:r>
              <a:rPr lang="en-US" sz="2800" dirty="0"/>
              <a:t>Sustainable Public Procurement as a ‘strategic enabler’</a:t>
            </a:r>
          </a:p>
          <a:p>
            <a:pPr lvl="1"/>
            <a:r>
              <a:rPr lang="en-US" sz="2800" dirty="0"/>
              <a:t>Delivering sustainable outcomes through procurement</a:t>
            </a:r>
          </a:p>
          <a:p>
            <a:pPr marL="457200" indent="-457200">
              <a:buFont typeface="+mj-lt"/>
              <a:buAutoNum type="alphaLcParenR"/>
            </a:pPr>
            <a:r>
              <a:rPr lang="en-US" sz="2800" dirty="0" smtClean="0"/>
              <a:t>What? </a:t>
            </a:r>
          </a:p>
          <a:p>
            <a:pPr marL="857250" lvl="1" indent="-457200"/>
            <a:r>
              <a:rPr lang="en-US" sz="2800" dirty="0" smtClean="0"/>
              <a:t>Relevant &amp; Proportionate actions</a:t>
            </a:r>
          </a:p>
          <a:p>
            <a:pPr marL="457200" indent="-457200">
              <a:buFont typeface="+mj-lt"/>
              <a:buAutoNum type="alphaLcParenR"/>
            </a:pPr>
            <a:r>
              <a:rPr lang="en-US" sz="2800" dirty="0" smtClean="0"/>
              <a:t>How? </a:t>
            </a:r>
          </a:p>
          <a:p>
            <a:pPr marL="857250" lvl="1" indent="-457200"/>
            <a:r>
              <a:rPr lang="en-US" sz="2800" dirty="0" smtClean="0"/>
              <a:t>Focus, </a:t>
            </a:r>
            <a:r>
              <a:rPr lang="en-US" sz="2800" dirty="0" err="1" smtClean="0"/>
              <a:t>Prioritise</a:t>
            </a:r>
            <a:r>
              <a:rPr lang="en-US" sz="2800" dirty="0" smtClean="0"/>
              <a:t>, Embed, Innovate</a:t>
            </a:r>
            <a:endParaRPr lang="en-US" sz="2800" dirty="0"/>
          </a:p>
        </p:txBody>
      </p:sp>
      <p:sp>
        <p:nvSpPr>
          <p:cNvPr id="4" name="Slide Number Placeholder 3"/>
          <p:cNvSpPr>
            <a:spLocks noGrp="1"/>
          </p:cNvSpPr>
          <p:nvPr>
            <p:ph type="sldNum" sz="quarter" idx="4294967295"/>
          </p:nvPr>
        </p:nvSpPr>
        <p:spPr>
          <a:xfrm>
            <a:off x="7380288" y="6669088"/>
            <a:ext cx="1763712" cy="188912"/>
          </a:xfrm>
        </p:spPr>
        <p:txBody>
          <a:bodyPr/>
          <a:lstStyle/>
          <a:p>
            <a:pPr>
              <a:defRPr/>
            </a:pPr>
            <a:fld id="{CB2FDE33-D307-4560-99A0-9A598D8C2D65}" type="slidenum">
              <a:rPr lang="fr-CA" smtClean="0"/>
              <a:pPr>
                <a:defRPr/>
              </a:pPr>
              <a:t>2</a:t>
            </a:fld>
            <a:endParaRPr lang="fr-CA" dirty="0"/>
          </a:p>
        </p:txBody>
      </p:sp>
    </p:spTree>
    <p:extLst>
      <p:ext uri="{BB962C8B-B14F-4D97-AF65-F5344CB8AC3E}">
        <p14:creationId xmlns:p14="http://schemas.microsoft.com/office/powerpoint/2010/main" val="1347916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1470025"/>
          </a:xfrm>
        </p:spPr>
        <p:txBody>
          <a:bodyPr/>
          <a:lstStyle/>
          <a:p>
            <a:r>
              <a:rPr lang="en-GB" dirty="0" smtClean="0"/>
              <a:t>Thank you for your attention</a:t>
            </a:r>
            <a:endParaRPr lang="en-GB" dirty="0"/>
          </a:p>
        </p:txBody>
      </p:sp>
      <p:sp>
        <p:nvSpPr>
          <p:cNvPr id="3" name="Subtitle 2"/>
          <p:cNvSpPr>
            <a:spLocks noGrp="1"/>
          </p:cNvSpPr>
          <p:nvPr>
            <p:ph type="subTitle" idx="1"/>
          </p:nvPr>
        </p:nvSpPr>
        <p:spPr>
          <a:xfrm>
            <a:off x="685800" y="1916832"/>
            <a:ext cx="7918648" cy="1752600"/>
          </a:xfrm>
        </p:spPr>
        <p:txBody>
          <a:bodyPr/>
          <a:lstStyle/>
          <a:p>
            <a:r>
              <a:rPr lang="en-GB" dirty="0" smtClean="0">
                <a:solidFill>
                  <a:schemeClr val="tx1"/>
                </a:solidFill>
              </a:rPr>
              <a:t>Barbara Morton</a:t>
            </a:r>
          </a:p>
          <a:p>
            <a:r>
              <a:rPr lang="en-GB" dirty="0" smtClean="0">
                <a:solidFill>
                  <a:schemeClr val="tx1"/>
                </a:solidFill>
              </a:rPr>
              <a:t>Sustainable Procurement Ltd</a:t>
            </a:r>
          </a:p>
          <a:p>
            <a:r>
              <a:rPr lang="en-GB" dirty="0" smtClean="0">
                <a:solidFill>
                  <a:schemeClr val="tx1"/>
                </a:solidFill>
              </a:rPr>
              <a:t>+44 (0)7766 023560</a:t>
            </a:r>
          </a:p>
          <a:p>
            <a:r>
              <a:rPr lang="en-GB" dirty="0" smtClean="0">
                <a:hlinkClick r:id="rId2"/>
              </a:rPr>
              <a:t>barbara@sustainableprocurement.eu.com</a:t>
            </a:r>
            <a:endParaRPr lang="en-GB" dirty="0" smtClean="0"/>
          </a:p>
          <a:p>
            <a:r>
              <a:rPr lang="en-GB" dirty="0" smtClean="0">
                <a:hlinkClick r:id="rId3"/>
              </a:rPr>
              <a:t>www.sustainableprocurement.eu.com</a:t>
            </a:r>
            <a:endParaRPr lang="en-GB" dirty="0" smtClean="0"/>
          </a:p>
          <a:p>
            <a:endParaRPr lang="en-GB" dirty="0" smtClean="0"/>
          </a:p>
          <a:p>
            <a:r>
              <a:rPr lang="en-US" sz="2000" dirty="0">
                <a:solidFill>
                  <a:srgbClr val="000000"/>
                </a:solidFill>
                <a:hlinkClick r:id="rId4"/>
              </a:rPr>
              <a:t>http://www.gov.scot/Topics/Government/Procurement/policy/corporate-responsibility/Sustainability/ScottishProcess/SustainableProcurementTools</a:t>
            </a:r>
            <a:endParaRPr lang="en-US" sz="2000" dirty="0">
              <a:solidFill>
                <a:srgbClr val="000000"/>
              </a:solidFill>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2FDE33-D307-4560-99A0-9A598D8C2D65}" type="slidenum">
              <a:rPr lang="fr-CA" smtClean="0"/>
              <a:pPr>
                <a:defRPr/>
              </a:pPr>
              <a:t>20</a:t>
            </a:fld>
            <a:endParaRPr lang="fr-CA" dirty="0"/>
          </a:p>
        </p:txBody>
      </p:sp>
    </p:spTree>
    <p:extLst>
      <p:ext uri="{BB962C8B-B14F-4D97-AF65-F5344CB8AC3E}">
        <p14:creationId xmlns:p14="http://schemas.microsoft.com/office/powerpoint/2010/main" val="687778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Who?</a:t>
            </a:r>
            <a:endParaRPr lang="en-GB" dirty="0"/>
          </a:p>
        </p:txBody>
      </p:sp>
      <p:sp>
        <p:nvSpPr>
          <p:cNvPr id="6" name="Content Placeholder 5"/>
          <p:cNvSpPr>
            <a:spLocks noGrp="1"/>
          </p:cNvSpPr>
          <p:nvPr>
            <p:ph idx="1"/>
          </p:nvPr>
        </p:nvSpPr>
        <p:spPr>
          <a:xfrm>
            <a:off x="457200" y="908720"/>
            <a:ext cx="8686800" cy="4857750"/>
          </a:xfrm>
        </p:spPr>
        <p:txBody>
          <a:bodyPr/>
          <a:lstStyle/>
          <a:p>
            <a:pPr marL="457200" lvl="0" indent="-457200">
              <a:buFont typeface="+mj-lt"/>
              <a:buAutoNum type="alphaLcParenR"/>
            </a:pPr>
            <a:r>
              <a:rPr lang="en-GB" dirty="0" smtClean="0"/>
              <a:t>Sustainable Procurement Ltd</a:t>
            </a:r>
          </a:p>
          <a:p>
            <a:pPr lvl="1"/>
            <a:r>
              <a:rPr lang="en-GB" dirty="0" smtClean="0"/>
              <a:t>London, </a:t>
            </a:r>
            <a:r>
              <a:rPr lang="en-GB" dirty="0" smtClean="0"/>
              <a:t>Hampshire &amp; Scotland</a:t>
            </a:r>
            <a:endParaRPr lang="en-GB" dirty="0" smtClean="0"/>
          </a:p>
          <a:p>
            <a:pPr marL="457200" lvl="0" indent="-457200">
              <a:buFont typeface="+mj-lt"/>
              <a:buAutoNum type="alphaLcParenR"/>
            </a:pPr>
            <a:r>
              <a:rPr lang="en-GB" dirty="0" smtClean="0"/>
              <a:t>Specialists in training and consultancy</a:t>
            </a:r>
          </a:p>
          <a:p>
            <a:pPr marL="857250" lvl="1" indent="-457200"/>
            <a:r>
              <a:rPr lang="en-GB" dirty="0" smtClean="0"/>
              <a:t>UK and Marrakech </a:t>
            </a:r>
            <a:r>
              <a:rPr lang="en-GB" dirty="0"/>
              <a:t>T</a:t>
            </a:r>
            <a:r>
              <a:rPr lang="en-GB" dirty="0" smtClean="0"/>
              <a:t>ask </a:t>
            </a:r>
            <a:r>
              <a:rPr lang="en-GB" dirty="0" smtClean="0"/>
              <a:t>Forces </a:t>
            </a:r>
            <a:r>
              <a:rPr lang="en-GB" dirty="0" smtClean="0"/>
              <a:t>on SPP</a:t>
            </a:r>
          </a:p>
          <a:p>
            <a:pPr marL="457200" lvl="0" indent="-457200">
              <a:buFont typeface="+mj-lt"/>
              <a:buAutoNum type="alphaLcParenR"/>
            </a:pPr>
            <a:r>
              <a:rPr lang="en-GB" dirty="0" smtClean="0"/>
              <a:t>Clients</a:t>
            </a:r>
            <a:r>
              <a:rPr lang="en-GB" dirty="0" smtClean="0"/>
              <a:t>: over 40 countries in 10 years</a:t>
            </a:r>
          </a:p>
          <a:p>
            <a:pPr marL="857250" lvl="1" indent="-457200"/>
            <a:r>
              <a:rPr lang="en-GB" dirty="0"/>
              <a:t>ITAIPU BINACIONAL – </a:t>
            </a:r>
            <a:r>
              <a:rPr lang="en-GB" dirty="0" smtClean="0"/>
              <a:t>Brazil/Paraguay </a:t>
            </a:r>
            <a:endParaRPr lang="en-GB" dirty="0" smtClean="0"/>
          </a:p>
          <a:p>
            <a:pPr marL="1257300" lvl="2" indent="-457200"/>
            <a:r>
              <a:rPr lang="en-GB" dirty="0" smtClean="0"/>
              <a:t>through </a:t>
            </a:r>
            <a:r>
              <a:rPr lang="en-GB" dirty="0" err="1">
                <a:ea typeface="Times New Roman" panose="02020603050405020304" pitchFamily="18" charset="0"/>
                <a:cs typeface="Arial" panose="020B0604020202020204" pitchFamily="34" charset="0"/>
              </a:rPr>
              <a:t>Fundación</a:t>
            </a:r>
            <a:r>
              <a:rPr lang="en-GB" dirty="0">
                <a:ea typeface="Times New Roman" panose="02020603050405020304" pitchFamily="18" charset="0"/>
                <a:cs typeface="Arial" panose="020B0604020202020204" pitchFamily="34" charset="0"/>
              </a:rPr>
              <a:t> </a:t>
            </a:r>
            <a:r>
              <a:rPr lang="en-GB" dirty="0" err="1">
                <a:ea typeface="Times New Roman" panose="02020603050405020304" pitchFamily="18" charset="0"/>
                <a:cs typeface="Arial" panose="020B0604020202020204" pitchFamily="34" charset="0"/>
              </a:rPr>
              <a:t>Moises</a:t>
            </a:r>
            <a:r>
              <a:rPr lang="en-GB" dirty="0">
                <a:ea typeface="Times New Roman" panose="02020603050405020304" pitchFamily="18" charset="0"/>
                <a:cs typeface="Arial" panose="020B0604020202020204" pitchFamily="34" charset="0"/>
              </a:rPr>
              <a:t> </a:t>
            </a:r>
            <a:r>
              <a:rPr lang="en-GB" dirty="0" err="1" smtClean="0">
                <a:ea typeface="Times New Roman" panose="02020603050405020304" pitchFamily="18" charset="0"/>
                <a:cs typeface="Arial" panose="020B0604020202020204" pitchFamily="34" charset="0"/>
              </a:rPr>
              <a:t>Bertoni</a:t>
            </a:r>
            <a:r>
              <a:rPr lang="en-GB" dirty="0" smtClean="0"/>
              <a:t> </a:t>
            </a:r>
            <a:endParaRPr lang="en-GB" dirty="0"/>
          </a:p>
          <a:p>
            <a:pPr marL="857250" lvl="1" indent="-457200"/>
            <a:r>
              <a:rPr lang="en-GB" dirty="0" smtClean="0"/>
              <a:t>African Development Bank</a:t>
            </a:r>
          </a:p>
          <a:p>
            <a:pPr marL="857250" lvl="1" indent="-457200"/>
            <a:r>
              <a:rPr lang="en-GB" dirty="0" smtClean="0"/>
              <a:t>Chile - through British Embassy in Santiago</a:t>
            </a:r>
          </a:p>
          <a:p>
            <a:pPr marL="857250" lvl="1" indent="-457200"/>
            <a:r>
              <a:rPr lang="en-GB" dirty="0" smtClean="0"/>
              <a:t>Swiss-Ghana Project with Ghana Public </a:t>
            </a:r>
            <a:r>
              <a:rPr lang="en-GB" dirty="0"/>
              <a:t>P</a:t>
            </a:r>
            <a:r>
              <a:rPr lang="en-GB" dirty="0" smtClean="0"/>
              <a:t>rocurement </a:t>
            </a:r>
            <a:r>
              <a:rPr lang="en-GB" dirty="0" smtClean="0"/>
              <a:t>Agency</a:t>
            </a:r>
          </a:p>
          <a:p>
            <a:pPr marL="857250" lvl="1" indent="-457200"/>
            <a:r>
              <a:rPr lang="en-GB" dirty="0" err="1" smtClean="0"/>
              <a:t>Cleantech</a:t>
            </a:r>
            <a:r>
              <a:rPr lang="en-GB" dirty="0" smtClean="0"/>
              <a:t> Innovations Geelong, Australia</a:t>
            </a:r>
            <a:r>
              <a:rPr lang="en-GB" dirty="0" smtClean="0"/>
              <a:t> </a:t>
            </a:r>
            <a:endParaRPr lang="en-GB" dirty="0" smtClean="0"/>
          </a:p>
          <a:p>
            <a:pPr marL="857250" lvl="1" indent="-457200"/>
            <a:r>
              <a:rPr lang="en-GB" dirty="0" smtClean="0"/>
              <a:t>Scottish </a:t>
            </a:r>
            <a:r>
              <a:rPr lang="en-GB" dirty="0" smtClean="0"/>
              <a:t>Government</a:t>
            </a:r>
          </a:p>
          <a:p>
            <a:pPr marL="857250" lvl="1" indent="-457200"/>
            <a:endParaRPr lang="en-GB" dirty="0" smtClean="0"/>
          </a:p>
        </p:txBody>
      </p:sp>
      <p:sp>
        <p:nvSpPr>
          <p:cNvPr id="4" name="Slide Number Placeholder 3"/>
          <p:cNvSpPr>
            <a:spLocks noGrp="1"/>
          </p:cNvSpPr>
          <p:nvPr>
            <p:ph type="sldNum" sz="quarter" idx="4294967295"/>
          </p:nvPr>
        </p:nvSpPr>
        <p:spPr>
          <a:xfrm>
            <a:off x="7380288" y="6669088"/>
            <a:ext cx="1763712" cy="188912"/>
          </a:xfrm>
        </p:spPr>
        <p:txBody>
          <a:bodyPr/>
          <a:lstStyle/>
          <a:p>
            <a:pPr>
              <a:defRPr/>
            </a:pPr>
            <a:fld id="{CB2FDE33-D307-4560-99A0-9A598D8C2D65}" type="slidenum">
              <a:rPr lang="fr-CA" smtClean="0"/>
              <a:pPr>
                <a:defRPr/>
              </a:pPr>
              <a:t>3</a:t>
            </a:fld>
            <a:endParaRPr lang="fr-CA" dirty="0"/>
          </a:p>
        </p:txBody>
      </p:sp>
      <p:sp>
        <p:nvSpPr>
          <p:cNvPr id="2" name="Rectangle 1"/>
          <p:cNvSpPr>
            <a:spLocks noChangeArrowheads="1"/>
          </p:cNvSpPr>
          <p:nvPr/>
        </p:nvSpPr>
        <p:spPr bwMode="auto">
          <a:xfrm>
            <a:off x="4440393" y="97795"/>
            <a:ext cx="26321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sz="800" b="0" i="0" u="none" strike="noStrike" cap="none" normalizeH="0" baseline="0" dirty="0" smtClean="0">
                <a:ln>
                  <a:noFill/>
                </a:ln>
                <a:solidFill>
                  <a:schemeClr val="tx1"/>
                </a:solidFill>
                <a:effectLst/>
              </a:rPr>
              <a:t> </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pic>
        <p:nvPicPr>
          <p:cNvPr id="8" name="Picture 2" descr="The world's largest generator of renewable clean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620516"/>
            <a:ext cx="2286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6948264" y="3534277"/>
            <a:ext cx="1724025" cy="838200"/>
          </a:xfrm>
          <a:prstGeom prst="rect">
            <a:avLst/>
          </a:prstGeom>
          <a:noFill/>
          <a:ln>
            <a:noFill/>
          </a:ln>
        </p:spPr>
      </p:pic>
    </p:spTree>
    <p:extLst>
      <p:ext uri="{BB962C8B-B14F-4D97-AF65-F5344CB8AC3E}">
        <p14:creationId xmlns:p14="http://schemas.microsoft.com/office/powerpoint/2010/main" val="3608278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a:xfrm>
            <a:off x="457200" y="980728"/>
            <a:ext cx="8229600" cy="4857750"/>
          </a:xfrm>
        </p:spPr>
        <p:txBody>
          <a:bodyPr/>
          <a:lstStyle/>
          <a:p>
            <a:r>
              <a:rPr lang="en-GB" dirty="0" smtClean="0"/>
              <a:t>Using sustainable procurement (= good procurement) to deliver intended outcomes</a:t>
            </a:r>
          </a:p>
          <a:p>
            <a:r>
              <a:rPr lang="en-GB" dirty="0" smtClean="0"/>
              <a:t>What’s important to you?</a:t>
            </a:r>
          </a:p>
          <a:p>
            <a:r>
              <a:rPr lang="en-GB" dirty="0" smtClean="0"/>
              <a:t>Social, economic &amp; environmental </a:t>
            </a:r>
          </a:p>
          <a:p>
            <a:r>
              <a:rPr lang="en-GB" dirty="0" smtClean="0"/>
              <a:t>Sustainable Procurement is a ‘strategic enabler</a:t>
            </a:r>
            <a:r>
              <a:rPr lang="en-GB" dirty="0" smtClean="0"/>
              <a:t>’</a:t>
            </a:r>
          </a:p>
          <a:p>
            <a:r>
              <a:rPr lang="en-GB" dirty="0" smtClean="0"/>
              <a:t>Examples: </a:t>
            </a:r>
          </a:p>
          <a:p>
            <a:pPr lvl="1"/>
            <a:r>
              <a:rPr lang="en-GB" dirty="0" smtClean="0"/>
              <a:t>Mauritius – quality of imported goods vs. alternatives</a:t>
            </a:r>
          </a:p>
          <a:p>
            <a:pPr lvl="1"/>
            <a:r>
              <a:rPr lang="en-GB" dirty="0" smtClean="0"/>
              <a:t>Ghana – Green Building Council</a:t>
            </a:r>
          </a:p>
          <a:p>
            <a:pPr lvl="1"/>
            <a:r>
              <a:rPr lang="en-GB" dirty="0" smtClean="0"/>
              <a:t>Appropriate technologies</a:t>
            </a:r>
          </a:p>
        </p:txBody>
      </p:sp>
      <p:pic>
        <p:nvPicPr>
          <p:cNvPr id="6" name="Picture 7" descr="SX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085184"/>
            <a:ext cx="2915816" cy="1772816"/>
          </a:xfrm>
          <a:prstGeom prst="rect">
            <a:avLst/>
          </a:prstGeom>
          <a:noFill/>
          <a:ln w="25400">
            <a:solidFill>
              <a:srgbClr val="3399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5085184"/>
            <a:ext cx="3308391"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7" y="5085184"/>
            <a:ext cx="2939633"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271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nut 23"/>
          <p:cNvSpPr/>
          <p:nvPr/>
        </p:nvSpPr>
        <p:spPr>
          <a:xfrm>
            <a:off x="2710495" y="2023671"/>
            <a:ext cx="3718339" cy="3707201"/>
          </a:xfrm>
          <a:prstGeom prst="donut">
            <a:avLst>
              <a:gd name="adj" fmla="val 3024"/>
            </a:avLst>
          </a:prstGeom>
          <a:solidFill>
            <a:srgbClr val="C0C0C0"/>
          </a:solidFill>
          <a:ln w="9525" algn="ctr">
            <a:solidFill>
              <a:schemeClr val="bg1"/>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7174" name="Rectangle 3"/>
          <p:cNvSpPr>
            <a:spLocks noChangeAspect="1" noChangeArrowheads="1"/>
          </p:cNvSpPr>
          <p:nvPr/>
        </p:nvSpPr>
        <p:spPr bwMode="auto">
          <a:xfrm>
            <a:off x="5932488" y="3967163"/>
            <a:ext cx="811212" cy="690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4"/>
          <p:cNvSpPr>
            <a:spLocks noChangeAspect="1" noChangeArrowheads="1"/>
          </p:cNvSpPr>
          <p:nvPr/>
        </p:nvSpPr>
        <p:spPr bwMode="auto">
          <a:xfrm>
            <a:off x="3021013" y="5002213"/>
            <a:ext cx="809625" cy="6889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Text Box 14"/>
          <p:cNvSpPr txBox="1">
            <a:spLocks noChangeAspect="1" noChangeArrowheads="1"/>
          </p:cNvSpPr>
          <p:nvPr/>
        </p:nvSpPr>
        <p:spPr bwMode="auto">
          <a:xfrm>
            <a:off x="3881438" y="3606800"/>
            <a:ext cx="15144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p>
        </p:txBody>
      </p:sp>
      <p:sp>
        <p:nvSpPr>
          <p:cNvPr id="7177" name="Text Box 17"/>
          <p:cNvSpPr txBox="1">
            <a:spLocks noChangeAspect="1" noChangeArrowheads="1"/>
          </p:cNvSpPr>
          <p:nvPr/>
        </p:nvSpPr>
        <p:spPr bwMode="auto">
          <a:xfrm>
            <a:off x="3987800" y="5826125"/>
            <a:ext cx="114935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solidFill>
                  <a:srgbClr val="5F5F5F"/>
                </a:solidFill>
              </a:rPr>
              <a:t>Sustainability</a:t>
            </a:r>
          </a:p>
        </p:txBody>
      </p:sp>
      <p:sp>
        <p:nvSpPr>
          <p:cNvPr id="7178" name="Text Box 18"/>
          <p:cNvSpPr txBox="1">
            <a:spLocks noChangeAspect="1" noChangeArrowheads="1"/>
          </p:cNvSpPr>
          <p:nvPr/>
        </p:nvSpPr>
        <p:spPr bwMode="auto">
          <a:xfrm>
            <a:off x="6457950" y="3022600"/>
            <a:ext cx="5111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solidFill>
                  <a:srgbClr val="5F5F5F"/>
                </a:solidFill>
              </a:rPr>
              <a:t>Cost</a:t>
            </a:r>
          </a:p>
        </p:txBody>
      </p:sp>
      <p:sp>
        <p:nvSpPr>
          <p:cNvPr id="7179" name="Rectangle 19"/>
          <p:cNvSpPr>
            <a:spLocks noChangeAspect="1" noChangeArrowheads="1"/>
          </p:cNvSpPr>
          <p:nvPr/>
        </p:nvSpPr>
        <p:spPr bwMode="auto">
          <a:xfrm>
            <a:off x="2054225" y="3022600"/>
            <a:ext cx="6858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sz="1200" b="1">
                <a:solidFill>
                  <a:srgbClr val="5F5F5F"/>
                </a:solidFill>
              </a:rPr>
              <a:t>Quality</a:t>
            </a:r>
          </a:p>
        </p:txBody>
      </p:sp>
      <p:sp>
        <p:nvSpPr>
          <p:cNvPr id="7180" name="Rectangle 5"/>
          <p:cNvSpPr>
            <a:spLocks noChangeAspect="1" noChangeArrowheads="1"/>
          </p:cNvSpPr>
          <p:nvPr/>
        </p:nvSpPr>
        <p:spPr bwMode="auto">
          <a:xfrm>
            <a:off x="3584575" y="2024063"/>
            <a:ext cx="809625" cy="4603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6"/>
          <p:cNvSpPr>
            <a:spLocks noChangeAspect="1" noChangeArrowheads="1"/>
          </p:cNvSpPr>
          <p:nvPr/>
        </p:nvSpPr>
        <p:spPr bwMode="auto">
          <a:xfrm rot="20160478">
            <a:off x="3467022" y="2176801"/>
            <a:ext cx="408513" cy="412147"/>
          </a:xfrm>
          <a:prstGeom prst="rightArrow">
            <a:avLst>
              <a:gd name="adj1" fmla="val 46296"/>
              <a:gd name="adj2" fmla="val 100000"/>
            </a:avLst>
          </a:prstGeom>
          <a:solidFill>
            <a:srgbClr val="C0C0C0"/>
          </a:solidFill>
          <a:ln w="9525" algn="ctr">
            <a:solidFill>
              <a:schemeClr val="bg1"/>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5" name="AutoShape 26"/>
          <p:cNvSpPr>
            <a:spLocks noChangeAspect="1" noChangeArrowheads="1"/>
          </p:cNvSpPr>
          <p:nvPr/>
        </p:nvSpPr>
        <p:spPr bwMode="auto">
          <a:xfrm rot="6013021">
            <a:off x="6133791" y="3866878"/>
            <a:ext cx="408513" cy="412147"/>
          </a:xfrm>
          <a:prstGeom prst="rightArrow">
            <a:avLst>
              <a:gd name="adj1" fmla="val 46296"/>
              <a:gd name="adj2" fmla="val 100000"/>
            </a:avLst>
          </a:prstGeom>
          <a:solidFill>
            <a:srgbClr val="C0C0C0"/>
          </a:solidFill>
          <a:ln w="9525" algn="ctr">
            <a:solidFill>
              <a:schemeClr val="bg1"/>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26" name="AutoShape 26"/>
          <p:cNvSpPr>
            <a:spLocks noChangeAspect="1" noChangeArrowheads="1"/>
          </p:cNvSpPr>
          <p:nvPr/>
        </p:nvSpPr>
        <p:spPr bwMode="auto">
          <a:xfrm rot="12516440">
            <a:off x="3474611" y="5246083"/>
            <a:ext cx="408513" cy="412147"/>
          </a:xfrm>
          <a:prstGeom prst="rightArrow">
            <a:avLst>
              <a:gd name="adj1" fmla="val 46296"/>
              <a:gd name="adj2" fmla="val 100000"/>
            </a:avLst>
          </a:prstGeom>
          <a:solidFill>
            <a:srgbClr val="C0C0C0"/>
          </a:solidFill>
          <a:ln w="9525" algn="ctr">
            <a:solidFill>
              <a:schemeClr val="bg1"/>
            </a:solidFill>
            <a:round/>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graphicFrame>
        <p:nvGraphicFramePr>
          <p:cNvPr id="2" name="Diagram 1"/>
          <p:cNvGraphicFramePr/>
          <p:nvPr>
            <p:extLst>
              <p:ext uri="{D42A27DB-BD31-4B8C-83A1-F6EECF244321}">
                <p14:modId xmlns:p14="http://schemas.microsoft.com/office/powerpoint/2010/main" val="486609172"/>
              </p:ext>
            </p:extLst>
          </p:nvPr>
        </p:nvGraphicFramePr>
        <p:xfrm>
          <a:off x="819478" y="1154342"/>
          <a:ext cx="7208906" cy="401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36512" y="197768"/>
            <a:ext cx="8229600" cy="1143000"/>
          </a:xfrm>
        </p:spPr>
        <p:txBody>
          <a:bodyPr>
            <a:normAutofit fontScale="90000"/>
          </a:bodyPr>
          <a:lstStyle/>
          <a:p>
            <a:pPr rtl="0" eaLnBrk="1" latinLnBrk="0" hangingPunct="1"/>
            <a:r>
              <a:rPr lang="en-GB" sz="4000" b="1" dirty="0" smtClean="0">
                <a:solidFill>
                  <a:schemeClr val="accent1"/>
                </a:solidFill>
              </a:rPr>
              <a:t>Example: Scotland’s Approach</a:t>
            </a:r>
            <a:br>
              <a:rPr lang="en-GB" sz="4000" b="1" dirty="0" smtClean="0">
                <a:solidFill>
                  <a:schemeClr val="accent1"/>
                </a:solidFill>
              </a:rPr>
            </a:br>
            <a:r>
              <a:rPr lang="en-GB" sz="4000" b="1" dirty="0" smtClean="0">
                <a:solidFill>
                  <a:schemeClr val="accent1"/>
                </a:solidFill>
              </a:rPr>
              <a:t>Scottish </a:t>
            </a:r>
            <a:r>
              <a:rPr lang="en-GB" sz="4000" b="1" dirty="0">
                <a:solidFill>
                  <a:schemeClr val="accent1"/>
                </a:solidFill>
              </a:rPr>
              <a:t>Model of Procurement</a:t>
            </a:r>
          </a:p>
          <a:p>
            <a:endParaRPr lang="en-GB" dirty="0"/>
          </a:p>
        </p:txBody>
      </p:sp>
      <p:sp>
        <p:nvSpPr>
          <p:cNvPr id="5" name="TextBox 4"/>
          <p:cNvSpPr txBox="1"/>
          <p:nvPr/>
        </p:nvSpPr>
        <p:spPr>
          <a:xfrm>
            <a:off x="5796136" y="1772816"/>
            <a:ext cx="3441968" cy="646331"/>
          </a:xfrm>
          <a:prstGeom prst="rect">
            <a:avLst/>
          </a:prstGeom>
          <a:noFill/>
        </p:spPr>
        <p:txBody>
          <a:bodyPr wrap="none" rtlCol="0">
            <a:spAutoFit/>
          </a:bodyPr>
          <a:lstStyle/>
          <a:p>
            <a:r>
              <a:rPr lang="en-GB" dirty="0" smtClean="0"/>
              <a:t>Public procurement in Scotland </a:t>
            </a:r>
          </a:p>
          <a:p>
            <a:r>
              <a:rPr lang="en-GB" dirty="0" smtClean="0"/>
              <a:t>= </a:t>
            </a:r>
            <a:r>
              <a:rPr lang="en-GB" dirty="0" smtClean="0"/>
              <a:t>£10+ </a:t>
            </a:r>
            <a:r>
              <a:rPr lang="en-GB" dirty="0" smtClean="0"/>
              <a:t>billion per annum</a:t>
            </a:r>
            <a:endParaRPr lang="en-GB" dirty="0"/>
          </a:p>
        </p:txBody>
      </p:sp>
      <p:pic>
        <p:nvPicPr>
          <p:cNvPr id="18"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24328" y="-44057"/>
            <a:ext cx="1623030" cy="16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960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49225" y="260648"/>
            <a:ext cx="8893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algn="ctr" eaLnBrk="1" hangingPunct="1"/>
            <a:r>
              <a:rPr lang="en-GB" sz="2800" b="1" dirty="0">
                <a:solidFill>
                  <a:schemeClr val="tx2">
                    <a:lumMod val="75000"/>
                  </a:schemeClr>
                </a:solidFill>
                <a:latin typeface="Calibri" pitchFamily="34" charset="0"/>
              </a:rPr>
              <a:t>Sustainable  Procurement ‘Golden Thread’</a:t>
            </a:r>
            <a:endParaRPr lang="en-US" sz="2800" b="1" dirty="0">
              <a:solidFill>
                <a:schemeClr val="tx2">
                  <a:lumMod val="75000"/>
                </a:schemeClr>
              </a:solidFill>
              <a:latin typeface="Calibri" pitchFamily="34" charset="0"/>
            </a:endParaRPr>
          </a:p>
        </p:txBody>
      </p:sp>
      <p:grpSp>
        <p:nvGrpSpPr>
          <p:cNvPr id="4" name="Group 6"/>
          <p:cNvGrpSpPr>
            <a:grpSpLocks/>
          </p:cNvGrpSpPr>
          <p:nvPr/>
        </p:nvGrpSpPr>
        <p:grpSpPr bwMode="auto">
          <a:xfrm>
            <a:off x="1697038" y="1176338"/>
            <a:ext cx="5905500" cy="4679950"/>
            <a:chOff x="1908183" y="1773238"/>
            <a:chExt cx="5635622" cy="4248150"/>
          </a:xfrm>
        </p:grpSpPr>
        <p:grpSp>
          <p:nvGrpSpPr>
            <p:cNvPr id="18" name="Group 5"/>
            <p:cNvGrpSpPr>
              <a:grpSpLocks noChangeAspect="1"/>
            </p:cNvGrpSpPr>
            <p:nvPr/>
          </p:nvGrpSpPr>
          <p:grpSpPr bwMode="auto">
            <a:xfrm rot="10800000">
              <a:off x="1908183" y="1773238"/>
              <a:ext cx="5635622" cy="4248150"/>
              <a:chOff x="1248" y="240"/>
              <a:chExt cx="4176" cy="3600"/>
            </a:xfrm>
          </p:grpSpPr>
          <p:sp>
            <p:nvSpPr>
              <p:cNvPr id="23" name="Pyr1"/>
              <p:cNvSpPr>
                <a:spLocks noChangeAspect="1" noEditPoints="1" noChangeArrowheads="1"/>
              </p:cNvSpPr>
              <p:nvPr/>
            </p:nvSpPr>
            <p:spPr bwMode="auto">
              <a:xfrm>
                <a:off x="2878"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GB"/>
              </a:p>
            </p:txBody>
          </p:sp>
          <p:sp>
            <p:nvSpPr>
              <p:cNvPr id="24" name="Pyr2"/>
              <p:cNvSpPr>
                <a:spLocks noChangeAspect="1"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GB"/>
              </a:p>
            </p:txBody>
          </p:sp>
          <p:sp>
            <p:nvSpPr>
              <p:cNvPr id="25" name="Pyr3"/>
              <p:cNvSpPr>
                <a:spLocks noChangeAspect="1" noEditPoints="1" noChangeArrowheads="1"/>
              </p:cNvSpPr>
              <p:nvPr/>
            </p:nvSpPr>
            <p:spPr bwMode="auto">
              <a:xfrm>
                <a:off x="1795" y="1974"/>
                <a:ext cx="3087" cy="935"/>
              </a:xfrm>
              <a:custGeom>
                <a:avLst/>
                <a:gdLst>
                  <a:gd name="T0" fmla="*/ 0 w 21600"/>
                  <a:gd name="T1" fmla="*/ 0 h 21600"/>
                  <a:gd name="T2" fmla="*/ 1 w 21600"/>
                  <a:gd name="T3" fmla="*/ 0 h 21600"/>
                  <a:gd name="T4" fmla="*/ 1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GB"/>
              </a:p>
            </p:txBody>
          </p:sp>
          <p:sp>
            <p:nvSpPr>
              <p:cNvPr id="26" name="Pyr4"/>
              <p:cNvSpPr>
                <a:spLocks noChangeAspect="1" noEditPoints="1" noChangeArrowheads="1"/>
              </p:cNvSpPr>
              <p:nvPr/>
            </p:nvSpPr>
            <p:spPr bwMode="auto">
              <a:xfrm>
                <a:off x="1248" y="2904"/>
                <a:ext cx="4176" cy="936"/>
              </a:xfrm>
              <a:custGeom>
                <a:avLst/>
                <a:gdLst>
                  <a:gd name="T0" fmla="*/ 1 w 21600"/>
                  <a:gd name="T1" fmla="*/ 0 h 21600"/>
                  <a:gd name="T2" fmla="*/ 5 w 21600"/>
                  <a:gd name="T3" fmla="*/ 0 h 21600"/>
                  <a:gd name="T4" fmla="*/ 6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GB"/>
              </a:p>
            </p:txBody>
          </p:sp>
        </p:grpSp>
        <p:sp>
          <p:nvSpPr>
            <p:cNvPr id="19" name="Text Box 10"/>
            <p:cNvSpPr txBox="1">
              <a:spLocks noChangeArrowheads="1"/>
            </p:cNvSpPr>
            <p:nvPr/>
          </p:nvSpPr>
          <p:spPr bwMode="auto">
            <a:xfrm>
              <a:off x="2935288" y="2975195"/>
              <a:ext cx="3672408" cy="92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algn="ctr">
                <a:spcBef>
                  <a:spcPct val="50000"/>
                </a:spcBef>
              </a:pPr>
              <a:r>
                <a:rPr lang="en-GB" dirty="0">
                  <a:solidFill>
                    <a:schemeClr val="tx2">
                      <a:lumMod val="75000"/>
                    </a:schemeClr>
                  </a:solidFill>
                  <a:ea typeface="ＭＳ Ｐゴシック" pitchFamily="34" charset="-128"/>
                </a:rPr>
                <a:t>Organisational frameworks, policy priorities, commitments and </a:t>
              </a:r>
              <a:r>
                <a:rPr lang="en-GB" dirty="0" smtClean="0">
                  <a:solidFill>
                    <a:schemeClr val="tx2">
                      <a:lumMod val="75000"/>
                    </a:schemeClr>
                  </a:solidFill>
                  <a:ea typeface="ＭＳ Ｐゴシック" pitchFamily="34" charset="-128"/>
                </a:rPr>
                <a:t>targets</a:t>
              </a:r>
              <a:endParaRPr lang="en-GB" dirty="0">
                <a:solidFill>
                  <a:schemeClr val="tx2">
                    <a:lumMod val="75000"/>
                  </a:schemeClr>
                </a:solidFill>
                <a:ea typeface="ＭＳ Ｐゴシック" pitchFamily="34" charset="-128"/>
              </a:endParaRPr>
            </a:p>
          </p:txBody>
        </p:sp>
        <p:sp>
          <p:nvSpPr>
            <p:cNvPr id="20" name="Text Box 11"/>
            <p:cNvSpPr txBox="1">
              <a:spLocks noChangeArrowheads="1"/>
            </p:cNvSpPr>
            <p:nvPr/>
          </p:nvSpPr>
          <p:spPr bwMode="auto">
            <a:xfrm>
              <a:off x="2791272" y="1989734"/>
              <a:ext cx="3816424" cy="64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algn="ctr">
                <a:spcBef>
                  <a:spcPct val="50000"/>
                </a:spcBef>
              </a:pPr>
              <a:r>
                <a:rPr lang="en-GB" dirty="0">
                  <a:solidFill>
                    <a:schemeClr val="tx2">
                      <a:lumMod val="75000"/>
                    </a:schemeClr>
                  </a:solidFill>
                  <a:ea typeface="ＭＳ Ｐゴシック" pitchFamily="34" charset="-128"/>
                </a:rPr>
                <a:t>International and national laws, policy priorities and commitments</a:t>
              </a:r>
            </a:p>
          </p:txBody>
        </p:sp>
      </p:grpSp>
      <p:sp>
        <p:nvSpPr>
          <p:cNvPr id="5" name="TextBox 13"/>
          <p:cNvSpPr txBox="1">
            <a:spLocks noChangeArrowheads="1"/>
          </p:cNvSpPr>
          <p:nvPr/>
        </p:nvSpPr>
        <p:spPr bwMode="auto">
          <a:xfrm>
            <a:off x="122251" y="3364687"/>
            <a:ext cx="28364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r>
              <a:rPr lang="en-GB" b="1" dirty="0"/>
              <a:t>Tools &amp; techniques:</a:t>
            </a:r>
          </a:p>
          <a:p>
            <a:endParaRPr lang="en-GB" dirty="0"/>
          </a:p>
          <a:p>
            <a:pPr marL="285750" indent="-285750">
              <a:buFont typeface="Arial" pitchFamily="34" charset="0"/>
              <a:buChar char="•"/>
            </a:pPr>
            <a:r>
              <a:rPr lang="en-GB" sz="1600" dirty="0" smtClean="0"/>
              <a:t>Prioritisation </a:t>
            </a:r>
            <a:r>
              <a:rPr lang="en-GB" sz="1600" dirty="0"/>
              <a:t>methodology</a:t>
            </a:r>
          </a:p>
        </p:txBody>
      </p:sp>
      <p:sp>
        <p:nvSpPr>
          <p:cNvPr id="6" name="TextBox 14"/>
          <p:cNvSpPr txBox="1">
            <a:spLocks noChangeArrowheads="1"/>
          </p:cNvSpPr>
          <p:nvPr/>
        </p:nvSpPr>
        <p:spPr bwMode="auto">
          <a:xfrm>
            <a:off x="134635" y="4542523"/>
            <a:ext cx="28167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marL="285750" indent="-285750">
              <a:buFont typeface="Arial" pitchFamily="34" charset="0"/>
              <a:buChar char="•"/>
            </a:pPr>
            <a:r>
              <a:rPr lang="en-GB" sz="1600" dirty="0" smtClean="0"/>
              <a:t>Life </a:t>
            </a:r>
            <a:r>
              <a:rPr lang="en-GB" sz="1600" dirty="0"/>
              <a:t>cycle impact </a:t>
            </a:r>
            <a:r>
              <a:rPr lang="en-GB" sz="1600" dirty="0" smtClean="0"/>
              <a:t>mapping</a:t>
            </a:r>
            <a:endParaRPr lang="en-GB" sz="1600" dirty="0"/>
          </a:p>
        </p:txBody>
      </p:sp>
      <p:sp>
        <p:nvSpPr>
          <p:cNvPr id="7" name="TextBox 15"/>
          <p:cNvSpPr txBox="1">
            <a:spLocks noChangeArrowheads="1"/>
          </p:cNvSpPr>
          <p:nvPr/>
        </p:nvSpPr>
        <p:spPr bwMode="auto">
          <a:xfrm>
            <a:off x="135124" y="5121152"/>
            <a:ext cx="436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pPr marL="285750" indent="-285750">
              <a:buFont typeface="Arial" pitchFamily="34" charset="0"/>
              <a:buChar char="•"/>
            </a:pPr>
            <a:r>
              <a:rPr lang="en-GB" sz="1600" dirty="0" smtClean="0"/>
              <a:t>Product </a:t>
            </a:r>
            <a:r>
              <a:rPr lang="en-GB" sz="1600" dirty="0"/>
              <a:t>&amp; supplier selection</a:t>
            </a:r>
          </a:p>
        </p:txBody>
      </p:sp>
      <p:cxnSp>
        <p:nvCxnSpPr>
          <p:cNvPr id="8" name="Straight Arrow Connector 7"/>
          <p:cNvCxnSpPr/>
          <p:nvPr/>
        </p:nvCxnSpPr>
        <p:spPr>
          <a:xfrm flipH="1">
            <a:off x="4937125" y="1103313"/>
            <a:ext cx="3024188" cy="4968875"/>
          </a:xfrm>
          <a:prstGeom prst="straightConnector1">
            <a:avLst/>
          </a:prstGeom>
          <a:ln w="76200">
            <a:solidFill>
              <a:srgbClr val="FFC000"/>
            </a:solidFill>
            <a:prstDash val="lgDash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36900" y="4129088"/>
            <a:ext cx="288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55950" y="4702175"/>
            <a:ext cx="441325"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5825" y="5353050"/>
            <a:ext cx="7921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136900" y="4129088"/>
            <a:ext cx="936625"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6900" y="4703763"/>
            <a:ext cx="865188"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23"/>
          <p:cNvSpPr txBox="1">
            <a:spLocks noChangeArrowheads="1"/>
          </p:cNvSpPr>
          <p:nvPr/>
        </p:nvSpPr>
        <p:spPr bwMode="auto">
          <a:xfrm>
            <a:off x="6367463" y="3903663"/>
            <a:ext cx="2962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0066CC"/>
                </a:solidFill>
                <a:latin typeface="Tahoma" pitchFamily="34" charset="0"/>
              </a:defRPr>
            </a:lvl1pPr>
            <a:lvl2pPr marL="742950" indent="-285750">
              <a:defRPr sz="2000">
                <a:solidFill>
                  <a:srgbClr val="0066CC"/>
                </a:solidFill>
                <a:latin typeface="Tahoma" pitchFamily="34" charset="0"/>
              </a:defRPr>
            </a:lvl2pPr>
            <a:lvl3pPr marL="1143000" indent="-228600">
              <a:defRPr sz="2000">
                <a:solidFill>
                  <a:srgbClr val="0066CC"/>
                </a:solidFill>
                <a:latin typeface="Tahoma" pitchFamily="34" charset="0"/>
              </a:defRPr>
            </a:lvl3pPr>
            <a:lvl4pPr marL="1600200" indent="-228600">
              <a:defRPr sz="2000">
                <a:solidFill>
                  <a:srgbClr val="0066CC"/>
                </a:solidFill>
                <a:latin typeface="Tahoma" pitchFamily="34" charset="0"/>
              </a:defRPr>
            </a:lvl4pPr>
            <a:lvl5pPr marL="2057400" indent="-228600">
              <a:defRPr sz="2000">
                <a:solidFill>
                  <a:srgbClr val="0066CC"/>
                </a:solidFill>
                <a:latin typeface="Tahoma" pitchFamily="34" charset="0"/>
              </a:defRPr>
            </a:lvl5pPr>
            <a:lvl6pPr marL="2514600" indent="-228600" eaLnBrk="0" fontAlgn="base" hangingPunct="0">
              <a:spcBef>
                <a:spcPct val="0"/>
              </a:spcBef>
              <a:spcAft>
                <a:spcPct val="0"/>
              </a:spcAft>
              <a:defRPr sz="2000">
                <a:solidFill>
                  <a:srgbClr val="0066CC"/>
                </a:solidFill>
                <a:latin typeface="Tahoma" pitchFamily="34" charset="0"/>
              </a:defRPr>
            </a:lvl6pPr>
            <a:lvl7pPr marL="2971800" indent="-228600" eaLnBrk="0" fontAlgn="base" hangingPunct="0">
              <a:spcBef>
                <a:spcPct val="0"/>
              </a:spcBef>
              <a:spcAft>
                <a:spcPct val="0"/>
              </a:spcAft>
              <a:defRPr sz="2000">
                <a:solidFill>
                  <a:srgbClr val="0066CC"/>
                </a:solidFill>
                <a:latin typeface="Tahoma" pitchFamily="34" charset="0"/>
              </a:defRPr>
            </a:lvl7pPr>
            <a:lvl8pPr marL="3429000" indent="-228600" eaLnBrk="0" fontAlgn="base" hangingPunct="0">
              <a:spcBef>
                <a:spcPct val="0"/>
              </a:spcBef>
              <a:spcAft>
                <a:spcPct val="0"/>
              </a:spcAft>
              <a:defRPr sz="2000">
                <a:solidFill>
                  <a:srgbClr val="0066CC"/>
                </a:solidFill>
                <a:latin typeface="Tahoma" pitchFamily="34" charset="0"/>
              </a:defRPr>
            </a:lvl8pPr>
            <a:lvl9pPr marL="3886200" indent="-228600" eaLnBrk="0" fontAlgn="base" hangingPunct="0">
              <a:spcBef>
                <a:spcPct val="0"/>
              </a:spcBef>
              <a:spcAft>
                <a:spcPct val="0"/>
              </a:spcAft>
              <a:defRPr sz="2000">
                <a:solidFill>
                  <a:srgbClr val="0066CC"/>
                </a:solidFill>
                <a:latin typeface="Tahoma" pitchFamily="34" charset="0"/>
              </a:defRPr>
            </a:lvl9pPr>
          </a:lstStyle>
          <a:p>
            <a:r>
              <a:rPr lang="en-GB" sz="1600" dirty="0" smtClean="0"/>
              <a:t>Organisational Procurement </a:t>
            </a:r>
            <a:r>
              <a:rPr lang="en-GB" sz="1600" dirty="0"/>
              <a:t>Strategy </a:t>
            </a:r>
          </a:p>
          <a:p>
            <a:endParaRPr lang="en-GB" sz="1600" dirty="0"/>
          </a:p>
        </p:txBody>
      </p:sp>
      <p:cxnSp>
        <p:nvCxnSpPr>
          <p:cNvPr id="16" name="Straight Arrow Connector 15"/>
          <p:cNvCxnSpPr/>
          <p:nvPr/>
        </p:nvCxnSpPr>
        <p:spPr>
          <a:xfrm flipH="1">
            <a:off x="5756275" y="4200525"/>
            <a:ext cx="693738"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11465" y="3738860"/>
            <a:ext cx="4572000" cy="923330"/>
          </a:xfrm>
          <a:prstGeom prst="rect">
            <a:avLst/>
          </a:prstGeom>
        </p:spPr>
        <p:txBody>
          <a:bodyPr>
            <a:spAutoFit/>
          </a:bodyPr>
          <a:lstStyle/>
          <a:p>
            <a:pPr algn="ctr"/>
            <a:r>
              <a:rPr lang="en-GB" dirty="0" smtClean="0">
                <a:solidFill>
                  <a:schemeClr val="tx2">
                    <a:lumMod val="75000"/>
                  </a:schemeClr>
                </a:solidFill>
              </a:rPr>
              <a:t>Procurement strategies, </a:t>
            </a:r>
          </a:p>
          <a:p>
            <a:pPr algn="ctr"/>
            <a:r>
              <a:rPr lang="en-GB" dirty="0" smtClean="0">
                <a:solidFill>
                  <a:schemeClr val="tx2">
                    <a:lumMod val="75000"/>
                  </a:schemeClr>
                </a:solidFill>
              </a:rPr>
              <a:t>action plans and </a:t>
            </a:r>
          </a:p>
          <a:p>
            <a:pPr algn="ctr"/>
            <a:r>
              <a:rPr lang="en-GB" dirty="0" smtClean="0">
                <a:solidFill>
                  <a:schemeClr val="tx2">
                    <a:lumMod val="75000"/>
                  </a:schemeClr>
                </a:solidFill>
              </a:rPr>
              <a:t>targets</a:t>
            </a:r>
            <a:endParaRPr lang="en-GB" dirty="0">
              <a:solidFill>
                <a:schemeClr val="tx2">
                  <a:lumMod val="75000"/>
                </a:schemeClr>
              </a:solidFill>
            </a:endParaRPr>
          </a:p>
        </p:txBody>
      </p:sp>
      <p:sp>
        <p:nvSpPr>
          <p:cNvPr id="28" name="Rectangle 27"/>
          <p:cNvSpPr/>
          <p:nvPr/>
        </p:nvSpPr>
        <p:spPr>
          <a:xfrm>
            <a:off x="3374886" y="4874931"/>
            <a:ext cx="2545557" cy="646331"/>
          </a:xfrm>
          <a:prstGeom prst="rect">
            <a:avLst/>
          </a:prstGeom>
        </p:spPr>
        <p:txBody>
          <a:bodyPr wrap="square">
            <a:spAutoFit/>
          </a:bodyPr>
          <a:lstStyle/>
          <a:p>
            <a:pPr algn="ctr"/>
            <a:r>
              <a:rPr lang="en-GB" sz="1200" b="1" dirty="0" smtClean="0">
                <a:solidFill>
                  <a:schemeClr val="tx2">
                    <a:lumMod val="75000"/>
                  </a:schemeClr>
                </a:solidFill>
              </a:rPr>
              <a:t>Projects,</a:t>
            </a:r>
          </a:p>
          <a:p>
            <a:pPr algn="ctr"/>
            <a:r>
              <a:rPr lang="en-GB" sz="1200" b="1" dirty="0" smtClean="0">
                <a:solidFill>
                  <a:schemeClr val="tx2">
                    <a:lumMod val="75000"/>
                  </a:schemeClr>
                </a:solidFill>
              </a:rPr>
              <a:t> products </a:t>
            </a:r>
          </a:p>
          <a:p>
            <a:pPr algn="ctr"/>
            <a:r>
              <a:rPr lang="en-GB" sz="1200" b="1" dirty="0" smtClean="0">
                <a:solidFill>
                  <a:schemeClr val="tx2">
                    <a:lumMod val="75000"/>
                  </a:schemeClr>
                </a:solidFill>
              </a:rPr>
              <a:t>services</a:t>
            </a:r>
            <a:endParaRPr lang="en-GB" sz="1200" b="1" dirty="0">
              <a:solidFill>
                <a:schemeClr val="tx2">
                  <a:lumMod val="75000"/>
                </a:schemeClr>
              </a:solidFill>
            </a:endParaRPr>
          </a:p>
        </p:txBody>
      </p:sp>
    </p:spTree>
    <p:extLst>
      <p:ext uri="{BB962C8B-B14F-4D97-AF65-F5344CB8AC3E}">
        <p14:creationId xmlns:p14="http://schemas.microsoft.com/office/powerpoint/2010/main" val="519204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6"/>
          <p:cNvSpPr>
            <a:spLocks noGrp="1"/>
          </p:cNvSpPr>
          <p:nvPr>
            <p:ph type="sldNum" sz="quarter" idx="4294967295"/>
          </p:nvPr>
        </p:nvSpPr>
        <p:spPr>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066CC"/>
                </a:solidFill>
                <a:latin typeface="Tahoma" panose="020B0604030504040204" pitchFamily="34" charset="0"/>
              </a:defRPr>
            </a:lvl1pPr>
            <a:lvl2pPr marL="742950" indent="-285750" eaLnBrk="0" hangingPunct="0">
              <a:defRPr sz="2000">
                <a:solidFill>
                  <a:srgbClr val="0066CC"/>
                </a:solidFill>
                <a:latin typeface="Tahoma" panose="020B0604030504040204" pitchFamily="34" charset="0"/>
              </a:defRPr>
            </a:lvl2pPr>
            <a:lvl3pPr marL="1143000" indent="-228600" eaLnBrk="0" hangingPunct="0">
              <a:defRPr sz="2000">
                <a:solidFill>
                  <a:srgbClr val="0066CC"/>
                </a:solidFill>
                <a:latin typeface="Tahoma" panose="020B0604030504040204" pitchFamily="34" charset="0"/>
              </a:defRPr>
            </a:lvl3pPr>
            <a:lvl4pPr marL="1600200" indent="-228600" eaLnBrk="0" hangingPunct="0">
              <a:defRPr sz="2000">
                <a:solidFill>
                  <a:srgbClr val="0066CC"/>
                </a:solidFill>
                <a:latin typeface="Tahoma" panose="020B0604030504040204" pitchFamily="34" charset="0"/>
              </a:defRPr>
            </a:lvl4pPr>
            <a:lvl5pPr marL="2057400" indent="-228600" eaLnBrk="0" hangingPunct="0">
              <a:defRPr sz="2000">
                <a:solidFill>
                  <a:srgbClr val="0066CC"/>
                </a:solidFill>
                <a:latin typeface="Tahoma" panose="020B0604030504040204" pitchFamily="34" charset="0"/>
              </a:defRPr>
            </a:lvl5pPr>
            <a:lvl6pPr marL="2514600" indent="-228600" eaLnBrk="0" fontAlgn="base" hangingPunct="0">
              <a:spcBef>
                <a:spcPct val="0"/>
              </a:spcBef>
              <a:spcAft>
                <a:spcPct val="0"/>
              </a:spcAft>
              <a:defRPr sz="2000">
                <a:solidFill>
                  <a:srgbClr val="0066CC"/>
                </a:solidFill>
                <a:latin typeface="Tahoma" panose="020B0604030504040204" pitchFamily="34" charset="0"/>
              </a:defRPr>
            </a:lvl6pPr>
            <a:lvl7pPr marL="2971800" indent="-228600" eaLnBrk="0" fontAlgn="base" hangingPunct="0">
              <a:spcBef>
                <a:spcPct val="0"/>
              </a:spcBef>
              <a:spcAft>
                <a:spcPct val="0"/>
              </a:spcAft>
              <a:defRPr sz="2000">
                <a:solidFill>
                  <a:srgbClr val="0066CC"/>
                </a:solidFill>
                <a:latin typeface="Tahoma" panose="020B0604030504040204" pitchFamily="34" charset="0"/>
              </a:defRPr>
            </a:lvl7pPr>
            <a:lvl8pPr marL="3429000" indent="-228600" eaLnBrk="0" fontAlgn="base" hangingPunct="0">
              <a:spcBef>
                <a:spcPct val="0"/>
              </a:spcBef>
              <a:spcAft>
                <a:spcPct val="0"/>
              </a:spcAft>
              <a:defRPr sz="2000">
                <a:solidFill>
                  <a:srgbClr val="0066CC"/>
                </a:solidFill>
                <a:latin typeface="Tahoma" panose="020B0604030504040204" pitchFamily="34" charset="0"/>
              </a:defRPr>
            </a:lvl8pPr>
            <a:lvl9pPr marL="3886200" indent="-228600" eaLnBrk="0" fontAlgn="base" hangingPunct="0">
              <a:spcBef>
                <a:spcPct val="0"/>
              </a:spcBef>
              <a:spcAft>
                <a:spcPct val="0"/>
              </a:spcAft>
              <a:defRPr sz="2000">
                <a:solidFill>
                  <a:srgbClr val="0066CC"/>
                </a:solidFill>
                <a:latin typeface="Tahoma" panose="020B0604030504040204" pitchFamily="34" charset="0"/>
              </a:defRPr>
            </a:lvl9pPr>
          </a:lstStyle>
          <a:p>
            <a:pPr eaLnBrk="1" hangingPunct="1"/>
            <a:fld id="{3B5937ED-541F-4217-9AB5-3EB82F108F4E}" type="slidenum">
              <a:rPr lang="fr-CA" sz="1400">
                <a:solidFill>
                  <a:schemeClr val="tx1"/>
                </a:solidFill>
                <a:latin typeface="Times New Roman" panose="02020603050405020304" pitchFamily="18" charset="0"/>
              </a:rPr>
              <a:pPr eaLnBrk="1" hangingPunct="1"/>
              <a:t>7</a:t>
            </a:fld>
            <a:endParaRPr lang="fr-CA" sz="1400">
              <a:solidFill>
                <a:schemeClr val="tx1"/>
              </a:solidFill>
              <a:latin typeface="Times New Roman" panose="02020603050405020304" pitchFamily="18" charset="0"/>
            </a:endParaRPr>
          </a:p>
        </p:txBody>
      </p:sp>
      <p:graphicFrame>
        <p:nvGraphicFramePr>
          <p:cNvPr id="12" name="Diagram 11"/>
          <p:cNvGraphicFramePr/>
          <p:nvPr>
            <p:extLst>
              <p:ext uri="{D42A27DB-BD31-4B8C-83A1-F6EECF244321}">
                <p14:modId xmlns:p14="http://schemas.microsoft.com/office/powerpoint/2010/main" val="337114292"/>
              </p:ext>
            </p:extLst>
          </p:nvPr>
        </p:nvGraphicFramePr>
        <p:xfrm>
          <a:off x="0" y="488951"/>
          <a:ext cx="9144000" cy="6369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extBox 1"/>
          <p:cNvSpPr txBox="1">
            <a:spLocks noChangeArrowheads="1"/>
          </p:cNvSpPr>
          <p:nvPr/>
        </p:nvSpPr>
        <p:spPr bwMode="auto">
          <a:xfrm>
            <a:off x="0" y="-15875"/>
            <a:ext cx="5692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66CC"/>
                </a:solidFill>
                <a:latin typeface="Tahoma" panose="020B0604030504040204" pitchFamily="34" charset="0"/>
              </a:defRPr>
            </a:lvl1pPr>
            <a:lvl2pPr marL="742950" indent="-285750" eaLnBrk="0" hangingPunct="0">
              <a:defRPr sz="2000">
                <a:solidFill>
                  <a:srgbClr val="0066CC"/>
                </a:solidFill>
                <a:latin typeface="Tahoma" panose="020B0604030504040204" pitchFamily="34" charset="0"/>
              </a:defRPr>
            </a:lvl2pPr>
            <a:lvl3pPr marL="1143000" indent="-228600" eaLnBrk="0" hangingPunct="0">
              <a:defRPr sz="2000">
                <a:solidFill>
                  <a:srgbClr val="0066CC"/>
                </a:solidFill>
                <a:latin typeface="Tahoma" panose="020B0604030504040204" pitchFamily="34" charset="0"/>
              </a:defRPr>
            </a:lvl3pPr>
            <a:lvl4pPr marL="1600200" indent="-228600" eaLnBrk="0" hangingPunct="0">
              <a:defRPr sz="2000">
                <a:solidFill>
                  <a:srgbClr val="0066CC"/>
                </a:solidFill>
                <a:latin typeface="Tahoma" panose="020B0604030504040204" pitchFamily="34" charset="0"/>
              </a:defRPr>
            </a:lvl4pPr>
            <a:lvl5pPr marL="2057400" indent="-228600" eaLnBrk="0" hangingPunct="0">
              <a:defRPr sz="2000">
                <a:solidFill>
                  <a:srgbClr val="0066CC"/>
                </a:solidFill>
                <a:latin typeface="Tahoma" panose="020B0604030504040204" pitchFamily="34" charset="0"/>
              </a:defRPr>
            </a:lvl5pPr>
            <a:lvl6pPr marL="2514600" indent="-228600" eaLnBrk="0" fontAlgn="base" hangingPunct="0">
              <a:spcBef>
                <a:spcPct val="0"/>
              </a:spcBef>
              <a:spcAft>
                <a:spcPct val="0"/>
              </a:spcAft>
              <a:defRPr sz="2000">
                <a:solidFill>
                  <a:srgbClr val="0066CC"/>
                </a:solidFill>
                <a:latin typeface="Tahoma" panose="020B0604030504040204" pitchFamily="34" charset="0"/>
              </a:defRPr>
            </a:lvl6pPr>
            <a:lvl7pPr marL="2971800" indent="-228600" eaLnBrk="0" fontAlgn="base" hangingPunct="0">
              <a:spcBef>
                <a:spcPct val="0"/>
              </a:spcBef>
              <a:spcAft>
                <a:spcPct val="0"/>
              </a:spcAft>
              <a:defRPr sz="2000">
                <a:solidFill>
                  <a:srgbClr val="0066CC"/>
                </a:solidFill>
                <a:latin typeface="Tahoma" panose="020B0604030504040204" pitchFamily="34" charset="0"/>
              </a:defRPr>
            </a:lvl7pPr>
            <a:lvl8pPr marL="3429000" indent="-228600" eaLnBrk="0" fontAlgn="base" hangingPunct="0">
              <a:spcBef>
                <a:spcPct val="0"/>
              </a:spcBef>
              <a:spcAft>
                <a:spcPct val="0"/>
              </a:spcAft>
              <a:defRPr sz="2000">
                <a:solidFill>
                  <a:srgbClr val="0066CC"/>
                </a:solidFill>
                <a:latin typeface="Tahoma" panose="020B0604030504040204" pitchFamily="34" charset="0"/>
              </a:defRPr>
            </a:lvl8pPr>
            <a:lvl9pPr marL="3886200" indent="-228600" eaLnBrk="0" fontAlgn="base" hangingPunct="0">
              <a:spcBef>
                <a:spcPct val="0"/>
              </a:spcBef>
              <a:spcAft>
                <a:spcPct val="0"/>
              </a:spcAft>
              <a:defRPr sz="2000">
                <a:solidFill>
                  <a:srgbClr val="0066CC"/>
                </a:solidFill>
                <a:latin typeface="Tahoma" panose="020B0604030504040204" pitchFamily="34" charset="0"/>
              </a:defRPr>
            </a:lvl9pPr>
          </a:lstStyle>
          <a:p>
            <a:pPr eaLnBrk="1" hangingPunct="1"/>
            <a:r>
              <a:rPr lang="en-GB" sz="1800" dirty="0" smtClean="0"/>
              <a:t>Example: Mapping Policy Priorities</a:t>
            </a:r>
            <a:endParaRPr lang="en-GB" sz="1800" dirty="0"/>
          </a:p>
        </p:txBody>
      </p:sp>
    </p:spTree>
    <p:extLst>
      <p:ext uri="{BB962C8B-B14F-4D97-AF65-F5344CB8AC3E}">
        <p14:creationId xmlns:p14="http://schemas.microsoft.com/office/powerpoint/2010/main" val="9668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a:t>
            </a:r>
            <a:endParaRPr lang="en-GB" dirty="0"/>
          </a:p>
        </p:txBody>
      </p:sp>
      <p:sp>
        <p:nvSpPr>
          <p:cNvPr id="3" name="Content Placeholder 2"/>
          <p:cNvSpPr>
            <a:spLocks noGrp="1"/>
          </p:cNvSpPr>
          <p:nvPr>
            <p:ph idx="1"/>
          </p:nvPr>
        </p:nvSpPr>
        <p:spPr/>
        <p:txBody>
          <a:bodyPr/>
          <a:lstStyle/>
          <a:p>
            <a:r>
              <a:rPr lang="en-GB" dirty="0" smtClean="0"/>
              <a:t>Focus on </a:t>
            </a:r>
            <a:r>
              <a:rPr lang="en-GB" dirty="0" smtClean="0"/>
              <a:t>priorities </a:t>
            </a:r>
            <a:r>
              <a:rPr lang="en-GB" dirty="0" smtClean="0">
                <a:solidFill>
                  <a:srgbClr val="FF0000"/>
                </a:solidFill>
              </a:rPr>
              <a:t>– for small developing states</a:t>
            </a:r>
            <a:endParaRPr lang="en-GB" dirty="0" smtClean="0">
              <a:solidFill>
                <a:srgbClr val="FF0000"/>
              </a:solidFill>
            </a:endParaRPr>
          </a:p>
          <a:p>
            <a:r>
              <a:rPr lang="en-GB" dirty="0" smtClean="0"/>
              <a:t>You can’t do everything at once!</a:t>
            </a:r>
          </a:p>
          <a:p>
            <a:r>
              <a:rPr lang="en-GB" dirty="0" smtClean="0"/>
              <a:t>Focus on what’s most relevant and proportionate AND what will deliver greatest </a:t>
            </a:r>
            <a:r>
              <a:rPr lang="en-GB" dirty="0" smtClean="0"/>
              <a:t>benefit </a:t>
            </a:r>
            <a:endParaRPr lang="en-GB" dirty="0" smtClean="0"/>
          </a:p>
          <a:p>
            <a:r>
              <a:rPr lang="en-GB" dirty="0" smtClean="0"/>
              <a:t>Using a risk-based </a:t>
            </a:r>
            <a:r>
              <a:rPr lang="en-GB" dirty="0" smtClean="0"/>
              <a:t>approach</a:t>
            </a:r>
          </a:p>
          <a:p>
            <a:r>
              <a:rPr lang="en-GB" dirty="0" smtClean="0"/>
              <a:t>Risk, Opportunity, Scope to Improve &amp; Market Influence</a:t>
            </a:r>
          </a:p>
          <a:p>
            <a:endParaRPr lang="en-GB" dirty="0" smtClean="0"/>
          </a:p>
        </p:txBody>
      </p:sp>
      <p:grpSp>
        <p:nvGrpSpPr>
          <p:cNvPr id="5" name="Group 4"/>
          <p:cNvGrpSpPr/>
          <p:nvPr/>
        </p:nvGrpSpPr>
        <p:grpSpPr>
          <a:xfrm>
            <a:off x="302276" y="4276658"/>
            <a:ext cx="8689323" cy="880534"/>
            <a:chOff x="299728" y="2099733"/>
            <a:chExt cx="8689323" cy="1011237"/>
          </a:xfrm>
        </p:grpSpPr>
        <p:sp>
          <p:nvSpPr>
            <p:cNvPr id="6" name="Freeform 5"/>
            <p:cNvSpPr/>
            <p:nvPr/>
          </p:nvSpPr>
          <p:spPr>
            <a:xfrm>
              <a:off x="299728" y="2099733"/>
              <a:ext cx="2555683" cy="1011237"/>
            </a:xfrm>
            <a:custGeom>
              <a:avLst/>
              <a:gdLst>
                <a:gd name="connsiteX0" fmla="*/ 0 w 2555683"/>
                <a:gd name="connsiteY0" fmla="*/ 0 h 1011237"/>
                <a:gd name="connsiteX1" fmla="*/ 2050065 w 2555683"/>
                <a:gd name="connsiteY1" fmla="*/ 0 h 1011237"/>
                <a:gd name="connsiteX2" fmla="*/ 2555683 w 2555683"/>
                <a:gd name="connsiteY2" fmla="*/ 505619 h 1011237"/>
                <a:gd name="connsiteX3" fmla="*/ 2050065 w 2555683"/>
                <a:gd name="connsiteY3" fmla="*/ 1011237 h 1011237"/>
                <a:gd name="connsiteX4" fmla="*/ 0 w 2555683"/>
                <a:gd name="connsiteY4" fmla="*/ 1011237 h 1011237"/>
                <a:gd name="connsiteX5" fmla="*/ 0 w 2555683"/>
                <a:gd name="connsiteY5" fmla="*/ 0 h 101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683" h="1011237">
                  <a:moveTo>
                    <a:pt x="0" y="0"/>
                  </a:moveTo>
                  <a:lnTo>
                    <a:pt x="2050065" y="0"/>
                  </a:lnTo>
                  <a:lnTo>
                    <a:pt x="2555683" y="505619"/>
                  </a:lnTo>
                  <a:lnTo>
                    <a:pt x="2050065" y="1011237"/>
                  </a:lnTo>
                  <a:lnTo>
                    <a:pt x="0" y="1011237"/>
                  </a:lnTo>
                  <a:lnTo>
                    <a:pt x="0" y="0"/>
                  </a:lnTo>
                  <a:close/>
                </a:path>
              </a:pathLst>
            </a:custGeom>
            <a:solidFill>
              <a:srgbClr val="C00000"/>
            </a:solidFill>
            <a:effectLst/>
            <a:scene3d>
              <a:camera prst="orthographicFront">
                <a:rot lat="0" lon="0" rev="0"/>
              </a:camera>
              <a:lightRig rig="threePt" dir="t">
                <a:rot lat="0" lon="0" rev="1200000"/>
              </a:lightRig>
            </a:scene3d>
            <a:sp3d>
              <a:bevelT/>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spcFirstLastPara="0" vert="horz" wrap="square" lIns="96012" tIns="48006" rIns="276812" bIns="48006" numCol="1" spcCol="1270" anchor="ctr" anchorCtr="0">
              <a:noAutofit/>
            </a:bodyPr>
            <a:lstStyle/>
            <a:p>
              <a:pPr lvl="0" algn="ctr" defTabSz="800100">
                <a:lnSpc>
                  <a:spcPct val="100000"/>
                </a:lnSpc>
                <a:spcBef>
                  <a:spcPct val="0"/>
                </a:spcBef>
                <a:spcAft>
                  <a:spcPts val="0"/>
                </a:spcAft>
              </a:pPr>
              <a:r>
                <a:rPr lang="en-GB" sz="1800" kern="1200" dirty="0" smtClean="0">
                  <a:latin typeface="Arial" panose="020B0604020202020204" pitchFamily="34" charset="0"/>
                  <a:cs typeface="Arial" panose="020B0604020202020204" pitchFamily="34" charset="0"/>
                </a:rPr>
                <a:t>Amount of Spend</a:t>
              </a:r>
              <a:endParaRPr lang="en-GB" sz="1800" kern="1200" dirty="0">
                <a:latin typeface="Arial" panose="020B0604020202020204" pitchFamily="34" charset="0"/>
                <a:cs typeface="Arial" panose="020B0604020202020204" pitchFamily="34" charset="0"/>
              </a:endParaRPr>
            </a:p>
          </p:txBody>
        </p:sp>
        <p:sp>
          <p:nvSpPr>
            <p:cNvPr id="7" name="Freeform 6"/>
            <p:cNvSpPr/>
            <p:nvPr/>
          </p:nvSpPr>
          <p:spPr>
            <a:xfrm>
              <a:off x="2344274" y="2099733"/>
              <a:ext cx="2555683" cy="1011237"/>
            </a:xfrm>
            <a:custGeom>
              <a:avLst/>
              <a:gdLst>
                <a:gd name="connsiteX0" fmla="*/ 0 w 2555683"/>
                <a:gd name="connsiteY0" fmla="*/ 0 h 1011237"/>
                <a:gd name="connsiteX1" fmla="*/ 2050065 w 2555683"/>
                <a:gd name="connsiteY1" fmla="*/ 0 h 1011237"/>
                <a:gd name="connsiteX2" fmla="*/ 2555683 w 2555683"/>
                <a:gd name="connsiteY2" fmla="*/ 505619 h 1011237"/>
                <a:gd name="connsiteX3" fmla="*/ 2050065 w 2555683"/>
                <a:gd name="connsiteY3" fmla="*/ 1011237 h 1011237"/>
                <a:gd name="connsiteX4" fmla="*/ 0 w 2555683"/>
                <a:gd name="connsiteY4" fmla="*/ 1011237 h 1011237"/>
                <a:gd name="connsiteX5" fmla="*/ 505619 w 2555683"/>
                <a:gd name="connsiteY5" fmla="*/ 505619 h 1011237"/>
                <a:gd name="connsiteX6" fmla="*/ 0 w 2555683"/>
                <a:gd name="connsiteY6" fmla="*/ 0 h 101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683" h="1011237">
                  <a:moveTo>
                    <a:pt x="0" y="0"/>
                  </a:moveTo>
                  <a:lnTo>
                    <a:pt x="2050065" y="0"/>
                  </a:lnTo>
                  <a:lnTo>
                    <a:pt x="2555683" y="505619"/>
                  </a:lnTo>
                  <a:lnTo>
                    <a:pt x="2050065" y="1011237"/>
                  </a:lnTo>
                  <a:lnTo>
                    <a:pt x="0" y="1011237"/>
                  </a:lnTo>
                  <a:lnTo>
                    <a:pt x="505619" y="505619"/>
                  </a:lnTo>
                  <a:lnTo>
                    <a:pt x="0" y="0"/>
                  </a:lnTo>
                  <a:close/>
                </a:path>
              </a:pathLst>
            </a:custGeom>
            <a:effectLst/>
            <a:scene3d>
              <a:camera prst="orthographicFront">
                <a:rot lat="0" lon="0" rev="0"/>
              </a:camera>
              <a:lightRig rig="threePt" dir="t">
                <a:rot lat="0" lon="0" rev="1200000"/>
              </a:lightRig>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77628" tIns="48006" rIns="529621" bIns="48006" numCol="1" spcCol="1270" anchor="ctr" anchorCtr="0">
              <a:noAutofit/>
            </a:bodyPr>
            <a:lstStyle/>
            <a:p>
              <a:pPr lvl="0" algn="ctr" defTabSz="800100">
                <a:lnSpc>
                  <a:spcPct val="100000"/>
                </a:lnSpc>
                <a:spcBef>
                  <a:spcPct val="0"/>
                </a:spcBef>
                <a:spcAft>
                  <a:spcPts val="0"/>
                </a:spcAft>
              </a:pPr>
              <a:r>
                <a:rPr lang="en-GB" sz="1800" kern="1200" dirty="0" smtClean="0">
                  <a:latin typeface="Arial" panose="020B0604020202020204" pitchFamily="34" charset="0"/>
                  <a:cs typeface="Arial" panose="020B0604020202020204" pitchFamily="34" charset="0"/>
                </a:rPr>
                <a:t>Risk Score</a:t>
              </a:r>
              <a:endParaRPr lang="en-GB" sz="1800" kern="1200" dirty="0">
                <a:latin typeface="Arial" panose="020B0604020202020204" pitchFamily="34" charset="0"/>
                <a:cs typeface="Arial" panose="020B0604020202020204" pitchFamily="34" charset="0"/>
              </a:endParaRPr>
            </a:p>
          </p:txBody>
        </p:sp>
        <p:sp>
          <p:nvSpPr>
            <p:cNvPr id="8" name="Freeform 7"/>
            <p:cNvSpPr/>
            <p:nvPr/>
          </p:nvSpPr>
          <p:spPr>
            <a:xfrm>
              <a:off x="4388821" y="2099733"/>
              <a:ext cx="2555683" cy="1011237"/>
            </a:xfrm>
            <a:custGeom>
              <a:avLst/>
              <a:gdLst>
                <a:gd name="connsiteX0" fmla="*/ 0 w 2555683"/>
                <a:gd name="connsiteY0" fmla="*/ 0 h 1011237"/>
                <a:gd name="connsiteX1" fmla="*/ 2050065 w 2555683"/>
                <a:gd name="connsiteY1" fmla="*/ 0 h 1011237"/>
                <a:gd name="connsiteX2" fmla="*/ 2555683 w 2555683"/>
                <a:gd name="connsiteY2" fmla="*/ 505619 h 1011237"/>
                <a:gd name="connsiteX3" fmla="*/ 2050065 w 2555683"/>
                <a:gd name="connsiteY3" fmla="*/ 1011237 h 1011237"/>
                <a:gd name="connsiteX4" fmla="*/ 0 w 2555683"/>
                <a:gd name="connsiteY4" fmla="*/ 1011237 h 1011237"/>
                <a:gd name="connsiteX5" fmla="*/ 505619 w 2555683"/>
                <a:gd name="connsiteY5" fmla="*/ 505619 h 1011237"/>
                <a:gd name="connsiteX6" fmla="*/ 0 w 2555683"/>
                <a:gd name="connsiteY6" fmla="*/ 0 h 101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683" h="1011237">
                  <a:moveTo>
                    <a:pt x="0" y="0"/>
                  </a:moveTo>
                  <a:lnTo>
                    <a:pt x="2050065" y="0"/>
                  </a:lnTo>
                  <a:lnTo>
                    <a:pt x="2555683" y="505619"/>
                  </a:lnTo>
                  <a:lnTo>
                    <a:pt x="2050065" y="1011237"/>
                  </a:lnTo>
                  <a:lnTo>
                    <a:pt x="0" y="1011237"/>
                  </a:lnTo>
                  <a:lnTo>
                    <a:pt x="505619" y="505619"/>
                  </a:lnTo>
                  <a:lnTo>
                    <a:pt x="0" y="0"/>
                  </a:lnTo>
                  <a:close/>
                </a:path>
              </a:pathLst>
            </a:custGeom>
            <a:effectLst/>
            <a:scene3d>
              <a:camera prst="orthographicFront">
                <a:rot lat="0" lon="0" rev="0"/>
              </a:camera>
              <a:lightRig rig="threePt" dir="t">
                <a:rot lat="0" lon="0" rev="1200000"/>
              </a:lightRig>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77628" tIns="48006" rIns="529621" bIns="48006" numCol="1" spcCol="1270" anchor="ctr" anchorCtr="0">
              <a:noAutofit/>
            </a:bodyPr>
            <a:lstStyle/>
            <a:p>
              <a:pPr lvl="0" algn="ctr" defTabSz="800100">
                <a:lnSpc>
                  <a:spcPct val="100000"/>
                </a:lnSpc>
                <a:spcBef>
                  <a:spcPct val="0"/>
                </a:spcBef>
                <a:spcAft>
                  <a:spcPts val="0"/>
                </a:spcAft>
              </a:pPr>
              <a:r>
                <a:rPr lang="en-GB" sz="1800" kern="1200" dirty="0" smtClean="0">
                  <a:latin typeface="Arial" panose="020B0604020202020204" pitchFamily="34" charset="0"/>
                  <a:cs typeface="Arial" panose="020B0604020202020204" pitchFamily="34" charset="0"/>
                </a:rPr>
                <a:t>Scope to do More</a:t>
              </a:r>
              <a:endParaRPr lang="en-GB" sz="1800" kern="1200" dirty="0">
                <a:latin typeface="Arial" panose="020B0604020202020204" pitchFamily="34" charset="0"/>
                <a:cs typeface="Arial" panose="020B0604020202020204" pitchFamily="34" charset="0"/>
              </a:endParaRPr>
            </a:p>
          </p:txBody>
        </p:sp>
        <p:sp>
          <p:nvSpPr>
            <p:cNvPr id="9" name="Freeform 8"/>
            <p:cNvSpPr/>
            <p:nvPr/>
          </p:nvSpPr>
          <p:spPr>
            <a:xfrm>
              <a:off x="6433368" y="2099733"/>
              <a:ext cx="2555683" cy="1011237"/>
            </a:xfrm>
            <a:custGeom>
              <a:avLst/>
              <a:gdLst>
                <a:gd name="connsiteX0" fmla="*/ 0 w 2555683"/>
                <a:gd name="connsiteY0" fmla="*/ 0 h 1011237"/>
                <a:gd name="connsiteX1" fmla="*/ 2050065 w 2555683"/>
                <a:gd name="connsiteY1" fmla="*/ 0 h 1011237"/>
                <a:gd name="connsiteX2" fmla="*/ 2555683 w 2555683"/>
                <a:gd name="connsiteY2" fmla="*/ 505619 h 1011237"/>
                <a:gd name="connsiteX3" fmla="*/ 2050065 w 2555683"/>
                <a:gd name="connsiteY3" fmla="*/ 1011237 h 1011237"/>
                <a:gd name="connsiteX4" fmla="*/ 0 w 2555683"/>
                <a:gd name="connsiteY4" fmla="*/ 1011237 h 1011237"/>
                <a:gd name="connsiteX5" fmla="*/ 505619 w 2555683"/>
                <a:gd name="connsiteY5" fmla="*/ 505619 h 1011237"/>
                <a:gd name="connsiteX6" fmla="*/ 0 w 2555683"/>
                <a:gd name="connsiteY6" fmla="*/ 0 h 101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683" h="1011237">
                  <a:moveTo>
                    <a:pt x="0" y="0"/>
                  </a:moveTo>
                  <a:lnTo>
                    <a:pt x="2050065" y="0"/>
                  </a:lnTo>
                  <a:lnTo>
                    <a:pt x="2555683" y="505619"/>
                  </a:lnTo>
                  <a:lnTo>
                    <a:pt x="2050065" y="1011237"/>
                  </a:lnTo>
                  <a:lnTo>
                    <a:pt x="0" y="1011237"/>
                  </a:lnTo>
                  <a:lnTo>
                    <a:pt x="505619" y="505619"/>
                  </a:lnTo>
                  <a:lnTo>
                    <a:pt x="0" y="0"/>
                  </a:lnTo>
                  <a:close/>
                </a:path>
              </a:pathLst>
            </a:custGeom>
            <a:effectLst/>
            <a:scene3d>
              <a:camera prst="orthographicFront">
                <a:rot lat="0" lon="0" rev="0"/>
              </a:camera>
              <a:lightRig rig="threePt" dir="t">
                <a:rot lat="0" lon="0" rev="1200000"/>
              </a:lightRig>
            </a:scene3d>
            <a:sp3d>
              <a:bevel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577628" tIns="48006" rIns="529621" bIns="48006" numCol="1" spcCol="1270" anchor="ctr" anchorCtr="0">
              <a:noAutofit/>
            </a:bodyPr>
            <a:lstStyle/>
            <a:p>
              <a:pPr lvl="0" algn="ctr" defTabSz="800100">
                <a:lnSpc>
                  <a:spcPct val="100000"/>
                </a:lnSpc>
                <a:spcBef>
                  <a:spcPct val="0"/>
                </a:spcBef>
                <a:spcAft>
                  <a:spcPts val="0"/>
                </a:spcAft>
              </a:pPr>
              <a:r>
                <a:rPr lang="en-GB" sz="1800" kern="1200" dirty="0" smtClean="0">
                  <a:latin typeface="Arial" panose="020B0604020202020204" pitchFamily="34" charset="0"/>
                  <a:cs typeface="Arial" panose="020B0604020202020204" pitchFamily="34" charset="0"/>
                </a:rPr>
                <a:t>Influence on Suppliers</a:t>
              </a:r>
              <a:endParaRPr lang="en-GB" sz="18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5441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209" y="638432"/>
            <a:ext cx="8229600" cy="530225"/>
          </a:xfrm>
        </p:spPr>
        <p:txBody>
          <a:bodyPr/>
          <a:lstStyle/>
          <a:p>
            <a:r>
              <a:rPr lang="en-GB" sz="3200" dirty="0" smtClean="0"/>
              <a:t>Risks and Opportunities</a:t>
            </a:r>
            <a:endParaRPr lang="en-GB"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378494"/>
              </p:ext>
            </p:extLst>
          </p:nvPr>
        </p:nvGraphicFramePr>
        <p:xfrm>
          <a:off x="327546" y="1848558"/>
          <a:ext cx="7664986" cy="3802705"/>
        </p:xfrm>
        <a:graphic>
          <a:graphicData uri="http://schemas.openxmlformats.org/drawingml/2006/table">
            <a:tbl>
              <a:tblPr>
                <a:tableStyleId>{C083E6E3-FA7D-4D7B-A595-EF9225AFEA82}</a:tableStyleId>
              </a:tblPr>
              <a:tblGrid>
                <a:gridCol w="3832493"/>
                <a:gridCol w="3832493"/>
              </a:tblGrid>
              <a:tr h="529645">
                <a:tc>
                  <a:txBody>
                    <a:bodyPr/>
                    <a:lstStyle/>
                    <a:p>
                      <a:pPr marL="0" algn="l" defTabSz="457200" rtl="0" eaLnBrk="1" fontAlgn="b" latinLnBrk="0" hangingPunct="1"/>
                      <a:r>
                        <a:rPr lang="en-GB" sz="2400" b="1" u="none" strike="noStrike" kern="1200" dirty="0" smtClean="0">
                          <a:solidFill>
                            <a:srgbClr val="9CBA5F"/>
                          </a:solidFill>
                          <a:effectLst/>
                          <a:latin typeface="Arial" panose="020B0604020202020204" pitchFamily="34" charset="0"/>
                          <a:ea typeface="+mn-ea"/>
                          <a:cs typeface="Arial" panose="020B0604020202020204" pitchFamily="34" charset="0"/>
                        </a:rPr>
                        <a:t>Environmental</a:t>
                      </a:r>
                    </a:p>
                  </a:txBody>
                  <a:tcPr marL="0" marR="0" marT="0" marB="0" anchor="b"/>
                </a:tc>
                <a:tc>
                  <a:txBody>
                    <a:bodyPr/>
                    <a:lstStyle/>
                    <a:p>
                      <a:pPr marL="0" algn="l" defTabSz="457200" rtl="0" eaLnBrk="1" fontAlgn="b" latinLnBrk="0" hangingPunct="1"/>
                      <a:r>
                        <a:rPr lang="en-GB" sz="2400" b="1" u="none" strike="noStrike" kern="1200" dirty="0" smtClean="0">
                          <a:solidFill>
                            <a:srgbClr val="0F2B5B"/>
                          </a:solidFill>
                          <a:effectLst/>
                          <a:latin typeface="Arial" panose="020B0604020202020204" pitchFamily="34" charset="0"/>
                          <a:ea typeface="+mn-ea"/>
                          <a:cs typeface="Arial" panose="020B0604020202020204" pitchFamily="34" charset="0"/>
                        </a:rPr>
                        <a:t>Socio-economic</a:t>
                      </a:r>
                    </a:p>
                  </a:txBody>
                  <a:tcPr marL="0" marR="0" marT="0" marB="0" anchor="b"/>
                </a:tc>
              </a:tr>
              <a:tr h="441370">
                <a:tc>
                  <a:txBody>
                    <a:bodyPr/>
                    <a:lstStyle/>
                    <a:p>
                      <a:pPr marL="0" marR="0" indent="0" algn="l" defTabSz="457200" rtl="0" eaLnBrk="1" fontAlgn="b" latinLnBrk="0" hangingPunct="1">
                        <a:lnSpc>
                          <a:spcPct val="100000"/>
                        </a:lnSpc>
                        <a:spcBef>
                          <a:spcPts val="0"/>
                        </a:spcBef>
                        <a:spcAft>
                          <a:spcPts val="600"/>
                        </a:spcAft>
                        <a:buClrTx/>
                        <a:buSzTx/>
                        <a:buFontTx/>
                        <a:buNone/>
                        <a:tabLst/>
                        <a:defRPr/>
                      </a:pPr>
                      <a:r>
                        <a:rPr lang="en-GB" sz="1800" u="none" strike="noStrike" kern="1200" dirty="0" smtClean="0">
                          <a:solidFill>
                            <a:schemeClr val="tx1"/>
                          </a:solidFill>
                          <a:effectLst/>
                          <a:latin typeface="Arial" panose="020B0604020202020204" pitchFamily="34" charset="0"/>
                          <a:ea typeface="+mn-ea"/>
                          <a:cs typeface="Arial" panose="020B0604020202020204" pitchFamily="34" charset="0"/>
                        </a:rPr>
                        <a:t>CO</a:t>
                      </a:r>
                      <a:r>
                        <a:rPr lang="en-GB" sz="1800" u="none" strike="noStrike" kern="1200" baseline="-25000" dirty="0" smtClean="0">
                          <a:solidFill>
                            <a:schemeClr val="tx1"/>
                          </a:solidFill>
                          <a:effectLst/>
                          <a:latin typeface="Arial" panose="020B0604020202020204" pitchFamily="34" charset="0"/>
                          <a:ea typeface="+mn-ea"/>
                          <a:cs typeface="Arial" panose="020B0604020202020204" pitchFamily="34" charset="0"/>
                        </a:rPr>
                        <a:t>2</a:t>
                      </a:r>
                      <a:r>
                        <a:rPr lang="en-GB" sz="1800" u="none" strike="noStrike" kern="1200" dirty="0" smtClean="0">
                          <a:solidFill>
                            <a:schemeClr val="tx1"/>
                          </a:solidFill>
                          <a:effectLst/>
                          <a:latin typeface="Arial" panose="020B0604020202020204" pitchFamily="34" charset="0"/>
                          <a:ea typeface="+mn-ea"/>
                          <a:cs typeface="Arial" panose="020B0604020202020204" pitchFamily="34" charset="0"/>
                        </a:rPr>
                        <a:t> and other Greenhouse Gases</a:t>
                      </a:r>
                    </a:p>
                  </a:txBody>
                  <a:tcPr marL="0" marR="0" marT="0" marB="0" anchor="ctr"/>
                </a:tc>
                <a:tc>
                  <a:txBody>
                    <a:bodyPr/>
                    <a:lstStyle/>
                    <a:p>
                      <a:pPr marL="0" marR="0" indent="0" algn="l" defTabSz="457200" rtl="0" eaLnBrk="1" fontAlgn="b" latinLnBrk="0" hangingPunct="1">
                        <a:lnSpc>
                          <a:spcPct val="100000"/>
                        </a:lnSpc>
                        <a:spcBef>
                          <a:spcPts val="0"/>
                        </a:spcBef>
                        <a:spcAft>
                          <a:spcPts val="600"/>
                        </a:spcAft>
                        <a:buClrTx/>
                        <a:buSzTx/>
                        <a:buFontTx/>
                        <a:buNone/>
                        <a:tabLst/>
                        <a:defRPr/>
                      </a:pPr>
                      <a:r>
                        <a:rPr lang="en-GB" sz="1800" u="none" strike="noStrike" kern="1200" dirty="0" smtClean="0">
                          <a:solidFill>
                            <a:schemeClr val="tx1"/>
                          </a:solidFill>
                          <a:effectLst/>
                          <a:latin typeface="Arial" panose="020B0604020202020204" pitchFamily="34" charset="0"/>
                          <a:ea typeface="+mn-ea"/>
                          <a:cs typeface="Arial" panose="020B0604020202020204" pitchFamily="34" charset="0"/>
                        </a:rPr>
                        <a:t>Employment, skills and training</a:t>
                      </a:r>
                    </a:p>
                  </a:txBody>
                  <a:tcPr marL="0" marR="0" marT="0" marB="0" anchor="ctr"/>
                </a:tc>
              </a:tr>
              <a:tr h="441370">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Materials</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Health and wellbeing</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r>
              <a:tr h="441370">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Waste</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Communities</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r>
              <a:tr h="441370">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Hazardous materials</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Security and crime</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r>
              <a:tr h="441370">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Biodiversity</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Ethical and fair trade</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r>
              <a:tr h="441370">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Heritage</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spcAft>
                          <a:spcPts val="600"/>
                        </a:spcAft>
                      </a:pPr>
                      <a:r>
                        <a:rPr lang="en-GB" sz="1800" u="none" strike="noStrike" dirty="0" smtClean="0">
                          <a:effectLst/>
                          <a:latin typeface="Arial" panose="020B0604020202020204" pitchFamily="34" charset="0"/>
                          <a:cs typeface="Arial" panose="020B0604020202020204" pitchFamily="34" charset="0"/>
                        </a:rPr>
                        <a:t>Equality</a:t>
                      </a:r>
                    </a:p>
                    <a:p>
                      <a:pPr algn="l" fontAlgn="b">
                        <a:spcAft>
                          <a:spcPts val="600"/>
                        </a:spcAft>
                      </a:pPr>
                      <a:r>
                        <a:rPr lang="en-GB" sz="1800" b="0" i="0" u="none" strike="noStrike" dirty="0" smtClean="0">
                          <a:effectLst/>
                          <a:latin typeface="Arial" panose="020B0604020202020204" pitchFamily="34" charset="0"/>
                          <a:cs typeface="Arial" panose="020B0604020202020204" pitchFamily="34" charset="0"/>
                        </a:rPr>
                        <a:t>Fair</a:t>
                      </a:r>
                      <a:r>
                        <a:rPr lang="en-GB" sz="1800" b="0" i="0" u="none" strike="noStrike" baseline="0" dirty="0" smtClean="0">
                          <a:effectLst/>
                          <a:latin typeface="Arial" panose="020B0604020202020204" pitchFamily="34" charset="0"/>
                          <a:cs typeface="Arial" panose="020B0604020202020204" pitchFamily="34" charset="0"/>
                        </a:rPr>
                        <a:t> Work</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r>
              <a:tr h="441370">
                <a:tc>
                  <a:txBody>
                    <a:bodyPr/>
                    <a:lstStyle/>
                    <a:p>
                      <a:pPr algn="l" fontAlgn="b">
                        <a:spcAft>
                          <a:spcPts val="600"/>
                        </a:spcAft>
                      </a:pPr>
                      <a:r>
                        <a:rPr lang="en-GB" sz="1800" u="none" strike="noStrike" dirty="0">
                          <a:effectLst/>
                          <a:latin typeface="Arial" panose="020B0604020202020204" pitchFamily="34" charset="0"/>
                          <a:cs typeface="Arial" panose="020B0604020202020204" pitchFamily="34" charset="0"/>
                        </a:rPr>
                        <a:t>Water</a:t>
                      </a: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algn="l" fontAlgn="b">
                        <a:spcAft>
                          <a:spcPts val="600"/>
                        </a:spcAft>
                      </a:pPr>
                      <a:endParaRPr lang="en-GB" sz="1800" b="0" i="0" u="none" strike="noStrike" dirty="0">
                        <a:effectLst/>
                        <a:latin typeface="Arial" panose="020B0604020202020204" pitchFamily="34" charset="0"/>
                        <a:cs typeface="Arial" panose="020B0604020202020204" pitchFamily="34" charset="0"/>
                      </a:endParaRPr>
                    </a:p>
                  </a:txBody>
                  <a:tcPr marL="0" marR="0" marT="0" marB="0" anchor="ctr"/>
                </a:tc>
              </a:tr>
            </a:tbl>
          </a:graphicData>
        </a:graphic>
      </p:graphicFrame>
      <p:sp>
        <p:nvSpPr>
          <p:cNvPr id="4" name="TextBox 29"/>
          <p:cNvSpPr txBox="1"/>
          <p:nvPr/>
        </p:nvSpPr>
        <p:spPr>
          <a:xfrm>
            <a:off x="7703685" y="2512145"/>
            <a:ext cx="871490" cy="840910"/>
          </a:xfrm>
          <a:prstGeom prst="roundRect">
            <a:avLst>
              <a:gd name="adj" fmla="val 11291"/>
            </a:avLst>
          </a:prstGeom>
          <a:solidFill>
            <a:schemeClr val="tx1">
              <a:lumMod val="65000"/>
              <a:lumOff val="3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72000" tIns="36000" rIns="72000" bIns="3600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2000" i="1">
                <a:solidFill>
                  <a:schemeClr val="bg1"/>
                </a:solidFill>
                <a:latin typeface="Arial" panose="020B0604020202020204" pitchFamily="34" charset="0"/>
                <a:cs typeface="Arial" panose="020B0604020202020204" pitchFamily="34" charset="0"/>
              </a:rPr>
              <a:t>i</a:t>
            </a:r>
            <a:r>
              <a:rPr lang="en-GB" sz="1800">
                <a:solidFill>
                  <a:schemeClr val="bg1"/>
                </a:solidFill>
                <a:latin typeface="Arial" panose="020B0604020202020204" pitchFamily="34" charset="0"/>
                <a:cs typeface="Arial" panose="020B0604020202020204" pitchFamily="34" charset="0"/>
              </a:rPr>
              <a:t> </a:t>
            </a:r>
          </a:p>
          <a:p>
            <a:pPr algn="ctr"/>
            <a:r>
              <a:rPr lang="en-GB" sz="1100">
                <a:solidFill>
                  <a:schemeClr val="bg1"/>
                </a:solidFill>
                <a:latin typeface="Arial" panose="020B0604020202020204" pitchFamily="34" charset="0"/>
                <a:cs typeface="Arial" panose="020B0604020202020204" pitchFamily="34" charset="0"/>
              </a:rPr>
              <a:t>Click for guidance</a:t>
            </a:r>
          </a:p>
        </p:txBody>
      </p:sp>
      <p:sp>
        <p:nvSpPr>
          <p:cNvPr id="2" name="TextBox 1"/>
          <p:cNvSpPr txBox="1"/>
          <p:nvPr/>
        </p:nvSpPr>
        <p:spPr>
          <a:xfrm>
            <a:off x="7312977" y="3783330"/>
            <a:ext cx="1652905" cy="2062103"/>
          </a:xfrm>
          <a:prstGeom prst="rect">
            <a:avLst/>
          </a:prstGeom>
          <a:ln>
            <a:solidFill>
              <a:srgbClr val="9CBA5F"/>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600" dirty="0" smtClean="0">
                <a:latin typeface="Arial" panose="020B0604020202020204" pitchFamily="34" charset="0"/>
                <a:cs typeface="Arial" panose="020B0604020202020204" pitchFamily="34" charset="0"/>
              </a:rPr>
              <a:t>Full descriptions, guidance on who should use the tool, when and how is available within the Tool.</a:t>
            </a:r>
            <a:endParaRPr lang="en-GB" sz="1600" dirty="0">
              <a:latin typeface="Arial" panose="020B0604020202020204" pitchFamily="34" charset="0"/>
              <a:cs typeface="Arial" panose="020B0604020202020204" pitchFamily="34" charset="0"/>
            </a:endParaRPr>
          </a:p>
        </p:txBody>
      </p:sp>
      <p:cxnSp>
        <p:nvCxnSpPr>
          <p:cNvPr id="7" name="Straight Arrow Connector 6"/>
          <p:cNvCxnSpPr>
            <a:stCxn id="2" idx="0"/>
            <a:endCxn id="4" idx="2"/>
          </p:cNvCxnSpPr>
          <p:nvPr/>
        </p:nvCxnSpPr>
        <p:spPr>
          <a:xfrm flipV="1">
            <a:off x="8139430" y="3353055"/>
            <a:ext cx="0" cy="430275"/>
          </a:xfrm>
          <a:prstGeom prst="straightConnector1">
            <a:avLst/>
          </a:prstGeom>
          <a:ln>
            <a:solidFill>
              <a:srgbClr val="9CBA5F"/>
            </a:solidFill>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65260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Jane's tr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RFB">
      <a:dk1>
        <a:sysClr val="windowText" lastClr="000000"/>
      </a:dk1>
      <a:lt1>
        <a:sysClr val="window" lastClr="FFFFFF"/>
      </a:lt1>
      <a:dk2>
        <a:srgbClr val="0087CD"/>
      </a:dk2>
      <a:lt2>
        <a:srgbClr val="EEECE1"/>
      </a:lt2>
      <a:accent1>
        <a:srgbClr val="0087CD"/>
      </a:accent1>
      <a:accent2>
        <a:srgbClr val="F6862B"/>
      </a:accent2>
      <a:accent3>
        <a:srgbClr val="9BBB59"/>
      </a:accent3>
      <a:accent4>
        <a:srgbClr val="8064A2"/>
      </a:accent4>
      <a:accent5>
        <a:srgbClr val="4BACC6"/>
      </a:accent5>
      <a:accent6>
        <a:srgbClr val="F79646"/>
      </a:accent6>
      <a:hlink>
        <a:srgbClr val="F6862B"/>
      </a:hlink>
      <a:folHlink>
        <a:srgbClr val="F686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24874</TotalTime>
  <Words>1797</Words>
  <Application>Microsoft Office PowerPoint</Application>
  <PresentationFormat>On-screen Show (4:3)</PresentationFormat>
  <Paragraphs>316</Paragraphs>
  <Slides>20</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MS PGothic</vt:lpstr>
      <vt:lpstr>Arial</vt:lpstr>
      <vt:lpstr>Calibri</vt:lpstr>
      <vt:lpstr>Tahoma</vt:lpstr>
      <vt:lpstr>Times New Roman</vt:lpstr>
      <vt:lpstr>Verdana</vt:lpstr>
      <vt:lpstr>Jane's trees</vt:lpstr>
      <vt:lpstr>3_Office Theme</vt:lpstr>
      <vt:lpstr>Sustainable Procurement: Suggestions for Small Developing States </vt:lpstr>
      <vt:lpstr>Suggestions for Small Developing States</vt:lpstr>
      <vt:lpstr>Who?</vt:lpstr>
      <vt:lpstr>Why?</vt:lpstr>
      <vt:lpstr>Example: Scotland’s Approach Scottish Model of Procurement </vt:lpstr>
      <vt:lpstr>PowerPoint Presentation</vt:lpstr>
      <vt:lpstr>PowerPoint Presentation</vt:lpstr>
      <vt:lpstr>How?</vt:lpstr>
      <vt:lpstr>Risks and Opportunities</vt:lpstr>
      <vt:lpstr>Example: Prioritising Actions</vt:lpstr>
      <vt:lpstr>Market engagement strategy –  Scope and Influence</vt:lpstr>
      <vt:lpstr>Sustainable Procurement Tools</vt:lpstr>
      <vt:lpstr>Sustainability: at the heart of all we do</vt:lpstr>
      <vt:lpstr>Procurement Reform (Scotland) Act 2014 </vt:lpstr>
      <vt:lpstr> Identify life cycle impacts  </vt:lpstr>
      <vt:lpstr>Embed in Procurement Cycle</vt:lpstr>
      <vt:lpstr>How? Engaging Suppliers</vt:lpstr>
      <vt:lpstr> The Flexible Framework – a route map </vt:lpstr>
      <vt:lpstr>Summary</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Barbara Morton</dc:creator>
  <cp:lastModifiedBy>Barbara Morton</cp:lastModifiedBy>
  <cp:revision>1323</cp:revision>
  <cp:lastPrinted>2016-06-09T20:23:47Z</cp:lastPrinted>
  <dcterms:created xsi:type="dcterms:W3CDTF">2010-09-16T10:31:04Z</dcterms:created>
  <dcterms:modified xsi:type="dcterms:W3CDTF">2016-06-10T10:01:46Z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TC010380703</vt:lpwstr>
  </property>
</Properties>
</file>