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60" r:id="rId2"/>
    <p:sldId id="312" r:id="rId3"/>
    <p:sldId id="313" r:id="rId4"/>
    <p:sldId id="314" r:id="rId5"/>
    <p:sldId id="311" r:id="rId6"/>
    <p:sldId id="315" r:id="rId7"/>
    <p:sldId id="316" r:id="rId8"/>
    <p:sldId id="317" r:id="rId9"/>
    <p:sldId id="261" r:id="rId10"/>
    <p:sldId id="323" r:id="rId11"/>
    <p:sldId id="310" r:id="rId12"/>
    <p:sldId id="263" r:id="rId13"/>
    <p:sldId id="309" r:id="rId14"/>
    <p:sldId id="308" r:id="rId15"/>
    <p:sldId id="290" r:id="rId16"/>
    <p:sldId id="291" r:id="rId17"/>
    <p:sldId id="289" r:id="rId18"/>
    <p:sldId id="296" r:id="rId19"/>
    <p:sldId id="295" r:id="rId20"/>
    <p:sldId id="287" r:id="rId21"/>
    <p:sldId id="288" r:id="rId22"/>
    <p:sldId id="299" r:id="rId23"/>
    <p:sldId id="301" r:id="rId24"/>
    <p:sldId id="300" r:id="rId25"/>
    <p:sldId id="297" r:id="rId26"/>
    <p:sldId id="298" r:id="rId27"/>
    <p:sldId id="285" r:id="rId28"/>
    <p:sldId id="286" r:id="rId29"/>
    <p:sldId id="302" r:id="rId30"/>
    <p:sldId id="293" r:id="rId31"/>
    <p:sldId id="304" r:id="rId32"/>
    <p:sldId id="305" r:id="rId33"/>
    <p:sldId id="306" r:id="rId34"/>
    <p:sldId id="294" r:id="rId35"/>
    <p:sldId id="284" r:id="rId36"/>
    <p:sldId id="321" r:id="rId37"/>
    <p:sldId id="318" r:id="rId38"/>
    <p:sldId id="319" r:id="rId39"/>
    <p:sldId id="320" r:id="rId40"/>
    <p:sldId id="322" r:id="rId41"/>
    <p:sldId id="324" r:id="rId42"/>
    <p:sldId id="32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66"/>
    <a:srgbClr val="29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8529" autoAdjust="0"/>
  </p:normalViewPr>
  <p:slideViewPr>
    <p:cSldViewPr snapToGrid="0" snapToObjects="1">
      <p:cViewPr varScale="1">
        <p:scale>
          <a:sx n="106" d="100"/>
          <a:sy n="106" d="100"/>
        </p:scale>
        <p:origin x="-128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image" Target="../media/image21.jpeg"/><Relationship Id="rId2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image" Target="../media/image21.jpeg"/><Relationship Id="rId2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919A7-440C-4A03-BB8A-0441CA18D4C3}" type="doc">
      <dgm:prSet loTypeId="urn:microsoft.com/office/officeart/2005/8/layout/h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CA"/>
        </a:p>
      </dgm:t>
    </dgm:pt>
    <dgm:pt modelId="{0E57789F-124A-4540-A284-D68AE187A03D}">
      <dgm:prSet phldrT="[Text]" custT="1"/>
      <dgm:spPr/>
      <dgm:t>
        <a:bodyPr/>
        <a:lstStyle/>
        <a:p>
          <a:r>
            <a:rPr lang="en-US" altLang="en-US" sz="1800" b="1" dirty="0" smtClean="0">
              <a:solidFill>
                <a:srgbClr val="093266"/>
              </a:solidFill>
              <a:latin typeface="Helvetica Light"/>
            </a:rPr>
            <a:t>IISD Advisory </a:t>
          </a:r>
          <a:endParaRPr lang="en-CA" sz="1800" b="1" dirty="0">
            <a:solidFill>
              <a:srgbClr val="093266"/>
            </a:solidFill>
          </a:endParaRPr>
        </a:p>
      </dgm:t>
    </dgm:pt>
    <dgm:pt modelId="{75AB634E-7CB0-4F9B-9A16-58546A35698D}" type="parTrans" cxnId="{BE8474FF-FCA8-4619-9037-9B63BB2C0981}">
      <dgm:prSet/>
      <dgm:spPr/>
      <dgm:t>
        <a:bodyPr/>
        <a:lstStyle/>
        <a:p>
          <a:endParaRPr lang="en-CA" sz="2400" b="1"/>
        </a:p>
      </dgm:t>
    </dgm:pt>
    <dgm:pt modelId="{093790A4-08C7-4315-8AE5-8D224BAE75FB}" type="sibTrans" cxnId="{BE8474FF-FCA8-4619-9037-9B63BB2C0981}">
      <dgm:prSet/>
      <dgm:spPr/>
      <dgm:t>
        <a:bodyPr/>
        <a:lstStyle/>
        <a:p>
          <a:endParaRPr lang="en-CA" sz="2400" b="1"/>
        </a:p>
      </dgm:t>
    </dgm:pt>
    <dgm:pt modelId="{5BB8B741-6F9C-4998-82AA-B6382BFA5B9E}">
      <dgm:prSet custT="1"/>
      <dgm:spPr/>
      <dgm:t>
        <a:bodyPr/>
        <a:lstStyle/>
        <a:p>
          <a:r>
            <a:rPr lang="en-US" altLang="en-US" sz="1800" b="1" dirty="0" smtClean="0">
              <a:solidFill>
                <a:srgbClr val="093266"/>
              </a:solidFill>
              <a:latin typeface="Helvetica Light"/>
            </a:rPr>
            <a:t>IISD Reporting Services </a:t>
          </a:r>
        </a:p>
      </dgm:t>
    </dgm:pt>
    <dgm:pt modelId="{9424D426-84C0-4429-AB3C-79C8C09D40E5}" type="parTrans" cxnId="{0C3331DE-C57F-46FB-BFBD-20D1563FF513}">
      <dgm:prSet/>
      <dgm:spPr/>
      <dgm:t>
        <a:bodyPr/>
        <a:lstStyle/>
        <a:p>
          <a:endParaRPr lang="en-CA" sz="2400" b="1"/>
        </a:p>
      </dgm:t>
    </dgm:pt>
    <dgm:pt modelId="{4EA41443-6518-4F42-916D-F22CEF3CEB58}" type="sibTrans" cxnId="{0C3331DE-C57F-46FB-BFBD-20D1563FF513}">
      <dgm:prSet/>
      <dgm:spPr/>
      <dgm:t>
        <a:bodyPr/>
        <a:lstStyle/>
        <a:p>
          <a:endParaRPr lang="en-CA" sz="2400" b="1"/>
        </a:p>
      </dgm:t>
    </dgm:pt>
    <dgm:pt modelId="{55BDC103-BF1B-44A6-A44D-DA36B7F7950E}">
      <dgm:prSet custT="1"/>
      <dgm:spPr/>
      <dgm:t>
        <a:bodyPr/>
        <a:lstStyle/>
        <a:p>
          <a:r>
            <a:rPr lang="en-US" altLang="en-US" sz="1800" b="1" dirty="0" smtClean="0">
              <a:solidFill>
                <a:srgbClr val="093266"/>
              </a:solidFill>
              <a:latin typeface="Helvetica Light"/>
            </a:rPr>
            <a:t>IISD Experimental Lakes Area </a:t>
          </a:r>
        </a:p>
      </dgm:t>
    </dgm:pt>
    <dgm:pt modelId="{C5ECCFCC-8C9F-4FB2-91C8-3E38CBEF7E05}" type="parTrans" cxnId="{1595B697-B30D-4F3C-84E1-02FCD5D2CA79}">
      <dgm:prSet/>
      <dgm:spPr/>
      <dgm:t>
        <a:bodyPr/>
        <a:lstStyle/>
        <a:p>
          <a:endParaRPr lang="en-CA" sz="2400" b="1"/>
        </a:p>
      </dgm:t>
    </dgm:pt>
    <dgm:pt modelId="{4B29B63A-5483-404D-9F89-FEA93AD23B5E}" type="sibTrans" cxnId="{1595B697-B30D-4F3C-84E1-02FCD5D2CA79}">
      <dgm:prSet/>
      <dgm:spPr/>
      <dgm:t>
        <a:bodyPr/>
        <a:lstStyle/>
        <a:p>
          <a:endParaRPr lang="en-CA" sz="2400" b="1"/>
        </a:p>
      </dgm:t>
    </dgm:pt>
    <dgm:pt modelId="{9AFCCCC6-8BC9-411A-9AE8-CD5CD9F39842}">
      <dgm:prSet/>
      <dgm:spPr/>
      <dgm:t>
        <a:bodyPr/>
        <a:lstStyle/>
        <a:p>
          <a:r>
            <a:rPr lang="en-CA" b="1" dirty="0" smtClean="0">
              <a:solidFill>
                <a:srgbClr val="093266"/>
              </a:solidFill>
              <a:latin typeface="Helvetica Light"/>
            </a:rPr>
            <a:t>Inter-Governmental Forum on Mining </a:t>
          </a:r>
          <a:endParaRPr lang="en-CA" b="1" dirty="0">
            <a:solidFill>
              <a:srgbClr val="093266"/>
            </a:solidFill>
            <a:latin typeface="Helvetica Light"/>
          </a:endParaRPr>
        </a:p>
      </dgm:t>
    </dgm:pt>
    <dgm:pt modelId="{62D1353A-0B82-41E5-8DD2-534F6DFB438F}" type="parTrans" cxnId="{C5DFABB3-D438-4952-BFAB-4EA7750E0D6D}">
      <dgm:prSet/>
      <dgm:spPr/>
      <dgm:t>
        <a:bodyPr/>
        <a:lstStyle/>
        <a:p>
          <a:endParaRPr lang="en-CA"/>
        </a:p>
      </dgm:t>
    </dgm:pt>
    <dgm:pt modelId="{ECD5BC14-0A56-4ABF-8566-11F4118DA118}" type="sibTrans" cxnId="{C5DFABB3-D438-4952-BFAB-4EA7750E0D6D}">
      <dgm:prSet/>
      <dgm:spPr/>
      <dgm:t>
        <a:bodyPr/>
        <a:lstStyle/>
        <a:p>
          <a:endParaRPr lang="en-CA"/>
        </a:p>
      </dgm:t>
    </dgm:pt>
    <dgm:pt modelId="{8BAC878C-5B60-4A84-87DC-A67BD49FB3EA}" type="pres">
      <dgm:prSet presAssocID="{A10919A7-440C-4A03-BB8A-0441CA18D4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A23203A-9A4A-440A-994E-D6E9857F9911}" type="pres">
      <dgm:prSet presAssocID="{0E57789F-124A-4540-A284-D68AE187A03D}" presName="node" presStyleLbl="node1" presStyleIdx="0" presStyleCnt="4" custLinFactNeighborX="-349" custLinFactNeighborY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F9B072A-B8AE-4DB7-BC20-7E8E72897D56}" type="pres">
      <dgm:prSet presAssocID="{093790A4-08C7-4315-8AE5-8D224BAE75FB}" presName="sibTrans" presStyleCnt="0"/>
      <dgm:spPr/>
      <dgm:t>
        <a:bodyPr/>
        <a:lstStyle/>
        <a:p>
          <a:endParaRPr lang="en-US"/>
        </a:p>
      </dgm:t>
    </dgm:pt>
    <dgm:pt modelId="{4B58E217-E215-4F01-BB88-A13C8141C3E7}" type="pres">
      <dgm:prSet presAssocID="{5BB8B741-6F9C-4998-82AA-B6382BFA5B9E}" presName="node" presStyleLbl="node1" presStyleIdx="1" presStyleCnt="4" custScaleX="120787" custScaleY="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B92113-4F8D-4C17-B766-D5A3533C4DC4}" type="pres">
      <dgm:prSet presAssocID="{4EA41443-6518-4F42-916D-F22CEF3CEB58}" presName="sibTrans" presStyleCnt="0"/>
      <dgm:spPr/>
      <dgm:t>
        <a:bodyPr/>
        <a:lstStyle/>
        <a:p>
          <a:endParaRPr lang="en-US"/>
        </a:p>
      </dgm:t>
    </dgm:pt>
    <dgm:pt modelId="{E56033E6-F0B4-492B-AAA5-F87D9AB146D3}" type="pres">
      <dgm:prSet presAssocID="{55BDC103-BF1B-44A6-A44D-DA36B7F7950E}" presName="node" presStyleLbl="node1" presStyleIdx="2" presStyleCnt="4" custScaleX="107762" custScaleY="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06ECA9-114C-4FC3-9DAD-F679F2F81807}" type="pres">
      <dgm:prSet presAssocID="{4B29B63A-5483-404D-9F89-FEA93AD23B5E}" presName="sibTrans" presStyleCnt="0"/>
      <dgm:spPr/>
      <dgm:t>
        <a:bodyPr/>
        <a:lstStyle/>
        <a:p>
          <a:endParaRPr lang="en-CA"/>
        </a:p>
      </dgm:t>
    </dgm:pt>
    <dgm:pt modelId="{229339D6-7F1E-4918-A484-746A53432C02}" type="pres">
      <dgm:prSet presAssocID="{9AFCCCC6-8BC9-411A-9AE8-CD5CD9F398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595B697-B30D-4F3C-84E1-02FCD5D2CA79}" srcId="{A10919A7-440C-4A03-BB8A-0441CA18D4C3}" destId="{55BDC103-BF1B-44A6-A44D-DA36B7F7950E}" srcOrd="2" destOrd="0" parTransId="{C5ECCFCC-8C9F-4FB2-91C8-3E38CBEF7E05}" sibTransId="{4B29B63A-5483-404D-9F89-FEA93AD23B5E}"/>
    <dgm:cxn modelId="{32BDC223-D759-CC48-8A5F-D07890D4B4C8}" type="presOf" srcId="{0E57789F-124A-4540-A284-D68AE187A03D}" destId="{7A23203A-9A4A-440A-994E-D6E9857F9911}" srcOrd="0" destOrd="0" presId="urn:microsoft.com/office/officeart/2005/8/layout/hList6"/>
    <dgm:cxn modelId="{D32A8219-6A6A-B143-AE27-8316341E3B2D}" type="presOf" srcId="{55BDC103-BF1B-44A6-A44D-DA36B7F7950E}" destId="{E56033E6-F0B4-492B-AAA5-F87D9AB146D3}" srcOrd="0" destOrd="0" presId="urn:microsoft.com/office/officeart/2005/8/layout/hList6"/>
    <dgm:cxn modelId="{D6B435A4-5673-4A4D-9E68-C2E9816B5D44}" type="presOf" srcId="{A10919A7-440C-4A03-BB8A-0441CA18D4C3}" destId="{8BAC878C-5B60-4A84-87DC-A67BD49FB3EA}" srcOrd="0" destOrd="0" presId="urn:microsoft.com/office/officeart/2005/8/layout/hList6"/>
    <dgm:cxn modelId="{C5DFABB3-D438-4952-BFAB-4EA7750E0D6D}" srcId="{A10919A7-440C-4A03-BB8A-0441CA18D4C3}" destId="{9AFCCCC6-8BC9-411A-9AE8-CD5CD9F39842}" srcOrd="3" destOrd="0" parTransId="{62D1353A-0B82-41E5-8DD2-534F6DFB438F}" sibTransId="{ECD5BC14-0A56-4ABF-8566-11F4118DA118}"/>
    <dgm:cxn modelId="{0C3331DE-C57F-46FB-BFBD-20D1563FF513}" srcId="{A10919A7-440C-4A03-BB8A-0441CA18D4C3}" destId="{5BB8B741-6F9C-4998-82AA-B6382BFA5B9E}" srcOrd="1" destOrd="0" parTransId="{9424D426-84C0-4429-AB3C-79C8C09D40E5}" sibTransId="{4EA41443-6518-4F42-916D-F22CEF3CEB58}"/>
    <dgm:cxn modelId="{BE8474FF-FCA8-4619-9037-9B63BB2C0981}" srcId="{A10919A7-440C-4A03-BB8A-0441CA18D4C3}" destId="{0E57789F-124A-4540-A284-D68AE187A03D}" srcOrd="0" destOrd="0" parTransId="{75AB634E-7CB0-4F9B-9A16-58546A35698D}" sibTransId="{093790A4-08C7-4315-8AE5-8D224BAE75FB}"/>
    <dgm:cxn modelId="{AD0B5C28-C1F1-E141-8BCD-A10E8C44C35C}" type="presOf" srcId="{5BB8B741-6F9C-4998-82AA-B6382BFA5B9E}" destId="{4B58E217-E215-4F01-BB88-A13C8141C3E7}" srcOrd="0" destOrd="0" presId="urn:microsoft.com/office/officeart/2005/8/layout/hList6"/>
    <dgm:cxn modelId="{F57B972F-A60C-A645-BD78-97E5AD43CC91}" type="presOf" srcId="{9AFCCCC6-8BC9-411A-9AE8-CD5CD9F39842}" destId="{229339D6-7F1E-4918-A484-746A53432C02}" srcOrd="0" destOrd="0" presId="urn:microsoft.com/office/officeart/2005/8/layout/hList6"/>
    <dgm:cxn modelId="{A2E9F1A9-531A-5B43-8390-441E2537E043}" type="presParOf" srcId="{8BAC878C-5B60-4A84-87DC-A67BD49FB3EA}" destId="{7A23203A-9A4A-440A-994E-D6E9857F9911}" srcOrd="0" destOrd="0" presId="urn:microsoft.com/office/officeart/2005/8/layout/hList6"/>
    <dgm:cxn modelId="{BC6C2706-CDA7-1642-9353-66FDE5B20A6B}" type="presParOf" srcId="{8BAC878C-5B60-4A84-87DC-A67BD49FB3EA}" destId="{0F9B072A-B8AE-4DB7-BC20-7E8E72897D56}" srcOrd="1" destOrd="0" presId="urn:microsoft.com/office/officeart/2005/8/layout/hList6"/>
    <dgm:cxn modelId="{90BA566D-B462-1843-90EE-4A6E9B26C2F3}" type="presParOf" srcId="{8BAC878C-5B60-4A84-87DC-A67BD49FB3EA}" destId="{4B58E217-E215-4F01-BB88-A13C8141C3E7}" srcOrd="2" destOrd="0" presId="urn:microsoft.com/office/officeart/2005/8/layout/hList6"/>
    <dgm:cxn modelId="{92EF1FCF-8B34-294B-9FC8-32EC418461A8}" type="presParOf" srcId="{8BAC878C-5B60-4A84-87DC-A67BD49FB3EA}" destId="{54B92113-4F8D-4C17-B766-D5A3533C4DC4}" srcOrd="3" destOrd="0" presId="urn:microsoft.com/office/officeart/2005/8/layout/hList6"/>
    <dgm:cxn modelId="{92030114-AAA5-DD45-94C5-81A0C96151CC}" type="presParOf" srcId="{8BAC878C-5B60-4A84-87DC-A67BD49FB3EA}" destId="{E56033E6-F0B4-492B-AAA5-F87D9AB146D3}" srcOrd="4" destOrd="0" presId="urn:microsoft.com/office/officeart/2005/8/layout/hList6"/>
    <dgm:cxn modelId="{189C622E-F4E4-6C43-B9F2-AD435BC6D6D2}" type="presParOf" srcId="{8BAC878C-5B60-4A84-87DC-A67BD49FB3EA}" destId="{4A06ECA9-114C-4FC3-9DAD-F679F2F81807}" srcOrd="5" destOrd="0" presId="urn:microsoft.com/office/officeart/2005/8/layout/hList6"/>
    <dgm:cxn modelId="{5627F041-1A45-B448-86A4-31AA6DB91737}" type="presParOf" srcId="{8BAC878C-5B60-4A84-87DC-A67BD49FB3EA}" destId="{229339D6-7F1E-4918-A484-746A53432C0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AEB1D959-8FE7-C148-AEB8-3BF2A5D3368D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Product Criteria for Major Areas of Government Spending</a:t>
          </a:r>
        </a:p>
      </dgm:t>
    </dgm:pt>
    <dgm:pt modelId="{54A4261F-BC56-B64C-8E72-32DE04890018}" type="parTrans" cxnId="{F2AEEDA1-7501-5F4A-A447-4E1093661FCC}">
      <dgm:prSet/>
      <dgm:spPr/>
      <dgm:t>
        <a:bodyPr/>
        <a:lstStyle/>
        <a:p>
          <a:endParaRPr lang="es-ES"/>
        </a:p>
      </dgm:t>
    </dgm:pt>
    <dgm:pt modelId="{CA9B1502-3702-5D42-9D4B-189A229CB9B3}" type="sibTrans" cxnId="{F2AEEDA1-7501-5F4A-A447-4E1093661FCC}">
      <dgm:prSet/>
      <dgm:spPr/>
      <dgm:t>
        <a:bodyPr/>
        <a:lstStyle/>
        <a:p>
          <a:endParaRPr lang="es-ES"/>
        </a:p>
      </dgm:t>
    </dgm:pt>
    <dgm:pt modelId="{2E8DF1D6-5F2E-1C48-9A3B-81B24F526D37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Positive Multipliers of SPP</a:t>
          </a:r>
        </a:p>
      </dgm:t>
    </dgm:pt>
    <dgm:pt modelId="{54ABDA71-0B58-994E-85AB-AFD9A2EEEB5B}" type="parTrans" cxnId="{D1670095-235E-F549-B31A-BC01B830F99B}">
      <dgm:prSet/>
      <dgm:spPr/>
      <dgm:t>
        <a:bodyPr/>
        <a:lstStyle/>
        <a:p>
          <a:endParaRPr lang="es-ES"/>
        </a:p>
      </dgm:t>
    </dgm:pt>
    <dgm:pt modelId="{88340D32-4DC1-3742-B739-82E787E48068}" type="sibTrans" cxnId="{D1670095-235E-F549-B31A-BC01B830F99B}">
      <dgm:prSet/>
      <dgm:spPr/>
      <dgm:t>
        <a:bodyPr/>
        <a:lstStyle/>
        <a:p>
          <a:endParaRPr lang="es-ES"/>
        </a:p>
      </dgm:t>
    </dgm:pt>
    <dgm:pt modelId="{F7994447-F473-8B44-96F1-8F22AE4ADAB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Criterios de Productos para las Principales Áreas de Gasto Público</a:t>
          </a:r>
          <a:endParaRPr lang="es-ES" dirty="0">
            <a:latin typeface="Arial"/>
            <a:cs typeface="Arial"/>
          </a:endParaRPr>
        </a:p>
      </dgm:t>
    </dgm:pt>
    <dgm:pt modelId="{D81CB561-9E52-B34C-8657-C6C8BE9CA272}" type="parTrans" cxnId="{03C3D2D5-9B1C-3641-9FA0-06A49466B5C5}">
      <dgm:prSet/>
      <dgm:spPr/>
      <dgm:t>
        <a:bodyPr/>
        <a:lstStyle/>
        <a:p>
          <a:endParaRPr lang="es-ES"/>
        </a:p>
      </dgm:t>
    </dgm:pt>
    <dgm:pt modelId="{10D32CB5-6D03-A64B-AEC6-7BCE7AAAC9B8}" type="sibTrans" cxnId="{03C3D2D5-9B1C-3641-9FA0-06A49466B5C5}">
      <dgm:prSet/>
      <dgm:spPr/>
      <dgm:t>
        <a:bodyPr/>
        <a:lstStyle/>
        <a:p>
          <a:endParaRPr lang="es-ES"/>
        </a:p>
      </dgm:t>
    </dgm:pt>
    <dgm:pt modelId="{B8976054-E1F5-B048-AC3F-DE9B4106115B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Los Multiplicadores Positivos de las CPS</a:t>
          </a:r>
          <a:endParaRPr lang="es-ES" dirty="0">
            <a:latin typeface="Arial"/>
            <a:cs typeface="Arial"/>
          </a:endParaRPr>
        </a:p>
      </dgm:t>
    </dgm:pt>
    <dgm:pt modelId="{88EC469E-40B1-A047-8CEA-06E22AD8748D}" type="parTrans" cxnId="{81096AB9-E2A9-7147-8ED3-B3A04BCB6977}">
      <dgm:prSet/>
      <dgm:spPr/>
      <dgm:t>
        <a:bodyPr/>
        <a:lstStyle/>
        <a:p>
          <a:endParaRPr lang="es-ES"/>
        </a:p>
      </dgm:t>
    </dgm:pt>
    <dgm:pt modelId="{09A9756A-D44A-C641-9CAA-7EA882E73120}" type="sibTrans" cxnId="{81096AB9-E2A9-7147-8ED3-B3A04BCB6977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10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10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10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10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10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D1BDC-8EDA-D647-949D-C7D822E26C8F}" type="pres">
      <dgm:prSet presAssocID="{D81CB561-9E52-B34C-8657-C6C8BE9CA272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5AB8DE1B-5C80-3A40-A02D-1BBC14B71248}" type="pres">
      <dgm:prSet presAssocID="{F7994447-F473-8B44-96F1-8F22AE4ADAB1}" presName="childText" presStyleLbl="bgAcc1" presStyleIdx="3" presStyleCnt="10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25FED-99BF-D049-AC42-C29CFF7F1EF5}" type="pres">
      <dgm:prSet presAssocID="{88EC469E-40B1-A047-8CEA-06E22AD8748D}" presName="Name13" presStyleLbl="parChTrans1D2" presStyleIdx="4" presStyleCnt="10"/>
      <dgm:spPr/>
      <dgm:t>
        <a:bodyPr/>
        <a:lstStyle/>
        <a:p>
          <a:endParaRPr lang="es-ES"/>
        </a:p>
      </dgm:t>
    </dgm:pt>
    <dgm:pt modelId="{9114843E-1C7C-BD43-AC89-775E836E8FE4}" type="pres">
      <dgm:prSet presAssocID="{B8976054-E1F5-B048-AC3F-DE9B4106115B}" presName="childText" presStyleLbl="bgAcc1" presStyleIdx="4" presStyleCnt="10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 custLinFactNeighborX="920" custLinFactNeighborY="819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5" presStyleCnt="10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6" presStyleCnt="10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6" presStyleCnt="10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7" presStyleCnt="10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7" presStyleCnt="10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105DA-1B02-D24A-809F-333D9925CC73}" type="pres">
      <dgm:prSet presAssocID="{54A4261F-BC56-B64C-8E72-32DE04890018}" presName="Name13" presStyleLbl="parChTrans1D2" presStyleIdx="8" presStyleCnt="10"/>
      <dgm:spPr/>
      <dgm:t>
        <a:bodyPr/>
        <a:lstStyle/>
        <a:p>
          <a:endParaRPr lang="es-ES"/>
        </a:p>
      </dgm:t>
    </dgm:pt>
    <dgm:pt modelId="{6CB06CE2-6BB3-0344-86DA-8C3FDB08A3FC}" type="pres">
      <dgm:prSet presAssocID="{AEB1D959-8FE7-C148-AEB8-3BF2A5D3368D}" presName="childText" presStyleLbl="bgAcc1" presStyleIdx="8" presStyleCnt="10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84935-534D-8B45-9945-005D20E945E6}" type="pres">
      <dgm:prSet presAssocID="{54ABDA71-0B58-994E-85AB-AFD9A2EEEB5B}" presName="Name13" presStyleLbl="parChTrans1D2" presStyleIdx="9" presStyleCnt="10"/>
      <dgm:spPr/>
      <dgm:t>
        <a:bodyPr/>
        <a:lstStyle/>
        <a:p>
          <a:endParaRPr lang="es-ES"/>
        </a:p>
      </dgm:t>
    </dgm:pt>
    <dgm:pt modelId="{23337949-1A70-2242-B503-A8F74FE92B74}" type="pres">
      <dgm:prSet presAssocID="{2E8DF1D6-5F2E-1C48-9A3B-81B24F526D37}" presName="childText" presStyleLbl="bgAcc1" presStyleIdx="9" presStyleCnt="10" custScaleX="367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815094-4F02-0E48-A49B-ADC1DAA73EEA}" type="presOf" srcId="{2E8DF1D6-5F2E-1C48-9A3B-81B24F526D37}" destId="{23337949-1A70-2242-B503-A8F74FE92B74}" srcOrd="0" destOrd="0" presId="urn:microsoft.com/office/officeart/2005/8/layout/hierarchy3"/>
    <dgm:cxn modelId="{01F30E6E-30AB-3347-BEF6-9C25C1AE32D6}" type="presOf" srcId="{AEB1D959-8FE7-C148-AEB8-3BF2A5D3368D}" destId="{6CB06CE2-6BB3-0344-86DA-8C3FDB08A3FC}" srcOrd="0" destOrd="0" presId="urn:microsoft.com/office/officeart/2005/8/layout/hierarchy3"/>
    <dgm:cxn modelId="{4EC91BB7-82D5-E647-BC91-7459256B45DE}" type="presOf" srcId="{44F5A606-1380-D64E-9C82-907F7F1E45AC}" destId="{1FB2CD35-8A86-4C4E-B8A0-06C2CBBADA97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0DA547BD-D783-EC41-923E-4F84144A48FA}" type="presOf" srcId="{4AA0DCF1-9BDF-AB4E-B077-865AE165106A}" destId="{ED4C7AEF-9D8E-5E4F-8505-D43437751EB1}" srcOrd="0" destOrd="0" presId="urn:microsoft.com/office/officeart/2005/8/layout/hierarchy3"/>
    <dgm:cxn modelId="{B44112A1-6488-4C4E-B350-8548C052A0EF}" type="presOf" srcId="{54ABDA71-0B58-994E-85AB-AFD9A2EEEB5B}" destId="{5D684935-534D-8B45-9945-005D20E945E6}" srcOrd="0" destOrd="0" presId="urn:microsoft.com/office/officeart/2005/8/layout/hierarchy3"/>
    <dgm:cxn modelId="{C0957E92-6E79-524A-9B4E-75305F9DB8E6}" type="presOf" srcId="{2DB63070-D422-7E42-9AA2-8B7386FC3A18}" destId="{83E80DB5-C82C-5F49-9F31-721230510D55}" srcOrd="0" destOrd="0" presId="urn:microsoft.com/office/officeart/2005/8/layout/hierarchy3"/>
    <dgm:cxn modelId="{19D7FB63-6AB3-B74F-BAC2-D886555603DE}" type="presOf" srcId="{D81CB561-9E52-B34C-8657-C6C8BE9CA272}" destId="{8CDD1BDC-8EDA-D647-949D-C7D822E26C8F}" srcOrd="0" destOrd="0" presId="urn:microsoft.com/office/officeart/2005/8/layout/hierarchy3"/>
    <dgm:cxn modelId="{DD5B7F89-E911-CA41-B774-C44487A23E47}" type="presOf" srcId="{0AF7082C-B424-724D-8B34-32701D77A709}" destId="{9E6852A1-5DE4-AF48-A2EF-F8043D72D821}" srcOrd="0" destOrd="0" presId="urn:microsoft.com/office/officeart/2005/8/layout/hierarchy3"/>
    <dgm:cxn modelId="{FB7DBD0A-41D5-254B-96D6-EB43B285754A}" type="presOf" srcId="{C195BB06-ADB8-7446-8C20-A5056A8567E5}" destId="{17833E8C-6AF6-264F-859C-4F0F54D15F9C}" srcOrd="1" destOrd="0" presId="urn:microsoft.com/office/officeart/2005/8/layout/hierarchy3"/>
    <dgm:cxn modelId="{DF21D98E-5008-CF44-AA78-9E974B32A23A}" type="presOf" srcId="{FF728BE4-F6AD-864C-8A66-14DD90A50472}" destId="{5FBBBE10-3470-0241-8E36-DE47D3E5A886}" srcOrd="0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A6ED3F12-792A-064C-B53B-BD9EAB946D5E}" type="presOf" srcId="{0A2DA577-E165-7544-B1CE-E704E6EFD9F9}" destId="{05D77F87-3BE0-944C-8D53-D3DADEDEEDFD}" srcOrd="0" destOrd="0" presId="urn:microsoft.com/office/officeart/2005/8/layout/hierarchy3"/>
    <dgm:cxn modelId="{8FCB4B9D-5465-2240-B82E-67F624F1E525}" type="presOf" srcId="{01AC400A-AE80-EA4E-ABBF-A658623F2390}" destId="{3180C08C-5F77-084F-83BE-0BEF2F6E02AF}" srcOrd="0" destOrd="0" presId="urn:microsoft.com/office/officeart/2005/8/layout/hierarchy3"/>
    <dgm:cxn modelId="{D1670095-235E-F549-B31A-BC01B830F99B}" srcId="{4BB6C759-C9A3-1E44-BE30-76A553834F46}" destId="{2E8DF1D6-5F2E-1C48-9A3B-81B24F526D37}" srcOrd="4" destOrd="0" parTransId="{54ABDA71-0B58-994E-85AB-AFD9A2EEEB5B}" sibTransId="{88340D32-4DC1-3742-B739-82E787E48068}"/>
    <dgm:cxn modelId="{03C3D2D5-9B1C-3641-9FA0-06A49466B5C5}" srcId="{C195BB06-ADB8-7446-8C20-A5056A8567E5}" destId="{F7994447-F473-8B44-96F1-8F22AE4ADAB1}" srcOrd="3" destOrd="0" parTransId="{D81CB561-9E52-B34C-8657-C6C8BE9CA272}" sibTransId="{10D32CB5-6D03-A64B-AEC6-7BCE7AAAC9B8}"/>
    <dgm:cxn modelId="{5F59BF7A-8EA0-CB40-A070-0BD01E6F5682}" type="presOf" srcId="{54A4261F-BC56-B64C-8E72-32DE04890018}" destId="{7BE105DA-1B02-D24A-809F-333D9925CC73}" srcOrd="0" destOrd="0" presId="urn:microsoft.com/office/officeart/2005/8/layout/hierarchy3"/>
    <dgm:cxn modelId="{99D9FB3A-3E4A-4143-9182-4445377A57C0}" type="presOf" srcId="{464A175A-BA9B-7042-93B1-5BCF39AD0E73}" destId="{4A85F773-0AA0-EB4D-B1F6-484505B853A9}" srcOrd="0" destOrd="0" presId="urn:microsoft.com/office/officeart/2005/8/layout/hierarchy3"/>
    <dgm:cxn modelId="{DEA14E8A-219E-3647-BF1C-720AFCADC887}" type="presOf" srcId="{8DCBD774-5321-1E49-B40F-1B49213009E4}" destId="{A43B32B6-9892-D54E-A84F-4171916817DE}" srcOrd="0" destOrd="0" presId="urn:microsoft.com/office/officeart/2005/8/layout/hierarchy3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718258FD-A970-9D4C-A386-2EC2987AB940}" type="presOf" srcId="{768AC4CC-408D-B94C-AA6F-E43DE2817D53}" destId="{EB65AA02-3DF7-C748-9FCB-51930E389A4B}" srcOrd="0" destOrd="0" presId="urn:microsoft.com/office/officeart/2005/8/layout/hierarchy3"/>
    <dgm:cxn modelId="{DA91DE26-CF79-1941-A828-A73A82CA13E4}" type="presOf" srcId="{4BB6C759-C9A3-1E44-BE30-76A553834F46}" destId="{F47FEDC3-7544-2647-905A-A2ABD7A0976B}" srcOrd="1" destOrd="0" presId="urn:microsoft.com/office/officeart/2005/8/layout/hierarchy3"/>
    <dgm:cxn modelId="{F2AEEDA1-7501-5F4A-A447-4E1093661FCC}" srcId="{4BB6C759-C9A3-1E44-BE30-76A553834F46}" destId="{AEB1D959-8FE7-C148-AEB8-3BF2A5D3368D}" srcOrd="3" destOrd="0" parTransId="{54A4261F-BC56-B64C-8E72-32DE04890018}" sibTransId="{CA9B1502-3702-5D42-9D4B-189A229CB9B3}"/>
    <dgm:cxn modelId="{5BD52C9C-F261-9543-A1A0-D0891EBE661E}" type="presOf" srcId="{F7994447-F473-8B44-96F1-8F22AE4ADAB1}" destId="{5AB8DE1B-5C80-3A40-A02D-1BBC14B71248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4B12CC09-B9C3-304E-A968-00AD0BDC2826}" type="presOf" srcId="{88EC469E-40B1-A047-8CEA-06E22AD8748D}" destId="{E9E25FED-99BF-D049-AC42-C29CFF7F1EF5}" srcOrd="0" destOrd="0" presId="urn:microsoft.com/office/officeart/2005/8/layout/hierarchy3"/>
    <dgm:cxn modelId="{81096AB9-E2A9-7147-8ED3-B3A04BCB6977}" srcId="{C195BB06-ADB8-7446-8C20-A5056A8567E5}" destId="{B8976054-E1F5-B048-AC3F-DE9B4106115B}" srcOrd="4" destOrd="0" parTransId="{88EC469E-40B1-A047-8CEA-06E22AD8748D}" sibTransId="{09A9756A-D44A-C641-9CAA-7EA882E73120}"/>
    <dgm:cxn modelId="{CCB45A07-B025-0541-AAB6-DE0DC111CBB6}" type="presOf" srcId="{C195BB06-ADB8-7446-8C20-A5056A8567E5}" destId="{AEB18C23-A986-EA43-8ED9-939A0D159813}" srcOrd="0" destOrd="0" presId="urn:microsoft.com/office/officeart/2005/8/layout/hierarchy3"/>
    <dgm:cxn modelId="{24C9185C-9D8D-5B41-B7F1-80F5E0E65BFA}" type="presOf" srcId="{50BC8594-8C73-C544-A032-FEA1A93B2756}" destId="{59F2F7D6-963C-894B-AB1A-62F0F4EFA08B}" srcOrd="0" destOrd="0" presId="urn:microsoft.com/office/officeart/2005/8/layout/hierarchy3"/>
    <dgm:cxn modelId="{56EFD120-7591-A349-B7F1-F9E0EB2E105A}" type="presOf" srcId="{B8976054-E1F5-B048-AC3F-DE9B4106115B}" destId="{9114843E-1C7C-BD43-AC89-775E836E8FE4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67B17C5B-CF22-1040-B380-9B59A7A9379D}" type="presOf" srcId="{4BB6C759-C9A3-1E44-BE30-76A553834F46}" destId="{7FAF5034-DBB0-F447-BF27-6814E8E0625B}" srcOrd="0" destOrd="0" presId="urn:microsoft.com/office/officeart/2005/8/layout/hierarchy3"/>
    <dgm:cxn modelId="{1FC414DD-52DA-3543-A289-5EFB99906F98}" type="presOf" srcId="{5AB0E2D6-02AF-B04E-9331-466C2BA75330}" destId="{EDD6F711-7C7A-ED41-A8AF-68A4D5E564B5}" srcOrd="0" destOrd="0" presId="urn:microsoft.com/office/officeart/2005/8/layout/hierarchy3"/>
    <dgm:cxn modelId="{0C9FBEE8-91B0-304E-B553-9DB9FE72FAC5}" type="presOf" srcId="{590D0811-A45B-AC4B-90FA-6A8C7A3227BC}" destId="{DDE71E68-BD05-E74B-8B5E-35CB28152FDD}" srcOrd="0" destOrd="0" presId="urn:microsoft.com/office/officeart/2005/8/layout/hierarchy3"/>
    <dgm:cxn modelId="{29767CD2-ECB4-1A46-B323-600EA9CBE059}" type="presParOf" srcId="{05D77F87-3BE0-944C-8D53-D3DADEDEEDFD}" destId="{58D69400-988E-7143-9D90-5D0107DA462D}" srcOrd="0" destOrd="0" presId="urn:microsoft.com/office/officeart/2005/8/layout/hierarchy3"/>
    <dgm:cxn modelId="{63A3F06D-6F1E-7F4E-8038-F48E081C0FFC}" type="presParOf" srcId="{58D69400-988E-7143-9D90-5D0107DA462D}" destId="{A7A41541-D0E2-8148-BD57-D3219DF99F56}" srcOrd="0" destOrd="0" presId="urn:microsoft.com/office/officeart/2005/8/layout/hierarchy3"/>
    <dgm:cxn modelId="{F9A85F3A-C1F0-1D42-BE00-14F0D739D0F1}" type="presParOf" srcId="{A7A41541-D0E2-8148-BD57-D3219DF99F56}" destId="{AEB18C23-A986-EA43-8ED9-939A0D159813}" srcOrd="0" destOrd="0" presId="urn:microsoft.com/office/officeart/2005/8/layout/hierarchy3"/>
    <dgm:cxn modelId="{5445D305-F3E8-9E4D-B0AE-05D2E83B7A93}" type="presParOf" srcId="{A7A41541-D0E2-8148-BD57-D3219DF99F56}" destId="{17833E8C-6AF6-264F-859C-4F0F54D15F9C}" srcOrd="1" destOrd="0" presId="urn:microsoft.com/office/officeart/2005/8/layout/hierarchy3"/>
    <dgm:cxn modelId="{BBB119CD-8A57-C647-90F3-BC2F764340B4}" type="presParOf" srcId="{58D69400-988E-7143-9D90-5D0107DA462D}" destId="{669AD23C-44AC-954C-9C43-DE29538622D9}" srcOrd="1" destOrd="0" presId="urn:microsoft.com/office/officeart/2005/8/layout/hierarchy3"/>
    <dgm:cxn modelId="{D7F95814-355E-9C4B-9B50-4B7E0F807C15}" type="presParOf" srcId="{669AD23C-44AC-954C-9C43-DE29538622D9}" destId="{9E6852A1-5DE4-AF48-A2EF-F8043D72D821}" srcOrd="0" destOrd="0" presId="urn:microsoft.com/office/officeart/2005/8/layout/hierarchy3"/>
    <dgm:cxn modelId="{C72FB678-D4D0-4E46-96F5-3382B2E8BB5B}" type="presParOf" srcId="{669AD23C-44AC-954C-9C43-DE29538622D9}" destId="{EDD6F711-7C7A-ED41-A8AF-68A4D5E564B5}" srcOrd="1" destOrd="0" presId="urn:microsoft.com/office/officeart/2005/8/layout/hierarchy3"/>
    <dgm:cxn modelId="{39007CE6-E57B-FF44-B964-2F934241B9D0}" type="presParOf" srcId="{669AD23C-44AC-954C-9C43-DE29538622D9}" destId="{83E80DB5-C82C-5F49-9F31-721230510D55}" srcOrd="2" destOrd="0" presId="urn:microsoft.com/office/officeart/2005/8/layout/hierarchy3"/>
    <dgm:cxn modelId="{5203694C-B393-574D-B9F9-8D21C9990A69}" type="presParOf" srcId="{669AD23C-44AC-954C-9C43-DE29538622D9}" destId="{59F2F7D6-963C-894B-AB1A-62F0F4EFA08B}" srcOrd="3" destOrd="0" presId="urn:microsoft.com/office/officeart/2005/8/layout/hierarchy3"/>
    <dgm:cxn modelId="{13D7D5F1-9297-F349-8C4D-E08C1B45D94C}" type="presParOf" srcId="{669AD23C-44AC-954C-9C43-DE29538622D9}" destId="{4A85F773-0AA0-EB4D-B1F6-484505B853A9}" srcOrd="4" destOrd="0" presId="urn:microsoft.com/office/officeart/2005/8/layout/hierarchy3"/>
    <dgm:cxn modelId="{AD952EA3-7CA4-AE4C-BAA5-BB59DA3ABB7B}" type="presParOf" srcId="{669AD23C-44AC-954C-9C43-DE29538622D9}" destId="{1FB2CD35-8A86-4C4E-B8A0-06C2CBBADA97}" srcOrd="5" destOrd="0" presId="urn:microsoft.com/office/officeart/2005/8/layout/hierarchy3"/>
    <dgm:cxn modelId="{7D607C47-84CC-024D-8F33-DC4CA64077A4}" type="presParOf" srcId="{669AD23C-44AC-954C-9C43-DE29538622D9}" destId="{8CDD1BDC-8EDA-D647-949D-C7D822E26C8F}" srcOrd="6" destOrd="0" presId="urn:microsoft.com/office/officeart/2005/8/layout/hierarchy3"/>
    <dgm:cxn modelId="{E40C64F2-0C50-B747-984C-B77FAC2B83B6}" type="presParOf" srcId="{669AD23C-44AC-954C-9C43-DE29538622D9}" destId="{5AB8DE1B-5C80-3A40-A02D-1BBC14B71248}" srcOrd="7" destOrd="0" presId="urn:microsoft.com/office/officeart/2005/8/layout/hierarchy3"/>
    <dgm:cxn modelId="{23742D77-8ABA-8C4E-8F1C-8F723AC126DF}" type="presParOf" srcId="{669AD23C-44AC-954C-9C43-DE29538622D9}" destId="{E9E25FED-99BF-D049-AC42-C29CFF7F1EF5}" srcOrd="8" destOrd="0" presId="urn:microsoft.com/office/officeart/2005/8/layout/hierarchy3"/>
    <dgm:cxn modelId="{F9D07026-ACB4-1747-8EBD-369614CF7212}" type="presParOf" srcId="{669AD23C-44AC-954C-9C43-DE29538622D9}" destId="{9114843E-1C7C-BD43-AC89-775E836E8FE4}" srcOrd="9" destOrd="0" presId="urn:microsoft.com/office/officeart/2005/8/layout/hierarchy3"/>
    <dgm:cxn modelId="{5470EACA-0C52-724B-8D79-4E1D227C9617}" type="presParOf" srcId="{05D77F87-3BE0-944C-8D53-D3DADEDEEDFD}" destId="{02946115-CCD5-0143-BF5F-2930EDEA3006}" srcOrd="1" destOrd="0" presId="urn:microsoft.com/office/officeart/2005/8/layout/hierarchy3"/>
    <dgm:cxn modelId="{686D96C3-AF71-5341-A806-C94C8FC8E0DA}" type="presParOf" srcId="{02946115-CCD5-0143-BF5F-2930EDEA3006}" destId="{37C611D9-56E7-8841-9C6E-B47E756F7861}" srcOrd="0" destOrd="0" presId="urn:microsoft.com/office/officeart/2005/8/layout/hierarchy3"/>
    <dgm:cxn modelId="{F33C7A74-CB3B-7B48-AC9A-2F790F888598}" type="presParOf" srcId="{37C611D9-56E7-8841-9C6E-B47E756F7861}" destId="{7FAF5034-DBB0-F447-BF27-6814E8E0625B}" srcOrd="0" destOrd="0" presId="urn:microsoft.com/office/officeart/2005/8/layout/hierarchy3"/>
    <dgm:cxn modelId="{E3F2D9E3-CDF4-8C4E-A19E-605C651250D1}" type="presParOf" srcId="{37C611D9-56E7-8841-9C6E-B47E756F7861}" destId="{F47FEDC3-7544-2647-905A-A2ABD7A0976B}" srcOrd="1" destOrd="0" presId="urn:microsoft.com/office/officeart/2005/8/layout/hierarchy3"/>
    <dgm:cxn modelId="{80538EB5-B15C-3F4A-9DD8-F75866AED9B0}" type="presParOf" srcId="{02946115-CCD5-0143-BF5F-2930EDEA3006}" destId="{EB95141C-97EB-6D4F-8F3B-C5ABA1CEABAA}" srcOrd="1" destOrd="0" presId="urn:microsoft.com/office/officeart/2005/8/layout/hierarchy3"/>
    <dgm:cxn modelId="{18510D15-93E4-4848-8108-16810ADFE47C}" type="presParOf" srcId="{EB95141C-97EB-6D4F-8F3B-C5ABA1CEABAA}" destId="{5FBBBE10-3470-0241-8E36-DE47D3E5A886}" srcOrd="0" destOrd="0" presId="urn:microsoft.com/office/officeart/2005/8/layout/hierarchy3"/>
    <dgm:cxn modelId="{EB267D2B-99CC-6F4F-96D2-5A8DE7CDC317}" type="presParOf" srcId="{EB95141C-97EB-6D4F-8F3B-C5ABA1CEABAA}" destId="{EB65AA02-3DF7-C748-9FCB-51930E389A4B}" srcOrd="1" destOrd="0" presId="urn:microsoft.com/office/officeart/2005/8/layout/hierarchy3"/>
    <dgm:cxn modelId="{9ECC1465-2AB5-304A-8A84-B6C146E788C8}" type="presParOf" srcId="{EB95141C-97EB-6D4F-8F3B-C5ABA1CEABAA}" destId="{A43B32B6-9892-D54E-A84F-4171916817DE}" srcOrd="2" destOrd="0" presId="urn:microsoft.com/office/officeart/2005/8/layout/hierarchy3"/>
    <dgm:cxn modelId="{76585721-92E4-E145-B533-AD25DBA697C7}" type="presParOf" srcId="{EB95141C-97EB-6D4F-8F3B-C5ABA1CEABAA}" destId="{ED4C7AEF-9D8E-5E4F-8505-D43437751EB1}" srcOrd="3" destOrd="0" presId="urn:microsoft.com/office/officeart/2005/8/layout/hierarchy3"/>
    <dgm:cxn modelId="{052C49C4-58FA-4247-8C85-5F06460D1EDD}" type="presParOf" srcId="{EB95141C-97EB-6D4F-8F3B-C5ABA1CEABAA}" destId="{3180C08C-5F77-084F-83BE-0BEF2F6E02AF}" srcOrd="4" destOrd="0" presId="urn:microsoft.com/office/officeart/2005/8/layout/hierarchy3"/>
    <dgm:cxn modelId="{FB299917-B2A4-D64B-9AAA-C580E7423A03}" type="presParOf" srcId="{EB95141C-97EB-6D4F-8F3B-C5ABA1CEABAA}" destId="{DDE71E68-BD05-E74B-8B5E-35CB28152FDD}" srcOrd="5" destOrd="0" presId="urn:microsoft.com/office/officeart/2005/8/layout/hierarchy3"/>
    <dgm:cxn modelId="{E4431759-C66D-5343-9D0B-B6FEE610D8E3}" type="presParOf" srcId="{EB95141C-97EB-6D4F-8F3B-C5ABA1CEABAA}" destId="{7BE105DA-1B02-D24A-809F-333D9925CC73}" srcOrd="6" destOrd="0" presId="urn:microsoft.com/office/officeart/2005/8/layout/hierarchy3"/>
    <dgm:cxn modelId="{40B88EC4-0508-D54C-986C-A410C6628907}" type="presParOf" srcId="{EB95141C-97EB-6D4F-8F3B-C5ABA1CEABAA}" destId="{6CB06CE2-6BB3-0344-86DA-8C3FDB08A3FC}" srcOrd="7" destOrd="0" presId="urn:microsoft.com/office/officeart/2005/8/layout/hierarchy3"/>
    <dgm:cxn modelId="{13BEE84B-F108-4F4E-936D-005F7FFCDDA5}" type="presParOf" srcId="{EB95141C-97EB-6D4F-8F3B-C5ABA1CEABAA}" destId="{5D684935-534D-8B45-9945-005D20E945E6}" srcOrd="8" destOrd="0" presId="urn:microsoft.com/office/officeart/2005/8/layout/hierarchy3"/>
    <dgm:cxn modelId="{DFAFFD38-B53D-E34D-9F8E-A0D4BDFBA890}" type="presParOf" srcId="{EB95141C-97EB-6D4F-8F3B-C5ABA1CEABAA}" destId="{23337949-1A70-2242-B503-A8F74FE92B7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AEB1D959-8FE7-C148-AEB8-3BF2A5D3368D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Product Criteria for Major Areas of Government Spending</a:t>
          </a:r>
        </a:p>
      </dgm:t>
    </dgm:pt>
    <dgm:pt modelId="{54A4261F-BC56-B64C-8E72-32DE04890018}" type="parTrans" cxnId="{F2AEEDA1-7501-5F4A-A447-4E1093661FCC}">
      <dgm:prSet/>
      <dgm:spPr/>
      <dgm:t>
        <a:bodyPr/>
        <a:lstStyle/>
        <a:p>
          <a:endParaRPr lang="es-ES"/>
        </a:p>
      </dgm:t>
    </dgm:pt>
    <dgm:pt modelId="{CA9B1502-3702-5D42-9D4B-189A229CB9B3}" type="sibTrans" cxnId="{F2AEEDA1-7501-5F4A-A447-4E1093661FCC}">
      <dgm:prSet/>
      <dgm:spPr/>
      <dgm:t>
        <a:bodyPr/>
        <a:lstStyle/>
        <a:p>
          <a:endParaRPr lang="es-ES"/>
        </a:p>
      </dgm:t>
    </dgm:pt>
    <dgm:pt modelId="{2E8DF1D6-5F2E-1C48-9A3B-81B24F526D37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Positive Multipliers of SPP</a:t>
          </a:r>
        </a:p>
      </dgm:t>
    </dgm:pt>
    <dgm:pt modelId="{54ABDA71-0B58-994E-85AB-AFD9A2EEEB5B}" type="parTrans" cxnId="{D1670095-235E-F549-B31A-BC01B830F99B}">
      <dgm:prSet/>
      <dgm:spPr/>
      <dgm:t>
        <a:bodyPr/>
        <a:lstStyle/>
        <a:p>
          <a:endParaRPr lang="es-ES"/>
        </a:p>
      </dgm:t>
    </dgm:pt>
    <dgm:pt modelId="{88340D32-4DC1-3742-B739-82E787E48068}" type="sibTrans" cxnId="{D1670095-235E-F549-B31A-BC01B830F99B}">
      <dgm:prSet/>
      <dgm:spPr/>
      <dgm:t>
        <a:bodyPr/>
        <a:lstStyle/>
        <a:p>
          <a:endParaRPr lang="es-ES"/>
        </a:p>
      </dgm:t>
    </dgm:pt>
    <dgm:pt modelId="{C7F836E1-2CFC-5742-A6C1-F0CE5E10F5E0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Public Procurement and </a:t>
          </a:r>
          <a:r>
            <a:rPr lang="es-ES" dirty="0" err="1" smtClean="0">
              <a:latin typeface="Arial"/>
              <a:cs typeface="Arial"/>
            </a:rPr>
            <a:t>Infrastructure</a:t>
          </a:r>
          <a:endParaRPr lang="es-ES" dirty="0" smtClean="0">
            <a:latin typeface="Arial"/>
            <a:cs typeface="Arial"/>
          </a:endParaRPr>
        </a:p>
      </dgm:t>
    </dgm:pt>
    <dgm:pt modelId="{E3702C5E-085D-924B-9F0C-9C51561F6973}" type="parTrans" cxnId="{F05982DC-EF13-7244-8B5A-9F7F14620EEE}">
      <dgm:prSet/>
      <dgm:spPr/>
      <dgm:t>
        <a:bodyPr/>
        <a:lstStyle/>
        <a:p>
          <a:endParaRPr lang="es-ES"/>
        </a:p>
      </dgm:t>
    </dgm:pt>
    <dgm:pt modelId="{05673F02-923C-6B47-926E-56885C870622}" type="sibTrans" cxnId="{F05982DC-EF13-7244-8B5A-9F7F14620EEE}">
      <dgm:prSet/>
      <dgm:spPr/>
      <dgm:t>
        <a:bodyPr/>
        <a:lstStyle/>
        <a:p>
          <a:endParaRPr lang="es-ES"/>
        </a:p>
      </dgm:t>
    </dgm:pt>
    <dgm:pt modelId="{F7994447-F473-8B44-96F1-8F22AE4ADAB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Criterios de Productos para las Principales Áreas de Gasto Público</a:t>
          </a:r>
          <a:endParaRPr lang="es-ES" dirty="0">
            <a:latin typeface="Arial"/>
            <a:cs typeface="Arial"/>
          </a:endParaRPr>
        </a:p>
      </dgm:t>
    </dgm:pt>
    <dgm:pt modelId="{D81CB561-9E52-B34C-8657-C6C8BE9CA272}" type="parTrans" cxnId="{03C3D2D5-9B1C-3641-9FA0-06A49466B5C5}">
      <dgm:prSet/>
      <dgm:spPr/>
      <dgm:t>
        <a:bodyPr/>
        <a:lstStyle/>
        <a:p>
          <a:endParaRPr lang="es-ES"/>
        </a:p>
      </dgm:t>
    </dgm:pt>
    <dgm:pt modelId="{10D32CB5-6D03-A64B-AEC6-7BCE7AAAC9B8}" type="sibTrans" cxnId="{03C3D2D5-9B1C-3641-9FA0-06A49466B5C5}">
      <dgm:prSet/>
      <dgm:spPr/>
      <dgm:t>
        <a:bodyPr/>
        <a:lstStyle/>
        <a:p>
          <a:endParaRPr lang="es-ES"/>
        </a:p>
      </dgm:t>
    </dgm:pt>
    <dgm:pt modelId="{B8976054-E1F5-B048-AC3F-DE9B4106115B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Los Multiplicadores Positivos de las CPS</a:t>
          </a:r>
          <a:endParaRPr lang="es-ES" dirty="0">
            <a:latin typeface="Arial"/>
            <a:cs typeface="Arial"/>
          </a:endParaRPr>
        </a:p>
      </dgm:t>
    </dgm:pt>
    <dgm:pt modelId="{88EC469E-40B1-A047-8CEA-06E22AD8748D}" type="parTrans" cxnId="{81096AB9-E2A9-7147-8ED3-B3A04BCB6977}">
      <dgm:prSet/>
      <dgm:spPr/>
      <dgm:t>
        <a:bodyPr/>
        <a:lstStyle/>
        <a:p>
          <a:endParaRPr lang="es-ES"/>
        </a:p>
      </dgm:t>
    </dgm:pt>
    <dgm:pt modelId="{09A9756A-D44A-C641-9CAA-7EA882E73120}" type="sibTrans" cxnId="{81096AB9-E2A9-7147-8ED3-B3A04BCB6977}">
      <dgm:prSet/>
      <dgm:spPr/>
      <dgm:t>
        <a:bodyPr/>
        <a:lstStyle/>
        <a:p>
          <a:endParaRPr lang="es-ES"/>
        </a:p>
      </dgm:t>
    </dgm:pt>
    <dgm:pt modelId="{32E4B59E-300F-2A4E-B252-227B0A0C09DE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Contrataciones Públicas e Infraestructura</a:t>
          </a:r>
          <a:endParaRPr lang="es-ES" dirty="0">
            <a:latin typeface="Arial"/>
            <a:cs typeface="Arial"/>
          </a:endParaRPr>
        </a:p>
      </dgm:t>
    </dgm:pt>
    <dgm:pt modelId="{56110E21-9227-CB4F-A925-F09E39789116}" type="parTrans" cxnId="{CC00FC11-5F31-AE41-901A-46CF8DCB4B3B}">
      <dgm:prSet/>
      <dgm:spPr/>
      <dgm:t>
        <a:bodyPr/>
        <a:lstStyle/>
        <a:p>
          <a:endParaRPr lang="es-ES"/>
        </a:p>
      </dgm:t>
    </dgm:pt>
    <dgm:pt modelId="{7BE04647-6242-B546-8E3E-AB4BF3117F01}" type="sibTrans" cxnId="{CC00FC11-5F31-AE41-901A-46CF8DCB4B3B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12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12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12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12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12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12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D1BDC-8EDA-D647-949D-C7D822E26C8F}" type="pres">
      <dgm:prSet presAssocID="{D81CB561-9E52-B34C-8657-C6C8BE9CA272}" presName="Name13" presStyleLbl="parChTrans1D2" presStyleIdx="3" presStyleCnt="12"/>
      <dgm:spPr/>
      <dgm:t>
        <a:bodyPr/>
        <a:lstStyle/>
        <a:p>
          <a:endParaRPr lang="es-ES"/>
        </a:p>
      </dgm:t>
    </dgm:pt>
    <dgm:pt modelId="{5AB8DE1B-5C80-3A40-A02D-1BBC14B71248}" type="pres">
      <dgm:prSet presAssocID="{F7994447-F473-8B44-96F1-8F22AE4ADAB1}" presName="childText" presStyleLbl="bgAcc1" presStyleIdx="3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25FED-99BF-D049-AC42-C29CFF7F1EF5}" type="pres">
      <dgm:prSet presAssocID="{88EC469E-40B1-A047-8CEA-06E22AD8748D}" presName="Name13" presStyleLbl="parChTrans1D2" presStyleIdx="4" presStyleCnt="12"/>
      <dgm:spPr/>
      <dgm:t>
        <a:bodyPr/>
        <a:lstStyle/>
        <a:p>
          <a:endParaRPr lang="es-ES"/>
        </a:p>
      </dgm:t>
    </dgm:pt>
    <dgm:pt modelId="{9114843E-1C7C-BD43-AC89-775E836E8FE4}" type="pres">
      <dgm:prSet presAssocID="{B8976054-E1F5-B048-AC3F-DE9B4106115B}" presName="childText" presStyleLbl="bgAcc1" presStyleIdx="4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1588C-1B4B-144C-A9E4-34B3F8A71D2A}" type="pres">
      <dgm:prSet presAssocID="{56110E21-9227-CB4F-A925-F09E39789116}" presName="Name13" presStyleLbl="parChTrans1D2" presStyleIdx="5" presStyleCnt="12"/>
      <dgm:spPr/>
      <dgm:t>
        <a:bodyPr/>
        <a:lstStyle/>
        <a:p>
          <a:endParaRPr lang="es-ES"/>
        </a:p>
      </dgm:t>
    </dgm:pt>
    <dgm:pt modelId="{5D64E340-7E53-884F-9FCD-B726378AFA59}" type="pres">
      <dgm:prSet presAssocID="{32E4B59E-300F-2A4E-B252-227B0A0C09DE}" presName="childText" presStyleLbl="bgAcc1" presStyleIdx="5" presStyleCnt="12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6" presStyleCnt="12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6" presStyleCnt="12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7" presStyleCnt="12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7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8" presStyleCnt="12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8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105DA-1B02-D24A-809F-333D9925CC73}" type="pres">
      <dgm:prSet presAssocID="{54A4261F-BC56-B64C-8E72-32DE04890018}" presName="Name13" presStyleLbl="parChTrans1D2" presStyleIdx="9" presStyleCnt="12"/>
      <dgm:spPr/>
      <dgm:t>
        <a:bodyPr/>
        <a:lstStyle/>
        <a:p>
          <a:endParaRPr lang="es-ES"/>
        </a:p>
      </dgm:t>
    </dgm:pt>
    <dgm:pt modelId="{6CB06CE2-6BB3-0344-86DA-8C3FDB08A3FC}" type="pres">
      <dgm:prSet presAssocID="{AEB1D959-8FE7-C148-AEB8-3BF2A5D3368D}" presName="childText" presStyleLbl="bgAcc1" presStyleIdx="9" presStyleCnt="12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84935-534D-8B45-9945-005D20E945E6}" type="pres">
      <dgm:prSet presAssocID="{54ABDA71-0B58-994E-85AB-AFD9A2EEEB5B}" presName="Name13" presStyleLbl="parChTrans1D2" presStyleIdx="10" presStyleCnt="12"/>
      <dgm:spPr/>
      <dgm:t>
        <a:bodyPr/>
        <a:lstStyle/>
        <a:p>
          <a:endParaRPr lang="es-ES"/>
        </a:p>
      </dgm:t>
    </dgm:pt>
    <dgm:pt modelId="{23337949-1A70-2242-B503-A8F74FE92B74}" type="pres">
      <dgm:prSet presAssocID="{2E8DF1D6-5F2E-1C48-9A3B-81B24F526D37}" presName="childText" presStyleLbl="bgAcc1" presStyleIdx="10" presStyleCnt="12" custScaleX="367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914AE-E239-A049-8C3C-262963860FB8}" type="pres">
      <dgm:prSet presAssocID="{E3702C5E-085D-924B-9F0C-9C51561F6973}" presName="Name13" presStyleLbl="parChTrans1D2" presStyleIdx="11" presStyleCnt="12"/>
      <dgm:spPr/>
      <dgm:t>
        <a:bodyPr/>
        <a:lstStyle/>
        <a:p>
          <a:endParaRPr lang="es-ES"/>
        </a:p>
      </dgm:t>
    </dgm:pt>
    <dgm:pt modelId="{BB0F6F66-AEF6-FE43-8FB6-F1E61A3BE3F3}" type="pres">
      <dgm:prSet presAssocID="{C7F836E1-2CFC-5742-A6C1-F0CE5E10F5E0}" presName="childText" presStyleLbl="bgAcc1" presStyleIdx="11" presStyleCnt="12" custScaleX="365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5982DC-EF13-7244-8B5A-9F7F14620EEE}" srcId="{4BB6C759-C9A3-1E44-BE30-76A553834F46}" destId="{C7F836E1-2CFC-5742-A6C1-F0CE5E10F5E0}" srcOrd="5" destOrd="0" parTransId="{E3702C5E-085D-924B-9F0C-9C51561F6973}" sibTransId="{05673F02-923C-6B47-926E-56885C870622}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D89BCFB3-30C7-184A-B7F5-C3C79741E9E9}" type="presOf" srcId="{AEB1D959-8FE7-C148-AEB8-3BF2A5D3368D}" destId="{6CB06CE2-6BB3-0344-86DA-8C3FDB08A3FC}" srcOrd="0" destOrd="0" presId="urn:microsoft.com/office/officeart/2005/8/layout/hierarchy3"/>
    <dgm:cxn modelId="{258A20EF-92F9-F746-8DB0-9BD432A285A4}" type="presOf" srcId="{54A4261F-BC56-B64C-8E72-32DE04890018}" destId="{7BE105DA-1B02-D24A-809F-333D9925CC73}" srcOrd="0" destOrd="0" presId="urn:microsoft.com/office/officeart/2005/8/layout/hierarchy3"/>
    <dgm:cxn modelId="{675173ED-C23C-0E46-96CF-B6B4409DE2A4}" type="presOf" srcId="{2DB63070-D422-7E42-9AA2-8B7386FC3A18}" destId="{83E80DB5-C82C-5F49-9F31-721230510D55}" srcOrd="0" destOrd="0" presId="urn:microsoft.com/office/officeart/2005/8/layout/hierarchy3"/>
    <dgm:cxn modelId="{32F2D738-1761-D54A-9B7A-A391130F3366}" type="presOf" srcId="{88EC469E-40B1-A047-8CEA-06E22AD8748D}" destId="{E9E25FED-99BF-D049-AC42-C29CFF7F1EF5}" srcOrd="0" destOrd="0" presId="urn:microsoft.com/office/officeart/2005/8/layout/hierarchy3"/>
    <dgm:cxn modelId="{0B6FBCC7-C50B-1C4B-8CB3-1CB343D79419}" type="presOf" srcId="{C195BB06-ADB8-7446-8C20-A5056A8567E5}" destId="{17833E8C-6AF6-264F-859C-4F0F54D15F9C}" srcOrd="1" destOrd="0" presId="urn:microsoft.com/office/officeart/2005/8/layout/hierarchy3"/>
    <dgm:cxn modelId="{2B988F2F-B3A4-6849-86C8-D2431BAEC9D1}" type="presOf" srcId="{4BB6C759-C9A3-1E44-BE30-76A553834F46}" destId="{7FAF5034-DBB0-F447-BF27-6814E8E0625B}" srcOrd="0" destOrd="0" presId="urn:microsoft.com/office/officeart/2005/8/layout/hierarchy3"/>
    <dgm:cxn modelId="{7CD27C2E-E827-BA4F-B603-34ECAEE2F71C}" type="presOf" srcId="{590D0811-A45B-AC4B-90FA-6A8C7A3227BC}" destId="{DDE71E68-BD05-E74B-8B5E-35CB28152FDD}" srcOrd="0" destOrd="0" presId="urn:microsoft.com/office/officeart/2005/8/layout/hierarchy3"/>
    <dgm:cxn modelId="{A900ACE9-E251-3344-A729-5216566F86FD}" type="presOf" srcId="{44F5A606-1380-D64E-9C82-907F7F1E45AC}" destId="{1FB2CD35-8A86-4C4E-B8A0-06C2CBBADA97}" srcOrd="0" destOrd="0" presId="urn:microsoft.com/office/officeart/2005/8/layout/hierarchy3"/>
    <dgm:cxn modelId="{7EA406FC-1D7C-D84C-87AF-E04754707B1D}" type="presOf" srcId="{5AB0E2D6-02AF-B04E-9331-466C2BA75330}" destId="{EDD6F711-7C7A-ED41-A8AF-68A4D5E564B5}" srcOrd="0" destOrd="0" presId="urn:microsoft.com/office/officeart/2005/8/layout/hierarchy3"/>
    <dgm:cxn modelId="{AC209965-C215-754A-BDE3-AD91F8B4A63D}" type="presOf" srcId="{50BC8594-8C73-C544-A032-FEA1A93B2756}" destId="{59F2F7D6-963C-894B-AB1A-62F0F4EFA08B}" srcOrd="0" destOrd="0" presId="urn:microsoft.com/office/officeart/2005/8/layout/hierarchy3"/>
    <dgm:cxn modelId="{1ABDC029-B34C-344C-AE55-88E7209F366E}" type="presOf" srcId="{B8976054-E1F5-B048-AC3F-DE9B4106115B}" destId="{9114843E-1C7C-BD43-AC89-775E836E8FE4}" srcOrd="0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EDA92BC4-1B15-5843-8655-1D75767FEE65}" type="presOf" srcId="{2E8DF1D6-5F2E-1C48-9A3B-81B24F526D37}" destId="{23337949-1A70-2242-B503-A8F74FE92B74}" srcOrd="0" destOrd="0" presId="urn:microsoft.com/office/officeart/2005/8/layout/hierarchy3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D1670095-235E-F549-B31A-BC01B830F99B}" srcId="{4BB6C759-C9A3-1E44-BE30-76A553834F46}" destId="{2E8DF1D6-5F2E-1C48-9A3B-81B24F526D37}" srcOrd="4" destOrd="0" parTransId="{54ABDA71-0B58-994E-85AB-AFD9A2EEEB5B}" sibTransId="{88340D32-4DC1-3742-B739-82E787E48068}"/>
    <dgm:cxn modelId="{03C3D2D5-9B1C-3641-9FA0-06A49466B5C5}" srcId="{C195BB06-ADB8-7446-8C20-A5056A8567E5}" destId="{F7994447-F473-8B44-96F1-8F22AE4ADAB1}" srcOrd="3" destOrd="0" parTransId="{D81CB561-9E52-B34C-8657-C6C8BE9CA272}" sibTransId="{10D32CB5-6D03-A64B-AEC6-7BCE7AAAC9B8}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A99C7E4E-3C67-0748-8BE9-B5BD92902189}" type="presOf" srcId="{C195BB06-ADB8-7446-8C20-A5056A8567E5}" destId="{AEB18C23-A986-EA43-8ED9-939A0D159813}" srcOrd="0" destOrd="0" presId="urn:microsoft.com/office/officeart/2005/8/layout/hierarchy3"/>
    <dgm:cxn modelId="{B367D8DF-59DE-944D-A5A3-2B26FABA0AC1}" type="presOf" srcId="{56110E21-9227-CB4F-A925-F09E39789116}" destId="{77A1588C-1B4B-144C-A9E4-34B3F8A71D2A}" srcOrd="0" destOrd="0" presId="urn:microsoft.com/office/officeart/2005/8/layout/hierarchy3"/>
    <dgm:cxn modelId="{E5862F57-9E50-D448-999A-37C4E168F711}" type="presOf" srcId="{4BB6C759-C9A3-1E44-BE30-76A553834F46}" destId="{F47FEDC3-7544-2647-905A-A2ABD7A0976B}" srcOrd="1" destOrd="0" presId="urn:microsoft.com/office/officeart/2005/8/layout/hierarchy3"/>
    <dgm:cxn modelId="{F2AEEDA1-7501-5F4A-A447-4E1093661FCC}" srcId="{4BB6C759-C9A3-1E44-BE30-76A553834F46}" destId="{AEB1D959-8FE7-C148-AEB8-3BF2A5D3368D}" srcOrd="3" destOrd="0" parTransId="{54A4261F-BC56-B64C-8E72-32DE04890018}" sibTransId="{CA9B1502-3702-5D42-9D4B-189A229CB9B3}"/>
    <dgm:cxn modelId="{EA5ED8D2-C54A-B94F-962A-76FD8D46ACEE}" type="presOf" srcId="{D81CB561-9E52-B34C-8657-C6C8BE9CA272}" destId="{8CDD1BDC-8EDA-D647-949D-C7D822E26C8F}" srcOrd="0" destOrd="0" presId="urn:microsoft.com/office/officeart/2005/8/layout/hierarchy3"/>
    <dgm:cxn modelId="{D73E3DEA-AA77-654F-B2C5-695B3D6821DD}" type="presOf" srcId="{C7F836E1-2CFC-5742-A6C1-F0CE5E10F5E0}" destId="{BB0F6F66-AEF6-FE43-8FB6-F1E61A3BE3F3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A2C3723F-EF60-7F4D-9B5F-96B161DB950E}" type="presOf" srcId="{E3702C5E-085D-924B-9F0C-9C51561F6973}" destId="{F68914AE-E239-A049-8C3C-262963860FB8}" srcOrd="0" destOrd="0" presId="urn:microsoft.com/office/officeart/2005/8/layout/hierarchy3"/>
    <dgm:cxn modelId="{42C33F75-792C-2C41-A6E1-8105745A5DAB}" type="presOf" srcId="{FF728BE4-F6AD-864C-8A66-14DD90A50472}" destId="{5FBBBE10-3470-0241-8E36-DE47D3E5A886}" srcOrd="0" destOrd="0" presId="urn:microsoft.com/office/officeart/2005/8/layout/hierarchy3"/>
    <dgm:cxn modelId="{D16ED1F7-78B9-3A44-8CB3-B56C04059052}" type="presOf" srcId="{54ABDA71-0B58-994E-85AB-AFD9A2EEEB5B}" destId="{5D684935-534D-8B45-9945-005D20E945E6}" srcOrd="0" destOrd="0" presId="urn:microsoft.com/office/officeart/2005/8/layout/hierarchy3"/>
    <dgm:cxn modelId="{81096AB9-E2A9-7147-8ED3-B3A04BCB6977}" srcId="{C195BB06-ADB8-7446-8C20-A5056A8567E5}" destId="{B8976054-E1F5-B048-AC3F-DE9B4106115B}" srcOrd="4" destOrd="0" parTransId="{88EC469E-40B1-A047-8CEA-06E22AD8748D}" sibTransId="{09A9756A-D44A-C641-9CAA-7EA882E73120}"/>
    <dgm:cxn modelId="{6A70F82D-2CFE-C04C-81B1-508D8363E9F0}" type="presOf" srcId="{4AA0DCF1-9BDF-AB4E-B077-865AE165106A}" destId="{ED4C7AEF-9D8E-5E4F-8505-D43437751EB1}" srcOrd="0" destOrd="0" presId="urn:microsoft.com/office/officeart/2005/8/layout/hierarchy3"/>
    <dgm:cxn modelId="{5DA7107E-0B76-EB4A-8A0F-3EAD14C128E3}" type="presOf" srcId="{768AC4CC-408D-B94C-AA6F-E43DE2817D53}" destId="{EB65AA02-3DF7-C748-9FCB-51930E389A4B}" srcOrd="0" destOrd="0" presId="urn:microsoft.com/office/officeart/2005/8/layout/hierarchy3"/>
    <dgm:cxn modelId="{8668B940-F482-EE4E-8926-16150DDCB14D}" type="presOf" srcId="{464A175A-BA9B-7042-93B1-5BCF39AD0E73}" destId="{4A85F773-0AA0-EB4D-B1F6-484505B853A9}" srcOrd="0" destOrd="0" presId="urn:microsoft.com/office/officeart/2005/8/layout/hierarchy3"/>
    <dgm:cxn modelId="{56E6E5C7-AFE6-5141-82BF-FC27403BC75F}" type="presOf" srcId="{0AF7082C-B424-724D-8B34-32701D77A709}" destId="{9E6852A1-5DE4-AF48-A2EF-F8043D72D821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CDDF6110-AE49-CF43-8AD8-DD7CCBBED4A6}" type="presOf" srcId="{0A2DA577-E165-7544-B1CE-E704E6EFD9F9}" destId="{05D77F87-3BE0-944C-8D53-D3DADEDEEDFD}" srcOrd="0" destOrd="0" presId="urn:microsoft.com/office/officeart/2005/8/layout/hierarchy3"/>
    <dgm:cxn modelId="{6FE65579-6BB8-7044-A9DD-A196FBCD3E27}" type="presOf" srcId="{01AC400A-AE80-EA4E-ABBF-A658623F2390}" destId="{3180C08C-5F77-084F-83BE-0BEF2F6E02AF}" srcOrd="0" destOrd="0" presId="urn:microsoft.com/office/officeart/2005/8/layout/hierarchy3"/>
    <dgm:cxn modelId="{D87AE8BC-82F5-D04F-A9C1-2EF2D7A0301F}" type="presOf" srcId="{32E4B59E-300F-2A4E-B252-227B0A0C09DE}" destId="{5D64E340-7E53-884F-9FCD-B726378AFA59}" srcOrd="0" destOrd="0" presId="urn:microsoft.com/office/officeart/2005/8/layout/hierarchy3"/>
    <dgm:cxn modelId="{284F0F83-96BD-D249-B44D-C832EE2C3DAE}" type="presOf" srcId="{8DCBD774-5321-1E49-B40F-1B49213009E4}" destId="{A43B32B6-9892-D54E-A84F-4171916817DE}" srcOrd="0" destOrd="0" presId="urn:microsoft.com/office/officeart/2005/8/layout/hierarchy3"/>
    <dgm:cxn modelId="{CC00FC11-5F31-AE41-901A-46CF8DCB4B3B}" srcId="{C195BB06-ADB8-7446-8C20-A5056A8567E5}" destId="{32E4B59E-300F-2A4E-B252-227B0A0C09DE}" srcOrd="5" destOrd="0" parTransId="{56110E21-9227-CB4F-A925-F09E39789116}" sibTransId="{7BE04647-6242-B546-8E3E-AB4BF3117F01}"/>
    <dgm:cxn modelId="{8F6295DD-9AB7-E248-BE61-2A6177E43E1F}" type="presOf" srcId="{F7994447-F473-8B44-96F1-8F22AE4ADAB1}" destId="{5AB8DE1B-5C80-3A40-A02D-1BBC14B71248}" srcOrd="0" destOrd="0" presId="urn:microsoft.com/office/officeart/2005/8/layout/hierarchy3"/>
    <dgm:cxn modelId="{FF502316-BB22-AF40-AD5B-455FF0BF0D6B}" type="presParOf" srcId="{05D77F87-3BE0-944C-8D53-D3DADEDEEDFD}" destId="{58D69400-988E-7143-9D90-5D0107DA462D}" srcOrd="0" destOrd="0" presId="urn:microsoft.com/office/officeart/2005/8/layout/hierarchy3"/>
    <dgm:cxn modelId="{81A5BA97-0454-FC42-A7A6-90BC84B26E80}" type="presParOf" srcId="{58D69400-988E-7143-9D90-5D0107DA462D}" destId="{A7A41541-D0E2-8148-BD57-D3219DF99F56}" srcOrd="0" destOrd="0" presId="urn:microsoft.com/office/officeart/2005/8/layout/hierarchy3"/>
    <dgm:cxn modelId="{237EE91E-ADC9-124C-913B-C66A080ECD71}" type="presParOf" srcId="{A7A41541-D0E2-8148-BD57-D3219DF99F56}" destId="{AEB18C23-A986-EA43-8ED9-939A0D159813}" srcOrd="0" destOrd="0" presId="urn:microsoft.com/office/officeart/2005/8/layout/hierarchy3"/>
    <dgm:cxn modelId="{A22916B5-0C46-B145-B169-A678F0DD8BBA}" type="presParOf" srcId="{A7A41541-D0E2-8148-BD57-D3219DF99F56}" destId="{17833E8C-6AF6-264F-859C-4F0F54D15F9C}" srcOrd="1" destOrd="0" presId="urn:microsoft.com/office/officeart/2005/8/layout/hierarchy3"/>
    <dgm:cxn modelId="{3A9E1622-94CF-FD47-978F-7402256C14CC}" type="presParOf" srcId="{58D69400-988E-7143-9D90-5D0107DA462D}" destId="{669AD23C-44AC-954C-9C43-DE29538622D9}" srcOrd="1" destOrd="0" presId="urn:microsoft.com/office/officeart/2005/8/layout/hierarchy3"/>
    <dgm:cxn modelId="{031639AF-62BF-6B4A-85FD-9C5F4052754B}" type="presParOf" srcId="{669AD23C-44AC-954C-9C43-DE29538622D9}" destId="{9E6852A1-5DE4-AF48-A2EF-F8043D72D821}" srcOrd="0" destOrd="0" presId="urn:microsoft.com/office/officeart/2005/8/layout/hierarchy3"/>
    <dgm:cxn modelId="{01E451D1-B510-504F-B67F-E0E12F52D05E}" type="presParOf" srcId="{669AD23C-44AC-954C-9C43-DE29538622D9}" destId="{EDD6F711-7C7A-ED41-A8AF-68A4D5E564B5}" srcOrd="1" destOrd="0" presId="urn:microsoft.com/office/officeart/2005/8/layout/hierarchy3"/>
    <dgm:cxn modelId="{4F116B25-BBA7-A746-8611-9751D15003F8}" type="presParOf" srcId="{669AD23C-44AC-954C-9C43-DE29538622D9}" destId="{83E80DB5-C82C-5F49-9F31-721230510D55}" srcOrd="2" destOrd="0" presId="urn:microsoft.com/office/officeart/2005/8/layout/hierarchy3"/>
    <dgm:cxn modelId="{DD353546-63E6-BB42-8358-591198B18824}" type="presParOf" srcId="{669AD23C-44AC-954C-9C43-DE29538622D9}" destId="{59F2F7D6-963C-894B-AB1A-62F0F4EFA08B}" srcOrd="3" destOrd="0" presId="urn:microsoft.com/office/officeart/2005/8/layout/hierarchy3"/>
    <dgm:cxn modelId="{7E132CCA-E55A-AE4D-802D-9F333DB52F61}" type="presParOf" srcId="{669AD23C-44AC-954C-9C43-DE29538622D9}" destId="{4A85F773-0AA0-EB4D-B1F6-484505B853A9}" srcOrd="4" destOrd="0" presId="urn:microsoft.com/office/officeart/2005/8/layout/hierarchy3"/>
    <dgm:cxn modelId="{99D88665-D1C6-B947-AB25-C130F825D2FD}" type="presParOf" srcId="{669AD23C-44AC-954C-9C43-DE29538622D9}" destId="{1FB2CD35-8A86-4C4E-B8A0-06C2CBBADA97}" srcOrd="5" destOrd="0" presId="urn:microsoft.com/office/officeart/2005/8/layout/hierarchy3"/>
    <dgm:cxn modelId="{A47B85D6-79AA-9F4C-982C-37085DC09639}" type="presParOf" srcId="{669AD23C-44AC-954C-9C43-DE29538622D9}" destId="{8CDD1BDC-8EDA-D647-949D-C7D822E26C8F}" srcOrd="6" destOrd="0" presId="urn:microsoft.com/office/officeart/2005/8/layout/hierarchy3"/>
    <dgm:cxn modelId="{16C468AF-9B35-1B44-9ADE-415A0C5FA727}" type="presParOf" srcId="{669AD23C-44AC-954C-9C43-DE29538622D9}" destId="{5AB8DE1B-5C80-3A40-A02D-1BBC14B71248}" srcOrd="7" destOrd="0" presId="urn:microsoft.com/office/officeart/2005/8/layout/hierarchy3"/>
    <dgm:cxn modelId="{0F56202F-F5DC-344E-B0B3-6281640A5F21}" type="presParOf" srcId="{669AD23C-44AC-954C-9C43-DE29538622D9}" destId="{E9E25FED-99BF-D049-AC42-C29CFF7F1EF5}" srcOrd="8" destOrd="0" presId="urn:microsoft.com/office/officeart/2005/8/layout/hierarchy3"/>
    <dgm:cxn modelId="{783EF958-080F-124C-9F92-9323415B3D46}" type="presParOf" srcId="{669AD23C-44AC-954C-9C43-DE29538622D9}" destId="{9114843E-1C7C-BD43-AC89-775E836E8FE4}" srcOrd="9" destOrd="0" presId="urn:microsoft.com/office/officeart/2005/8/layout/hierarchy3"/>
    <dgm:cxn modelId="{4D72C953-5A38-8849-B57C-DD3C7E23103C}" type="presParOf" srcId="{669AD23C-44AC-954C-9C43-DE29538622D9}" destId="{77A1588C-1B4B-144C-A9E4-34B3F8A71D2A}" srcOrd="10" destOrd="0" presId="urn:microsoft.com/office/officeart/2005/8/layout/hierarchy3"/>
    <dgm:cxn modelId="{15354A64-D56F-404C-8B1F-856709AA64CC}" type="presParOf" srcId="{669AD23C-44AC-954C-9C43-DE29538622D9}" destId="{5D64E340-7E53-884F-9FCD-B726378AFA59}" srcOrd="11" destOrd="0" presId="urn:microsoft.com/office/officeart/2005/8/layout/hierarchy3"/>
    <dgm:cxn modelId="{85692F30-64D0-194C-9CF9-99164D796D08}" type="presParOf" srcId="{05D77F87-3BE0-944C-8D53-D3DADEDEEDFD}" destId="{02946115-CCD5-0143-BF5F-2930EDEA3006}" srcOrd="1" destOrd="0" presId="urn:microsoft.com/office/officeart/2005/8/layout/hierarchy3"/>
    <dgm:cxn modelId="{0F7619FA-1AB4-BB48-A123-E07E8B6D5713}" type="presParOf" srcId="{02946115-CCD5-0143-BF5F-2930EDEA3006}" destId="{37C611D9-56E7-8841-9C6E-B47E756F7861}" srcOrd="0" destOrd="0" presId="urn:microsoft.com/office/officeart/2005/8/layout/hierarchy3"/>
    <dgm:cxn modelId="{D8A80253-C335-DA43-8762-D9B59F09654F}" type="presParOf" srcId="{37C611D9-56E7-8841-9C6E-B47E756F7861}" destId="{7FAF5034-DBB0-F447-BF27-6814E8E0625B}" srcOrd="0" destOrd="0" presId="urn:microsoft.com/office/officeart/2005/8/layout/hierarchy3"/>
    <dgm:cxn modelId="{F3D0BAC9-FF08-6F41-85EA-484F5262507B}" type="presParOf" srcId="{37C611D9-56E7-8841-9C6E-B47E756F7861}" destId="{F47FEDC3-7544-2647-905A-A2ABD7A0976B}" srcOrd="1" destOrd="0" presId="urn:microsoft.com/office/officeart/2005/8/layout/hierarchy3"/>
    <dgm:cxn modelId="{53DE5147-F066-2942-B512-4AAEC3377DEC}" type="presParOf" srcId="{02946115-CCD5-0143-BF5F-2930EDEA3006}" destId="{EB95141C-97EB-6D4F-8F3B-C5ABA1CEABAA}" srcOrd="1" destOrd="0" presId="urn:microsoft.com/office/officeart/2005/8/layout/hierarchy3"/>
    <dgm:cxn modelId="{42B93B0E-3CE9-6144-9950-E2FC59ACAB0C}" type="presParOf" srcId="{EB95141C-97EB-6D4F-8F3B-C5ABA1CEABAA}" destId="{5FBBBE10-3470-0241-8E36-DE47D3E5A886}" srcOrd="0" destOrd="0" presId="urn:microsoft.com/office/officeart/2005/8/layout/hierarchy3"/>
    <dgm:cxn modelId="{0964B38B-2559-6D48-997E-8EC92722ECE3}" type="presParOf" srcId="{EB95141C-97EB-6D4F-8F3B-C5ABA1CEABAA}" destId="{EB65AA02-3DF7-C748-9FCB-51930E389A4B}" srcOrd="1" destOrd="0" presId="urn:microsoft.com/office/officeart/2005/8/layout/hierarchy3"/>
    <dgm:cxn modelId="{7068862E-F215-AE46-819F-26E3A841BC34}" type="presParOf" srcId="{EB95141C-97EB-6D4F-8F3B-C5ABA1CEABAA}" destId="{A43B32B6-9892-D54E-A84F-4171916817DE}" srcOrd="2" destOrd="0" presId="urn:microsoft.com/office/officeart/2005/8/layout/hierarchy3"/>
    <dgm:cxn modelId="{5338DBC3-0FA6-044D-AA82-662B71BF9731}" type="presParOf" srcId="{EB95141C-97EB-6D4F-8F3B-C5ABA1CEABAA}" destId="{ED4C7AEF-9D8E-5E4F-8505-D43437751EB1}" srcOrd="3" destOrd="0" presId="urn:microsoft.com/office/officeart/2005/8/layout/hierarchy3"/>
    <dgm:cxn modelId="{697C8B54-30A4-6A4E-A253-EBBB598428B6}" type="presParOf" srcId="{EB95141C-97EB-6D4F-8F3B-C5ABA1CEABAA}" destId="{3180C08C-5F77-084F-83BE-0BEF2F6E02AF}" srcOrd="4" destOrd="0" presId="urn:microsoft.com/office/officeart/2005/8/layout/hierarchy3"/>
    <dgm:cxn modelId="{52D5A4E8-B85A-E44B-BBF9-3330F81B5A16}" type="presParOf" srcId="{EB95141C-97EB-6D4F-8F3B-C5ABA1CEABAA}" destId="{DDE71E68-BD05-E74B-8B5E-35CB28152FDD}" srcOrd="5" destOrd="0" presId="urn:microsoft.com/office/officeart/2005/8/layout/hierarchy3"/>
    <dgm:cxn modelId="{9EF0C161-37F2-9047-8816-22D280EB2F2E}" type="presParOf" srcId="{EB95141C-97EB-6D4F-8F3B-C5ABA1CEABAA}" destId="{7BE105DA-1B02-D24A-809F-333D9925CC73}" srcOrd="6" destOrd="0" presId="urn:microsoft.com/office/officeart/2005/8/layout/hierarchy3"/>
    <dgm:cxn modelId="{CE9E7ABB-AECB-2C4D-92D9-AB3948F0DF8F}" type="presParOf" srcId="{EB95141C-97EB-6D4F-8F3B-C5ABA1CEABAA}" destId="{6CB06CE2-6BB3-0344-86DA-8C3FDB08A3FC}" srcOrd="7" destOrd="0" presId="urn:microsoft.com/office/officeart/2005/8/layout/hierarchy3"/>
    <dgm:cxn modelId="{303B6609-02B0-DF47-8314-D927E019AFD0}" type="presParOf" srcId="{EB95141C-97EB-6D4F-8F3B-C5ABA1CEABAA}" destId="{5D684935-534D-8B45-9945-005D20E945E6}" srcOrd="8" destOrd="0" presId="urn:microsoft.com/office/officeart/2005/8/layout/hierarchy3"/>
    <dgm:cxn modelId="{DB54D07E-CEC5-9A4D-85C4-C6F9830CF982}" type="presParOf" srcId="{EB95141C-97EB-6D4F-8F3B-C5ABA1CEABAA}" destId="{23337949-1A70-2242-B503-A8F74FE92B74}" srcOrd="9" destOrd="0" presId="urn:microsoft.com/office/officeart/2005/8/layout/hierarchy3"/>
    <dgm:cxn modelId="{552BC6A6-C3A4-6D46-9DA8-614D3837C9A8}" type="presParOf" srcId="{EB95141C-97EB-6D4F-8F3B-C5ABA1CEABAA}" destId="{F68914AE-E239-A049-8C3C-262963860FB8}" srcOrd="10" destOrd="0" presId="urn:microsoft.com/office/officeart/2005/8/layout/hierarchy3"/>
    <dgm:cxn modelId="{E8CDE476-1733-C14E-B02F-086725F3AD68}" type="presParOf" srcId="{EB95141C-97EB-6D4F-8F3B-C5ABA1CEABAA}" destId="{BB0F6F66-AEF6-FE43-8FB6-F1E61A3BE3F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C28EF-3034-AC42-AD05-45D9118BB0AC}" type="doc">
      <dgm:prSet loTypeId="urn:microsoft.com/office/officeart/2008/layout/AlternatingHexagons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BF4B96A-9B2D-824A-8F81-BB13853102FD}">
      <dgm:prSet phldrT="[Text]" custT="1"/>
      <dgm:spPr/>
      <dgm:t>
        <a:bodyPr/>
        <a:lstStyle/>
        <a:p>
          <a:pPr algn="ctr"/>
          <a:r>
            <a:rPr lang="en-US" sz="1400" b="1" dirty="0" smtClean="0"/>
            <a:t> </a:t>
          </a:r>
          <a:endParaRPr lang="en-US" sz="1400" b="1" dirty="0"/>
        </a:p>
      </dgm:t>
    </dgm:pt>
    <dgm:pt modelId="{00E56B4E-4014-594F-8155-E585026BBD2A}" type="parTrans" cxnId="{E65C8646-207E-5644-A354-62ECCA9824BC}">
      <dgm:prSet/>
      <dgm:spPr/>
      <dgm:t>
        <a:bodyPr/>
        <a:lstStyle/>
        <a:p>
          <a:endParaRPr lang="en-US"/>
        </a:p>
      </dgm:t>
    </dgm:pt>
    <dgm:pt modelId="{14A091A5-C808-9D48-82D2-104CC80BB88A}" type="sibTrans" cxnId="{E65C8646-207E-5644-A354-62ECCA9824BC}">
      <dgm:prSet/>
      <dgm:spPr/>
      <dgm:t>
        <a:bodyPr/>
        <a:lstStyle/>
        <a:p>
          <a:endParaRPr lang="en-US"/>
        </a:p>
      </dgm:t>
    </dgm:pt>
    <dgm:pt modelId="{857A85A9-2D14-2A43-9146-FAE2A2DA55EF}">
      <dgm:prSet phldrT="[Text]"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Measurement &amp; Indicators 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375BC034-1BD7-904E-BC1F-2BA982A209CD}" type="parTrans" cxnId="{349C1052-7058-7D41-8820-B710BACAA777}">
      <dgm:prSet/>
      <dgm:spPr/>
      <dgm:t>
        <a:bodyPr/>
        <a:lstStyle/>
        <a:p>
          <a:endParaRPr lang="en-US"/>
        </a:p>
      </dgm:t>
    </dgm:pt>
    <dgm:pt modelId="{9CD252C4-948E-7948-89DB-23B3AED3D4C2}" type="sibTrans" cxnId="{349C1052-7058-7D41-8820-B710BACAA777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Education &amp; Leadership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991DECE5-CB02-2148-93E0-04308B41326C}">
      <dgm:prSet phldrT="[Text]"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Sustainable Finance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D28D51FC-49B0-FB41-8C9A-3F7EE0400F0F}" type="parTrans" cxnId="{F2336F36-18C1-534E-A257-22D26481DDA0}">
      <dgm:prSet/>
      <dgm:spPr/>
      <dgm:t>
        <a:bodyPr/>
        <a:lstStyle/>
        <a:p>
          <a:endParaRPr lang="en-US"/>
        </a:p>
      </dgm:t>
    </dgm:pt>
    <dgm:pt modelId="{B8983BD3-BA11-594F-A0AE-B960174027BE}" type="sibTrans" cxnId="{F2336F36-18C1-534E-A257-22D26481DDA0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Sustainable Investment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C0B1B102-BCB0-9446-9907-C35DD25479AE}">
      <dgm:prSet phldrT="[Text]"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Climate Change &amp; Energy 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4490FDAF-1C09-1F4A-9E78-0C883745FA4D}" type="sibTrans" cxnId="{3FEDF6B8-DE0C-F84E-AC30-A0164A0117BA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Adaptation &amp; Risk Reduction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A7245F75-5171-F440-B548-A02A0386E904}" type="parTrans" cxnId="{3FEDF6B8-DE0C-F84E-AC30-A0164A0117BA}">
      <dgm:prSet/>
      <dgm:spPr/>
      <dgm:t>
        <a:bodyPr/>
        <a:lstStyle/>
        <a:p>
          <a:endParaRPr lang="en-US"/>
        </a:p>
      </dgm:t>
    </dgm:pt>
    <dgm:pt modelId="{9DF935FF-0A65-5E4E-B06C-DC8D75BC75CC}">
      <dgm:prSet custT="1"/>
      <dgm:spPr>
        <a:solidFill>
          <a:srgbClr val="29C3EC">
            <a:alpha val="46000"/>
          </a:srgbClr>
        </a:solidFill>
        <a:ln>
          <a:solidFill>
            <a:srgbClr val="FFFFFF"/>
          </a:solidFill>
        </a:ln>
      </dgm:spPr>
      <dgm:t>
        <a:bodyPr/>
        <a:lstStyle/>
        <a:p>
          <a:pPr algn="ctr"/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</a:rPr>
            <a:t>Public</a:t>
          </a:r>
          <a:r>
            <a:rPr lang="en-US" sz="1400" b="1" baseline="0" dirty="0" smtClean="0">
              <a:solidFill>
                <a:schemeClr val="bg1"/>
              </a:solidFill>
              <a:latin typeface="Calibri" panose="020F0502020204030204" pitchFamily="34" charset="0"/>
            </a:rPr>
            <a:t> Procurement &amp; Infrastructure Finance </a:t>
          </a:r>
          <a:endParaRPr lang="en-US" sz="14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71D560B-B9CB-7246-8DE8-758C0DBCB6F4}" type="sibTrans" cxnId="{36EC4C2F-C3BE-FF44-8566-FE7B06C154B1}">
      <dgm:prSet custT="1"/>
      <dgm:spPr>
        <a:solidFill>
          <a:srgbClr val="29C3EC">
            <a:alpha val="46000"/>
          </a:srgbClr>
        </a:solidFill>
      </dgm:spPr>
      <dgm:t>
        <a:bodyPr/>
        <a:lstStyle/>
        <a:p>
          <a:pPr algn="ctr"/>
          <a:r>
            <a:rPr lang="en-US" sz="1400" b="1" dirty="0" smtClean="0">
              <a:solidFill>
                <a:srgbClr val="FFFFFF"/>
              </a:solidFill>
              <a:latin typeface="Calibri" panose="020F0502020204030204" pitchFamily="34" charset="0"/>
            </a:rPr>
            <a:t>Water </a:t>
          </a:r>
          <a:endParaRPr lang="en-US" sz="1400" b="1" dirty="0">
            <a:solidFill>
              <a:srgbClr val="FFFFFF"/>
            </a:solidFill>
            <a:latin typeface="Calibri" panose="020F0502020204030204" pitchFamily="34" charset="0"/>
          </a:endParaRPr>
        </a:p>
      </dgm:t>
    </dgm:pt>
    <dgm:pt modelId="{4C7791D0-6D4C-8D4C-AAA6-95D83058789A}" type="parTrans" cxnId="{36EC4C2F-C3BE-FF44-8566-FE7B06C154B1}">
      <dgm:prSet/>
      <dgm:spPr/>
      <dgm:t>
        <a:bodyPr/>
        <a:lstStyle/>
        <a:p>
          <a:endParaRPr lang="en-US"/>
        </a:p>
      </dgm:t>
    </dgm:pt>
    <dgm:pt modelId="{F38F899D-40F1-604A-9426-41AABF10B98F}" type="pres">
      <dgm:prSet presAssocID="{582C28EF-3034-AC42-AD05-45D9118BB0A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0D5532C-C7F5-374F-8672-9840B8BF5DD6}" type="pres">
      <dgm:prSet presAssocID="{C0B1B102-BCB0-9446-9907-C35DD25479AE}" presName="composite" presStyleCnt="0"/>
      <dgm:spPr/>
      <dgm:t>
        <a:bodyPr/>
        <a:lstStyle/>
        <a:p>
          <a:endParaRPr lang="en-GB"/>
        </a:p>
      </dgm:t>
    </dgm:pt>
    <dgm:pt modelId="{FF495540-D1AB-8D49-A8A9-5B238E61329E}" type="pres">
      <dgm:prSet presAssocID="{C0B1B102-BCB0-9446-9907-C35DD25479AE}" presName="Parent1" presStyleLbl="node1" presStyleIdx="0" presStyleCnt="8" custLinFactX="13461" custLinFactNeighborX="100000" custLinFactNeighborY="85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5015C-9693-A24F-9881-31DE72225CD3}" type="pres">
      <dgm:prSet presAssocID="{C0B1B102-BCB0-9446-9907-C35DD25479A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AC957-F259-BB45-99AB-DD95A9068918}" type="pres">
      <dgm:prSet presAssocID="{C0B1B102-BCB0-9446-9907-C35DD25479AE}" presName="BalanceSpacing" presStyleCnt="0"/>
      <dgm:spPr/>
      <dgm:t>
        <a:bodyPr/>
        <a:lstStyle/>
        <a:p>
          <a:endParaRPr lang="en-GB"/>
        </a:p>
      </dgm:t>
    </dgm:pt>
    <dgm:pt modelId="{3914CFFF-0CFE-5F48-82D7-1E347F3A494C}" type="pres">
      <dgm:prSet presAssocID="{C0B1B102-BCB0-9446-9907-C35DD25479AE}" presName="BalanceSpacing1" presStyleCnt="0"/>
      <dgm:spPr/>
      <dgm:t>
        <a:bodyPr/>
        <a:lstStyle/>
        <a:p>
          <a:endParaRPr lang="en-GB"/>
        </a:p>
      </dgm:t>
    </dgm:pt>
    <dgm:pt modelId="{278E96C3-84AA-144D-8BED-CD56DC11AF53}" type="pres">
      <dgm:prSet presAssocID="{4490FDAF-1C09-1F4A-9E78-0C883745FA4D}" presName="Accent1Text" presStyleLbl="node1" presStyleIdx="1" presStyleCnt="8" custLinFactNeighborX="-6103" custLinFactNeighborY="8586"/>
      <dgm:spPr/>
      <dgm:t>
        <a:bodyPr/>
        <a:lstStyle/>
        <a:p>
          <a:endParaRPr lang="en-US"/>
        </a:p>
      </dgm:t>
    </dgm:pt>
    <dgm:pt modelId="{C42CC5CA-62F5-4348-BE17-54A2CAB49E7C}" type="pres">
      <dgm:prSet presAssocID="{4490FDAF-1C09-1F4A-9E78-0C883745FA4D}" presName="spaceBetweenRectangles" presStyleCnt="0"/>
      <dgm:spPr/>
      <dgm:t>
        <a:bodyPr/>
        <a:lstStyle/>
        <a:p>
          <a:endParaRPr lang="en-GB"/>
        </a:p>
      </dgm:t>
    </dgm:pt>
    <dgm:pt modelId="{DD3BF938-3B49-5A4E-BAFC-22023043EE1D}" type="pres">
      <dgm:prSet presAssocID="{857A85A9-2D14-2A43-9146-FAE2A2DA55EF}" presName="composite" presStyleCnt="0"/>
      <dgm:spPr/>
      <dgm:t>
        <a:bodyPr/>
        <a:lstStyle/>
        <a:p>
          <a:endParaRPr lang="en-GB"/>
        </a:p>
      </dgm:t>
    </dgm:pt>
    <dgm:pt modelId="{3C048C3C-158B-5E48-AA07-EA3A912E1EAF}" type="pres">
      <dgm:prSet presAssocID="{857A85A9-2D14-2A43-9146-FAE2A2DA55EF}" presName="Parent1" presStyleLbl="node1" presStyleIdx="2" presStyleCnt="8" custScaleX="125067" custScaleY="97981" custLinFactNeighborX="-2332" custLinFactNeighborY="4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76E142-E4A8-6349-B0D0-C17D3197B4B9}" type="pres">
      <dgm:prSet presAssocID="{857A85A9-2D14-2A43-9146-FAE2A2DA55E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248690-0E9F-4D4B-A8F5-C1DA2F7C0A97}" type="pres">
      <dgm:prSet presAssocID="{857A85A9-2D14-2A43-9146-FAE2A2DA55EF}" presName="BalanceSpacing" presStyleCnt="0"/>
      <dgm:spPr/>
      <dgm:t>
        <a:bodyPr/>
        <a:lstStyle/>
        <a:p>
          <a:endParaRPr lang="en-GB"/>
        </a:p>
      </dgm:t>
    </dgm:pt>
    <dgm:pt modelId="{028EC482-4E03-CF46-A031-267F415B0B36}" type="pres">
      <dgm:prSet presAssocID="{857A85A9-2D14-2A43-9146-FAE2A2DA55EF}" presName="BalanceSpacing1" presStyleCnt="0"/>
      <dgm:spPr/>
      <dgm:t>
        <a:bodyPr/>
        <a:lstStyle/>
        <a:p>
          <a:endParaRPr lang="en-GB"/>
        </a:p>
      </dgm:t>
    </dgm:pt>
    <dgm:pt modelId="{366D216F-9681-5248-B912-04B285B72422}" type="pres">
      <dgm:prSet presAssocID="{9CD252C4-948E-7948-89DB-23B3AED3D4C2}" presName="Accent1Text" presStyleLbl="node1" presStyleIdx="3" presStyleCnt="8" custLinFactNeighborX="5250" custLinFactNeighborY="5481"/>
      <dgm:spPr/>
      <dgm:t>
        <a:bodyPr/>
        <a:lstStyle/>
        <a:p>
          <a:endParaRPr lang="en-US"/>
        </a:p>
      </dgm:t>
    </dgm:pt>
    <dgm:pt modelId="{59E48732-7744-0344-8841-6E75E99998D5}" type="pres">
      <dgm:prSet presAssocID="{9CD252C4-948E-7948-89DB-23B3AED3D4C2}" presName="spaceBetweenRectangles" presStyleCnt="0"/>
      <dgm:spPr/>
      <dgm:t>
        <a:bodyPr/>
        <a:lstStyle/>
        <a:p>
          <a:endParaRPr lang="en-GB"/>
        </a:p>
      </dgm:t>
    </dgm:pt>
    <dgm:pt modelId="{75B24628-1284-7142-87E2-0ED88AB7B91E}" type="pres">
      <dgm:prSet presAssocID="{991DECE5-CB02-2148-93E0-04308B41326C}" presName="composite" presStyleCnt="0"/>
      <dgm:spPr/>
      <dgm:t>
        <a:bodyPr/>
        <a:lstStyle/>
        <a:p>
          <a:endParaRPr lang="en-GB"/>
        </a:p>
      </dgm:t>
    </dgm:pt>
    <dgm:pt modelId="{1142F96D-31BE-AC4A-B265-9C0CB3DCDE5C}" type="pres">
      <dgm:prSet presAssocID="{991DECE5-CB02-2148-93E0-04308B41326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549EF-4985-CF47-A10A-A702C6FDD995}" type="pres">
      <dgm:prSet presAssocID="{991DECE5-CB02-2148-93E0-04308B41326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2645A6-FB18-C44C-9944-8DD0904254C1}" type="pres">
      <dgm:prSet presAssocID="{991DECE5-CB02-2148-93E0-04308B41326C}" presName="BalanceSpacing" presStyleCnt="0"/>
      <dgm:spPr/>
      <dgm:t>
        <a:bodyPr/>
        <a:lstStyle/>
        <a:p>
          <a:endParaRPr lang="en-GB"/>
        </a:p>
      </dgm:t>
    </dgm:pt>
    <dgm:pt modelId="{45CD012B-1195-3445-9658-C2BE86811E77}" type="pres">
      <dgm:prSet presAssocID="{991DECE5-CB02-2148-93E0-04308B41326C}" presName="BalanceSpacing1" presStyleCnt="0"/>
      <dgm:spPr/>
      <dgm:t>
        <a:bodyPr/>
        <a:lstStyle/>
        <a:p>
          <a:endParaRPr lang="en-GB"/>
        </a:p>
      </dgm:t>
    </dgm:pt>
    <dgm:pt modelId="{2A876E81-EB93-5445-8F20-6A0EDF4B2342}" type="pres">
      <dgm:prSet presAssocID="{B8983BD3-BA11-594F-A0AE-B960174027BE}" presName="Accent1Text" presStyleLbl="node1" presStyleIdx="5" presStyleCnt="8"/>
      <dgm:spPr/>
      <dgm:t>
        <a:bodyPr/>
        <a:lstStyle/>
        <a:p>
          <a:endParaRPr lang="en-GB"/>
        </a:p>
      </dgm:t>
    </dgm:pt>
    <dgm:pt modelId="{0F0245E2-F911-6C4C-A0A8-0C71E811A9FB}" type="pres">
      <dgm:prSet presAssocID="{B8983BD3-BA11-594F-A0AE-B960174027BE}" presName="spaceBetweenRectangles" presStyleCnt="0"/>
      <dgm:spPr/>
      <dgm:t>
        <a:bodyPr/>
        <a:lstStyle/>
        <a:p>
          <a:endParaRPr lang="en-GB"/>
        </a:p>
      </dgm:t>
    </dgm:pt>
    <dgm:pt modelId="{9A5FB188-5A31-1442-80E4-0053B12E5D46}" type="pres">
      <dgm:prSet presAssocID="{9DF935FF-0A65-5E4E-B06C-DC8D75BC75CC}" presName="composite" presStyleCnt="0"/>
      <dgm:spPr/>
      <dgm:t>
        <a:bodyPr/>
        <a:lstStyle/>
        <a:p>
          <a:endParaRPr lang="en-GB"/>
        </a:p>
      </dgm:t>
    </dgm:pt>
    <dgm:pt modelId="{5F3B4FA2-AA83-D848-B833-FE981FF3B121}" type="pres">
      <dgm:prSet presAssocID="{9DF935FF-0A65-5E4E-B06C-DC8D75BC75CC}" presName="Parent1" presStyleLbl="node1" presStyleIdx="6" presStyleCnt="8" custScaleX="113875" custScaleY="109892" custLinFactY="-100000" custLinFactNeighborX="55876" custLinFactNeighborY="-1546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DEC89-D72D-6C40-AFE5-B9FF530308C7}" type="pres">
      <dgm:prSet presAssocID="{9DF935FF-0A65-5E4E-B06C-DC8D75BC75C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E0F797-306A-BF40-8238-206E327885FC}" type="pres">
      <dgm:prSet presAssocID="{9DF935FF-0A65-5E4E-B06C-DC8D75BC75CC}" presName="BalanceSpacing" presStyleCnt="0"/>
      <dgm:spPr/>
      <dgm:t>
        <a:bodyPr/>
        <a:lstStyle/>
        <a:p>
          <a:endParaRPr lang="en-GB"/>
        </a:p>
      </dgm:t>
    </dgm:pt>
    <dgm:pt modelId="{D05BB6B6-60AB-1848-8F83-F1A7A325C7CB}" type="pres">
      <dgm:prSet presAssocID="{9DF935FF-0A65-5E4E-B06C-DC8D75BC75CC}" presName="BalanceSpacing1" presStyleCnt="0"/>
      <dgm:spPr/>
      <dgm:t>
        <a:bodyPr/>
        <a:lstStyle/>
        <a:p>
          <a:endParaRPr lang="en-GB"/>
        </a:p>
      </dgm:t>
    </dgm:pt>
    <dgm:pt modelId="{C47482FE-83CF-D84A-81F0-11F4FAE79673}" type="pres">
      <dgm:prSet presAssocID="{671D560B-B9CB-7246-8DE8-758C0DBCB6F4}" presName="Accent1Text" presStyleLbl="node1" presStyleIdx="7" presStyleCnt="8" custLinFactNeighborX="54720" custLinFactNeighborY="-87450"/>
      <dgm:spPr/>
      <dgm:t>
        <a:bodyPr/>
        <a:lstStyle/>
        <a:p>
          <a:endParaRPr lang="en-US"/>
        </a:p>
      </dgm:t>
    </dgm:pt>
  </dgm:ptLst>
  <dgm:cxnLst>
    <dgm:cxn modelId="{349C1052-7058-7D41-8820-B710BACAA777}" srcId="{582C28EF-3034-AC42-AD05-45D9118BB0AC}" destId="{857A85A9-2D14-2A43-9146-FAE2A2DA55EF}" srcOrd="1" destOrd="0" parTransId="{375BC034-1BD7-904E-BC1F-2BA982A209CD}" sibTransId="{9CD252C4-948E-7948-89DB-23B3AED3D4C2}"/>
    <dgm:cxn modelId="{6083354A-8EA0-CF44-9D80-B3D76CF6CEFA}" type="presOf" srcId="{1BF4B96A-9B2D-824A-8F81-BB13853102FD}" destId="{D385015C-9693-A24F-9881-31DE72225CD3}" srcOrd="0" destOrd="0" presId="urn:microsoft.com/office/officeart/2008/layout/AlternatingHexagons"/>
    <dgm:cxn modelId="{E357040D-DEA1-AE44-A1D9-1E8040F509F2}" type="presOf" srcId="{C0B1B102-BCB0-9446-9907-C35DD25479AE}" destId="{FF495540-D1AB-8D49-A8A9-5B238E61329E}" srcOrd="0" destOrd="0" presId="urn:microsoft.com/office/officeart/2008/layout/AlternatingHexagons"/>
    <dgm:cxn modelId="{D04C70D8-8005-3142-8EA9-6C64E6B8C350}" type="presOf" srcId="{B8983BD3-BA11-594F-A0AE-B960174027BE}" destId="{2A876E81-EB93-5445-8F20-6A0EDF4B2342}" srcOrd="0" destOrd="0" presId="urn:microsoft.com/office/officeart/2008/layout/AlternatingHexagons"/>
    <dgm:cxn modelId="{41E6C892-6D9C-8C40-8DB2-DE01554E8BF3}" type="presOf" srcId="{9DF935FF-0A65-5E4E-B06C-DC8D75BC75CC}" destId="{5F3B4FA2-AA83-D848-B833-FE981FF3B121}" srcOrd="0" destOrd="0" presId="urn:microsoft.com/office/officeart/2008/layout/AlternatingHexagons"/>
    <dgm:cxn modelId="{D91CF1DD-065A-394A-BA70-E3CCC11A3EC8}" type="presOf" srcId="{857A85A9-2D14-2A43-9146-FAE2A2DA55EF}" destId="{3C048C3C-158B-5E48-AA07-EA3A912E1EAF}" srcOrd="0" destOrd="0" presId="urn:microsoft.com/office/officeart/2008/layout/AlternatingHexagons"/>
    <dgm:cxn modelId="{07923CC3-09A1-CA43-A6F4-EF1EBE0A0389}" type="presOf" srcId="{9CD252C4-948E-7948-89DB-23B3AED3D4C2}" destId="{366D216F-9681-5248-B912-04B285B72422}" srcOrd="0" destOrd="0" presId="urn:microsoft.com/office/officeart/2008/layout/AlternatingHexagons"/>
    <dgm:cxn modelId="{3FEDF6B8-DE0C-F84E-AC30-A0164A0117BA}" srcId="{582C28EF-3034-AC42-AD05-45D9118BB0AC}" destId="{C0B1B102-BCB0-9446-9907-C35DD25479AE}" srcOrd="0" destOrd="0" parTransId="{A7245F75-5171-F440-B548-A02A0386E904}" sibTransId="{4490FDAF-1C09-1F4A-9E78-0C883745FA4D}"/>
    <dgm:cxn modelId="{BBF6EA7C-79F8-5648-ACA5-4F4F09316249}" type="presOf" srcId="{4490FDAF-1C09-1F4A-9E78-0C883745FA4D}" destId="{278E96C3-84AA-144D-8BED-CD56DC11AF53}" srcOrd="0" destOrd="0" presId="urn:microsoft.com/office/officeart/2008/layout/AlternatingHexagons"/>
    <dgm:cxn modelId="{F2336F36-18C1-534E-A257-22D26481DDA0}" srcId="{582C28EF-3034-AC42-AD05-45D9118BB0AC}" destId="{991DECE5-CB02-2148-93E0-04308B41326C}" srcOrd="2" destOrd="0" parTransId="{D28D51FC-49B0-FB41-8C9A-3F7EE0400F0F}" sibTransId="{B8983BD3-BA11-594F-A0AE-B960174027BE}"/>
    <dgm:cxn modelId="{18A14D8E-EA7C-9E40-80C8-C5FE4E91B5F0}" type="presOf" srcId="{991DECE5-CB02-2148-93E0-04308B41326C}" destId="{1142F96D-31BE-AC4A-B265-9C0CB3DCDE5C}" srcOrd="0" destOrd="0" presId="urn:microsoft.com/office/officeart/2008/layout/AlternatingHexagons"/>
    <dgm:cxn modelId="{E65C8646-207E-5644-A354-62ECCA9824BC}" srcId="{C0B1B102-BCB0-9446-9907-C35DD25479AE}" destId="{1BF4B96A-9B2D-824A-8F81-BB13853102FD}" srcOrd="0" destOrd="0" parTransId="{00E56B4E-4014-594F-8155-E585026BBD2A}" sibTransId="{14A091A5-C808-9D48-82D2-104CC80BB88A}"/>
    <dgm:cxn modelId="{E069725B-2843-E346-9F5C-A23AF90C518B}" type="presOf" srcId="{582C28EF-3034-AC42-AD05-45D9118BB0AC}" destId="{F38F899D-40F1-604A-9426-41AABF10B98F}" srcOrd="0" destOrd="0" presId="urn:microsoft.com/office/officeart/2008/layout/AlternatingHexagons"/>
    <dgm:cxn modelId="{36EC4C2F-C3BE-FF44-8566-FE7B06C154B1}" srcId="{582C28EF-3034-AC42-AD05-45D9118BB0AC}" destId="{9DF935FF-0A65-5E4E-B06C-DC8D75BC75CC}" srcOrd="3" destOrd="0" parTransId="{4C7791D0-6D4C-8D4C-AAA6-95D83058789A}" sibTransId="{671D560B-B9CB-7246-8DE8-758C0DBCB6F4}"/>
    <dgm:cxn modelId="{4193CAC0-65C5-9448-AFFC-3AF29E54CF75}" type="presOf" srcId="{671D560B-B9CB-7246-8DE8-758C0DBCB6F4}" destId="{C47482FE-83CF-D84A-81F0-11F4FAE79673}" srcOrd="0" destOrd="0" presId="urn:microsoft.com/office/officeart/2008/layout/AlternatingHexagons"/>
    <dgm:cxn modelId="{30502534-82A4-144B-920F-9B7C2AD1EBBC}" type="presParOf" srcId="{F38F899D-40F1-604A-9426-41AABF10B98F}" destId="{30D5532C-C7F5-374F-8672-9840B8BF5DD6}" srcOrd="0" destOrd="0" presId="urn:microsoft.com/office/officeart/2008/layout/AlternatingHexagons"/>
    <dgm:cxn modelId="{F0470691-3C2F-9A4D-924A-1CC51D5718EB}" type="presParOf" srcId="{30D5532C-C7F5-374F-8672-9840B8BF5DD6}" destId="{FF495540-D1AB-8D49-A8A9-5B238E61329E}" srcOrd="0" destOrd="0" presId="urn:microsoft.com/office/officeart/2008/layout/AlternatingHexagons"/>
    <dgm:cxn modelId="{C2EBA835-1430-C74A-978C-163015C22C14}" type="presParOf" srcId="{30D5532C-C7F5-374F-8672-9840B8BF5DD6}" destId="{D385015C-9693-A24F-9881-31DE72225CD3}" srcOrd="1" destOrd="0" presId="urn:microsoft.com/office/officeart/2008/layout/AlternatingHexagons"/>
    <dgm:cxn modelId="{3FEB90EE-14FF-764F-8FAB-B7EDEE07D247}" type="presParOf" srcId="{30D5532C-C7F5-374F-8672-9840B8BF5DD6}" destId="{A17AC957-F259-BB45-99AB-DD95A9068918}" srcOrd="2" destOrd="0" presId="urn:microsoft.com/office/officeart/2008/layout/AlternatingHexagons"/>
    <dgm:cxn modelId="{61E700BC-6158-7E48-B120-D58131B2755A}" type="presParOf" srcId="{30D5532C-C7F5-374F-8672-9840B8BF5DD6}" destId="{3914CFFF-0CFE-5F48-82D7-1E347F3A494C}" srcOrd="3" destOrd="0" presId="urn:microsoft.com/office/officeart/2008/layout/AlternatingHexagons"/>
    <dgm:cxn modelId="{A8ED9CCB-111A-FD41-8E35-37B8F33B75F6}" type="presParOf" srcId="{30D5532C-C7F5-374F-8672-9840B8BF5DD6}" destId="{278E96C3-84AA-144D-8BED-CD56DC11AF53}" srcOrd="4" destOrd="0" presId="urn:microsoft.com/office/officeart/2008/layout/AlternatingHexagons"/>
    <dgm:cxn modelId="{A3E7495A-FD17-9B4C-BA65-5C4CD01617C9}" type="presParOf" srcId="{F38F899D-40F1-604A-9426-41AABF10B98F}" destId="{C42CC5CA-62F5-4348-BE17-54A2CAB49E7C}" srcOrd="1" destOrd="0" presId="urn:microsoft.com/office/officeart/2008/layout/AlternatingHexagons"/>
    <dgm:cxn modelId="{328555EE-62B6-7241-BF81-2BB29F2ABBB8}" type="presParOf" srcId="{F38F899D-40F1-604A-9426-41AABF10B98F}" destId="{DD3BF938-3B49-5A4E-BAFC-22023043EE1D}" srcOrd="2" destOrd="0" presId="urn:microsoft.com/office/officeart/2008/layout/AlternatingHexagons"/>
    <dgm:cxn modelId="{18D5354E-11A9-1544-95C6-0F8A136DC934}" type="presParOf" srcId="{DD3BF938-3B49-5A4E-BAFC-22023043EE1D}" destId="{3C048C3C-158B-5E48-AA07-EA3A912E1EAF}" srcOrd="0" destOrd="0" presId="urn:microsoft.com/office/officeart/2008/layout/AlternatingHexagons"/>
    <dgm:cxn modelId="{F12C50FE-57E3-1949-B2F1-CBF21D9FB750}" type="presParOf" srcId="{DD3BF938-3B49-5A4E-BAFC-22023043EE1D}" destId="{A776E142-E4A8-6349-B0D0-C17D3197B4B9}" srcOrd="1" destOrd="0" presId="urn:microsoft.com/office/officeart/2008/layout/AlternatingHexagons"/>
    <dgm:cxn modelId="{50A746D1-4E8E-984D-B001-0F32E39BEB6A}" type="presParOf" srcId="{DD3BF938-3B49-5A4E-BAFC-22023043EE1D}" destId="{B9248690-0E9F-4D4B-A8F5-C1DA2F7C0A97}" srcOrd="2" destOrd="0" presId="urn:microsoft.com/office/officeart/2008/layout/AlternatingHexagons"/>
    <dgm:cxn modelId="{2032CB8F-FE06-5E4E-8153-5CAE94448AF6}" type="presParOf" srcId="{DD3BF938-3B49-5A4E-BAFC-22023043EE1D}" destId="{028EC482-4E03-CF46-A031-267F415B0B36}" srcOrd="3" destOrd="0" presId="urn:microsoft.com/office/officeart/2008/layout/AlternatingHexagons"/>
    <dgm:cxn modelId="{5706AC65-CB78-CA43-BC36-BB73ABFB1216}" type="presParOf" srcId="{DD3BF938-3B49-5A4E-BAFC-22023043EE1D}" destId="{366D216F-9681-5248-B912-04B285B72422}" srcOrd="4" destOrd="0" presId="urn:microsoft.com/office/officeart/2008/layout/AlternatingHexagons"/>
    <dgm:cxn modelId="{D16C8EFC-354A-544F-B681-2E952B6EEAEC}" type="presParOf" srcId="{F38F899D-40F1-604A-9426-41AABF10B98F}" destId="{59E48732-7744-0344-8841-6E75E99998D5}" srcOrd="3" destOrd="0" presId="urn:microsoft.com/office/officeart/2008/layout/AlternatingHexagons"/>
    <dgm:cxn modelId="{4B362B62-339E-CC4C-A5EF-F13798709315}" type="presParOf" srcId="{F38F899D-40F1-604A-9426-41AABF10B98F}" destId="{75B24628-1284-7142-87E2-0ED88AB7B91E}" srcOrd="4" destOrd="0" presId="urn:microsoft.com/office/officeart/2008/layout/AlternatingHexagons"/>
    <dgm:cxn modelId="{51BB3CCE-E46C-D449-BAF1-F14440179026}" type="presParOf" srcId="{75B24628-1284-7142-87E2-0ED88AB7B91E}" destId="{1142F96D-31BE-AC4A-B265-9C0CB3DCDE5C}" srcOrd="0" destOrd="0" presId="urn:microsoft.com/office/officeart/2008/layout/AlternatingHexagons"/>
    <dgm:cxn modelId="{88A8585E-2CFA-9448-AD29-3428BB6E6AF4}" type="presParOf" srcId="{75B24628-1284-7142-87E2-0ED88AB7B91E}" destId="{78E549EF-4985-CF47-A10A-A702C6FDD995}" srcOrd="1" destOrd="0" presId="urn:microsoft.com/office/officeart/2008/layout/AlternatingHexagons"/>
    <dgm:cxn modelId="{19B1C167-EBC5-D246-9B6A-2B663260AAC8}" type="presParOf" srcId="{75B24628-1284-7142-87E2-0ED88AB7B91E}" destId="{1D2645A6-FB18-C44C-9944-8DD0904254C1}" srcOrd="2" destOrd="0" presId="urn:microsoft.com/office/officeart/2008/layout/AlternatingHexagons"/>
    <dgm:cxn modelId="{10CAD3AD-36F7-B542-A160-C3D8519EB09E}" type="presParOf" srcId="{75B24628-1284-7142-87E2-0ED88AB7B91E}" destId="{45CD012B-1195-3445-9658-C2BE86811E77}" srcOrd="3" destOrd="0" presId="urn:microsoft.com/office/officeart/2008/layout/AlternatingHexagons"/>
    <dgm:cxn modelId="{0144B0E5-7287-2D43-AB2C-86F836EF8B21}" type="presParOf" srcId="{75B24628-1284-7142-87E2-0ED88AB7B91E}" destId="{2A876E81-EB93-5445-8F20-6A0EDF4B2342}" srcOrd="4" destOrd="0" presId="urn:microsoft.com/office/officeart/2008/layout/AlternatingHexagons"/>
    <dgm:cxn modelId="{A77D90AB-BFB7-6440-85B0-8057A9F96A84}" type="presParOf" srcId="{F38F899D-40F1-604A-9426-41AABF10B98F}" destId="{0F0245E2-F911-6C4C-A0A8-0C71E811A9FB}" srcOrd="5" destOrd="0" presId="urn:microsoft.com/office/officeart/2008/layout/AlternatingHexagons"/>
    <dgm:cxn modelId="{DDB63B41-4F5B-3143-B04E-4AE33A6B45F2}" type="presParOf" srcId="{F38F899D-40F1-604A-9426-41AABF10B98F}" destId="{9A5FB188-5A31-1442-80E4-0053B12E5D46}" srcOrd="6" destOrd="0" presId="urn:microsoft.com/office/officeart/2008/layout/AlternatingHexagons"/>
    <dgm:cxn modelId="{A228A320-3E98-DF40-A7B7-D1D5F5526A3A}" type="presParOf" srcId="{9A5FB188-5A31-1442-80E4-0053B12E5D46}" destId="{5F3B4FA2-AA83-D848-B833-FE981FF3B121}" srcOrd="0" destOrd="0" presId="urn:microsoft.com/office/officeart/2008/layout/AlternatingHexagons"/>
    <dgm:cxn modelId="{1580458A-1EED-3146-998D-D07262074F54}" type="presParOf" srcId="{9A5FB188-5A31-1442-80E4-0053B12E5D46}" destId="{B29DEC89-D72D-6C40-AFE5-B9FF530308C7}" srcOrd="1" destOrd="0" presId="urn:microsoft.com/office/officeart/2008/layout/AlternatingHexagons"/>
    <dgm:cxn modelId="{1A76A6D2-F917-3544-97F2-4F9A70DB6E72}" type="presParOf" srcId="{9A5FB188-5A31-1442-80E4-0053B12E5D46}" destId="{B5E0F797-306A-BF40-8238-206E327885FC}" srcOrd="2" destOrd="0" presId="urn:microsoft.com/office/officeart/2008/layout/AlternatingHexagons"/>
    <dgm:cxn modelId="{7FA70172-A685-AA4B-83F2-8C04F722877D}" type="presParOf" srcId="{9A5FB188-5A31-1442-80E4-0053B12E5D46}" destId="{D05BB6B6-60AB-1848-8F83-F1A7A325C7CB}" srcOrd="3" destOrd="0" presId="urn:microsoft.com/office/officeart/2008/layout/AlternatingHexagons"/>
    <dgm:cxn modelId="{2644728C-51DE-E640-BD18-B03345519429}" type="presParOf" srcId="{9A5FB188-5A31-1442-80E4-0053B12E5D46}" destId="{C47482FE-83CF-D84A-81F0-11F4FAE7967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A69D6-69A4-B145-AF61-157A88C8F192}" type="doc">
      <dgm:prSet loTypeId="urn:microsoft.com/office/officeart/2005/8/layout/radial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72AAE5-C14E-E041-B299-DDF65AA6D38E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sz="2300" dirty="0" smtClean="0">
              <a:latin typeface="Calibri"/>
              <a:cs typeface="Calibri"/>
            </a:rPr>
            <a:t>PP &amp; IF team</a:t>
          </a:r>
          <a:endParaRPr lang="en-US" sz="2300" dirty="0">
            <a:latin typeface="Calibri"/>
            <a:cs typeface="Calibri"/>
          </a:endParaRPr>
        </a:p>
      </dgm:t>
    </dgm:pt>
    <dgm:pt modelId="{E59ACC5D-72DE-9D43-B78F-AFEA754949CC}" type="parTrans" cxnId="{40CA1209-1BC7-924F-B559-C1D95C4760FA}">
      <dgm:prSet/>
      <dgm:spPr/>
      <dgm:t>
        <a:bodyPr/>
        <a:lstStyle/>
        <a:p>
          <a:endParaRPr lang="en-US"/>
        </a:p>
      </dgm:t>
    </dgm:pt>
    <dgm:pt modelId="{770AAD83-689E-E54C-B8D6-1A105BC88211}" type="sibTrans" cxnId="{40CA1209-1BC7-924F-B559-C1D95C4760FA}">
      <dgm:prSet/>
      <dgm:spPr/>
      <dgm:t>
        <a:bodyPr/>
        <a:lstStyle/>
        <a:p>
          <a:endParaRPr lang="en-US"/>
        </a:p>
      </dgm:t>
    </dgm:pt>
    <dgm:pt modelId="{76FDC129-3956-6A4D-A8B0-7E986E50B6D7}">
      <dgm:prSet phldrT="[Text]" custT="1"/>
      <dgm:spPr>
        <a:solidFill>
          <a:srgbClr val="29C3EC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The Tender Cycle </a:t>
          </a:r>
          <a:endParaRPr lang="en-US" sz="1500" dirty="0">
            <a:latin typeface="Calibri"/>
            <a:cs typeface="Calibri"/>
          </a:endParaRPr>
        </a:p>
      </dgm:t>
    </dgm:pt>
    <dgm:pt modelId="{8D4436F7-F890-9D41-93A7-3ABBC784389E}" type="parTrans" cxnId="{F85BDD25-0B01-0345-BF22-7795C1BC4E4D}">
      <dgm:prSet/>
      <dgm:spPr/>
      <dgm:t>
        <a:bodyPr/>
        <a:lstStyle/>
        <a:p>
          <a:endParaRPr lang="en-US"/>
        </a:p>
      </dgm:t>
    </dgm:pt>
    <dgm:pt modelId="{F51B0ED5-3587-634D-B50B-8DCB971D9EB6}" type="sibTrans" cxnId="{F85BDD25-0B01-0345-BF22-7795C1BC4E4D}">
      <dgm:prSet/>
      <dgm:spPr/>
      <dgm:t>
        <a:bodyPr/>
        <a:lstStyle/>
        <a:p>
          <a:endParaRPr lang="en-US"/>
        </a:p>
      </dgm:t>
    </dgm:pt>
    <dgm:pt modelId="{F8DCA949-0CA0-8A47-9DB0-B518696B023D}">
      <dgm:prSet phldrT="[Text]" custT="1"/>
      <dgm:spPr>
        <a:solidFill>
          <a:srgbClr val="093266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Environmental and Social Safeguards </a:t>
          </a:r>
          <a:endParaRPr lang="en-US" sz="1500" dirty="0">
            <a:latin typeface="Calibri"/>
            <a:cs typeface="Calibri"/>
          </a:endParaRPr>
        </a:p>
      </dgm:t>
    </dgm:pt>
    <dgm:pt modelId="{EFDDC9FE-2E86-1343-92A4-1400DF3E44C5}" type="parTrans" cxnId="{8FA7F645-1A5E-3C4C-AF0E-67A76B177D82}">
      <dgm:prSet/>
      <dgm:spPr/>
      <dgm:t>
        <a:bodyPr/>
        <a:lstStyle/>
        <a:p>
          <a:endParaRPr lang="en-US"/>
        </a:p>
      </dgm:t>
    </dgm:pt>
    <dgm:pt modelId="{E12782AE-D9C6-FE45-8952-04D7CCD59648}" type="sibTrans" cxnId="{8FA7F645-1A5E-3C4C-AF0E-67A76B177D82}">
      <dgm:prSet/>
      <dgm:spPr/>
      <dgm:t>
        <a:bodyPr/>
        <a:lstStyle/>
        <a:p>
          <a:endParaRPr lang="en-US"/>
        </a:p>
      </dgm:t>
    </dgm:pt>
    <dgm:pt modelId="{4EF7E769-F3F9-8441-AB86-9D5E9CC24964}">
      <dgm:prSet phldrT="[Text]" custT="1"/>
      <dgm:spPr>
        <a:solidFill>
          <a:srgbClr val="29C3EC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Optimizing value-for-money </a:t>
          </a:r>
          <a:endParaRPr lang="en-US" sz="1500" dirty="0">
            <a:latin typeface="Calibri"/>
            <a:cs typeface="Calibri"/>
          </a:endParaRPr>
        </a:p>
      </dgm:t>
    </dgm:pt>
    <dgm:pt modelId="{691DEF88-1F3A-D84F-916E-C646C4869635}" type="parTrans" cxnId="{F6424FC6-805D-3141-8397-981514C7505F}">
      <dgm:prSet/>
      <dgm:spPr/>
      <dgm:t>
        <a:bodyPr/>
        <a:lstStyle/>
        <a:p>
          <a:endParaRPr lang="en-US"/>
        </a:p>
      </dgm:t>
    </dgm:pt>
    <dgm:pt modelId="{45EE32E5-6290-D440-8BF7-52F7FFFE615E}" type="sibTrans" cxnId="{F6424FC6-805D-3141-8397-981514C7505F}">
      <dgm:prSet/>
      <dgm:spPr/>
      <dgm:t>
        <a:bodyPr/>
        <a:lstStyle/>
        <a:p>
          <a:endParaRPr lang="en-US"/>
        </a:p>
      </dgm:t>
    </dgm:pt>
    <dgm:pt modelId="{67C02240-F167-604E-9786-5E8189AE007B}">
      <dgm:prSet phldrT="[Text]" custT="1"/>
      <dgm:spPr>
        <a:solidFill>
          <a:srgbClr val="093266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Law and Policy</a:t>
          </a:r>
          <a:endParaRPr lang="en-US" sz="1500" dirty="0">
            <a:latin typeface="Calibri"/>
            <a:cs typeface="Calibri"/>
          </a:endParaRPr>
        </a:p>
      </dgm:t>
    </dgm:pt>
    <dgm:pt modelId="{8728745C-6F92-4047-89E0-567856B0E9C1}" type="parTrans" cxnId="{30BFF5BA-1271-A24E-908A-C43062A00BBA}">
      <dgm:prSet/>
      <dgm:spPr/>
      <dgm:t>
        <a:bodyPr/>
        <a:lstStyle/>
        <a:p>
          <a:endParaRPr lang="en-US"/>
        </a:p>
      </dgm:t>
    </dgm:pt>
    <dgm:pt modelId="{14AF53AE-DBC9-F947-97F6-EE00BE499B5A}" type="sibTrans" cxnId="{30BFF5BA-1271-A24E-908A-C43062A00BBA}">
      <dgm:prSet/>
      <dgm:spPr/>
      <dgm:t>
        <a:bodyPr/>
        <a:lstStyle/>
        <a:p>
          <a:endParaRPr lang="en-US"/>
        </a:p>
      </dgm:t>
    </dgm:pt>
    <dgm:pt modelId="{050C06F9-CC9D-EC49-B160-3B1C9359EDBF}">
      <dgm:prSet custT="1"/>
      <dgm:spPr>
        <a:solidFill>
          <a:srgbClr val="093266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Project Finance </a:t>
          </a:r>
          <a:endParaRPr lang="en-US" sz="1500" dirty="0">
            <a:latin typeface="Calibri"/>
            <a:cs typeface="Calibri"/>
          </a:endParaRPr>
        </a:p>
      </dgm:t>
    </dgm:pt>
    <dgm:pt modelId="{C4F6BC79-72FC-F14A-B437-36FCD3CB1BE1}" type="parTrans" cxnId="{A9DFF4C8-4B9D-3E4B-B2A4-333984F76D56}">
      <dgm:prSet/>
      <dgm:spPr/>
      <dgm:t>
        <a:bodyPr/>
        <a:lstStyle/>
        <a:p>
          <a:endParaRPr lang="en-US"/>
        </a:p>
      </dgm:t>
    </dgm:pt>
    <dgm:pt modelId="{A9BD2A6F-2570-8D44-BA66-82D8ABB64732}" type="sibTrans" cxnId="{A9DFF4C8-4B9D-3E4B-B2A4-333984F76D56}">
      <dgm:prSet/>
      <dgm:spPr/>
      <dgm:t>
        <a:bodyPr/>
        <a:lstStyle/>
        <a:p>
          <a:endParaRPr lang="en-US"/>
        </a:p>
      </dgm:t>
    </dgm:pt>
    <dgm:pt modelId="{0D16AF8B-33CC-7141-A058-F7D2B36138D5}">
      <dgm:prSet custT="1"/>
      <dgm:spPr>
        <a:solidFill>
          <a:srgbClr val="29C3EC">
            <a:alpha val="50000"/>
          </a:srgbClr>
        </a:solidFill>
      </dgm:spPr>
      <dgm:t>
        <a:bodyPr/>
        <a:lstStyle/>
        <a:p>
          <a:r>
            <a:rPr lang="en-US" sz="1500" dirty="0" smtClean="0">
              <a:latin typeface="Calibri"/>
              <a:cs typeface="Calibri"/>
            </a:rPr>
            <a:t>Infrastructure Finance</a:t>
          </a:r>
          <a:endParaRPr lang="en-US" sz="1500" dirty="0">
            <a:latin typeface="Calibri"/>
            <a:cs typeface="Calibri"/>
          </a:endParaRPr>
        </a:p>
      </dgm:t>
    </dgm:pt>
    <dgm:pt modelId="{00B5C669-5C69-C04E-86A3-2DEC32A35505}" type="parTrans" cxnId="{1861A8EE-95F7-F340-A2A4-F43E87558A0B}">
      <dgm:prSet/>
      <dgm:spPr/>
      <dgm:t>
        <a:bodyPr/>
        <a:lstStyle/>
        <a:p>
          <a:endParaRPr lang="en-US"/>
        </a:p>
      </dgm:t>
    </dgm:pt>
    <dgm:pt modelId="{A305A021-5911-7A41-9736-FE97BB9CE0AA}" type="sibTrans" cxnId="{1861A8EE-95F7-F340-A2A4-F43E87558A0B}">
      <dgm:prSet/>
      <dgm:spPr/>
      <dgm:t>
        <a:bodyPr/>
        <a:lstStyle/>
        <a:p>
          <a:endParaRPr lang="en-US"/>
        </a:p>
      </dgm:t>
    </dgm:pt>
    <dgm:pt modelId="{2D591D17-53C6-9F41-B0A4-9C085F75038E}" type="pres">
      <dgm:prSet presAssocID="{107A69D6-69A4-B145-AF61-157A88C8F1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55AC43-BFDC-1A4F-96AC-6F100833259F}" type="pres">
      <dgm:prSet presAssocID="{107A69D6-69A4-B145-AF61-157A88C8F192}" presName="radial" presStyleCnt="0">
        <dgm:presLayoutVars>
          <dgm:animLvl val="ctr"/>
        </dgm:presLayoutVars>
      </dgm:prSet>
      <dgm:spPr/>
    </dgm:pt>
    <dgm:pt modelId="{0318C263-EA24-B54B-A8E3-F646174859A4}" type="pres">
      <dgm:prSet presAssocID="{5E72AAE5-C14E-E041-B299-DDF65AA6D38E}" presName="centerShape" presStyleLbl="vennNode1" presStyleIdx="0" presStyleCnt="7" custScaleX="79393" custScaleY="82555"/>
      <dgm:spPr/>
      <dgm:t>
        <a:bodyPr/>
        <a:lstStyle/>
        <a:p>
          <a:endParaRPr lang="en-US"/>
        </a:p>
      </dgm:t>
    </dgm:pt>
    <dgm:pt modelId="{6EFAD94C-133B-294C-BA53-2EA3E0662859}" type="pres">
      <dgm:prSet presAssocID="{76FDC129-3956-6A4D-A8B0-7E986E50B6D7}" presName="node" presStyleLbl="vennNode1" presStyleIdx="1" presStyleCnt="7" custScaleX="138042" custScaleY="136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53918-4CA0-DD45-BD55-91ADACD26D91}" type="pres">
      <dgm:prSet presAssocID="{F8DCA949-0CA0-8A47-9DB0-B518696B023D}" presName="node" presStyleLbl="vennNode1" presStyleIdx="2" presStyleCnt="7" custScaleX="142579" custScaleY="140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8F735-857E-984C-B764-33755024F11E}" type="pres">
      <dgm:prSet presAssocID="{4EF7E769-F3F9-8441-AB86-9D5E9CC24964}" presName="node" presStyleLbl="vennNode1" presStyleIdx="3" presStyleCnt="7" custScaleX="143433" custScaleY="13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CBDD9-3DBD-E34B-848C-342222EA1060}" type="pres">
      <dgm:prSet presAssocID="{050C06F9-CC9D-EC49-B160-3B1C9359EDBF}" presName="node" presStyleLbl="vennNode1" presStyleIdx="4" presStyleCnt="7" custScaleX="138469" custScaleY="138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E56F6-6BCA-7741-9164-ECB47A1ED263}" type="pres">
      <dgm:prSet presAssocID="{0D16AF8B-33CC-7141-A058-F7D2B36138D5}" presName="node" presStyleLbl="vennNode1" presStyleIdx="5" presStyleCnt="7" custScaleX="136724" custScaleY="13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DD793-30F2-9647-A871-62270E12E5E9}" type="pres">
      <dgm:prSet presAssocID="{67C02240-F167-604E-9786-5E8189AE007B}" presName="node" presStyleLbl="vennNode1" presStyleIdx="6" presStyleCnt="7" custScaleX="135210" custScaleY="13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7F645-1A5E-3C4C-AF0E-67A76B177D82}" srcId="{5E72AAE5-C14E-E041-B299-DDF65AA6D38E}" destId="{F8DCA949-0CA0-8A47-9DB0-B518696B023D}" srcOrd="1" destOrd="0" parTransId="{EFDDC9FE-2E86-1343-92A4-1400DF3E44C5}" sibTransId="{E12782AE-D9C6-FE45-8952-04D7CCD59648}"/>
    <dgm:cxn modelId="{1A0C3FCD-D8E4-9E40-A866-3408B118C1F2}" type="presOf" srcId="{5E72AAE5-C14E-E041-B299-DDF65AA6D38E}" destId="{0318C263-EA24-B54B-A8E3-F646174859A4}" srcOrd="0" destOrd="0" presId="urn:microsoft.com/office/officeart/2005/8/layout/radial3"/>
    <dgm:cxn modelId="{6FA0407B-1B34-E94C-A56B-A6AE6DFE2AC0}" type="presOf" srcId="{76FDC129-3956-6A4D-A8B0-7E986E50B6D7}" destId="{6EFAD94C-133B-294C-BA53-2EA3E0662859}" srcOrd="0" destOrd="0" presId="urn:microsoft.com/office/officeart/2005/8/layout/radial3"/>
    <dgm:cxn modelId="{3124511F-E305-4F42-96FB-0CC0E1C12D49}" type="presOf" srcId="{4EF7E769-F3F9-8441-AB86-9D5E9CC24964}" destId="{16A8F735-857E-984C-B764-33755024F11E}" srcOrd="0" destOrd="0" presId="urn:microsoft.com/office/officeart/2005/8/layout/radial3"/>
    <dgm:cxn modelId="{40CA1209-1BC7-924F-B559-C1D95C4760FA}" srcId="{107A69D6-69A4-B145-AF61-157A88C8F192}" destId="{5E72AAE5-C14E-E041-B299-DDF65AA6D38E}" srcOrd="0" destOrd="0" parTransId="{E59ACC5D-72DE-9D43-B78F-AFEA754949CC}" sibTransId="{770AAD83-689E-E54C-B8D6-1A105BC88211}"/>
    <dgm:cxn modelId="{1861A8EE-95F7-F340-A2A4-F43E87558A0B}" srcId="{5E72AAE5-C14E-E041-B299-DDF65AA6D38E}" destId="{0D16AF8B-33CC-7141-A058-F7D2B36138D5}" srcOrd="4" destOrd="0" parTransId="{00B5C669-5C69-C04E-86A3-2DEC32A35505}" sibTransId="{A305A021-5911-7A41-9736-FE97BB9CE0AA}"/>
    <dgm:cxn modelId="{F6424FC6-805D-3141-8397-981514C7505F}" srcId="{5E72AAE5-C14E-E041-B299-DDF65AA6D38E}" destId="{4EF7E769-F3F9-8441-AB86-9D5E9CC24964}" srcOrd="2" destOrd="0" parTransId="{691DEF88-1F3A-D84F-916E-C646C4869635}" sibTransId="{45EE32E5-6290-D440-8BF7-52F7FFFE615E}"/>
    <dgm:cxn modelId="{363D6A48-5206-7F46-A184-AD0B7CEB6A35}" type="presOf" srcId="{F8DCA949-0CA0-8A47-9DB0-B518696B023D}" destId="{64153918-4CA0-DD45-BD55-91ADACD26D91}" srcOrd="0" destOrd="0" presId="urn:microsoft.com/office/officeart/2005/8/layout/radial3"/>
    <dgm:cxn modelId="{596CFC45-EA3D-5747-919C-93C819DB4FF2}" type="presOf" srcId="{0D16AF8B-33CC-7141-A058-F7D2B36138D5}" destId="{0D8E56F6-6BCA-7741-9164-ECB47A1ED263}" srcOrd="0" destOrd="0" presId="urn:microsoft.com/office/officeart/2005/8/layout/radial3"/>
    <dgm:cxn modelId="{A9DFF4C8-4B9D-3E4B-B2A4-333984F76D56}" srcId="{5E72AAE5-C14E-E041-B299-DDF65AA6D38E}" destId="{050C06F9-CC9D-EC49-B160-3B1C9359EDBF}" srcOrd="3" destOrd="0" parTransId="{C4F6BC79-72FC-F14A-B437-36FCD3CB1BE1}" sibTransId="{A9BD2A6F-2570-8D44-BA66-82D8ABB64732}"/>
    <dgm:cxn modelId="{4C0B9EDB-B204-EA45-AAB7-B79DA7F041EF}" type="presOf" srcId="{67C02240-F167-604E-9786-5E8189AE007B}" destId="{820DD793-30F2-9647-A871-62270E12E5E9}" srcOrd="0" destOrd="0" presId="urn:microsoft.com/office/officeart/2005/8/layout/radial3"/>
    <dgm:cxn modelId="{F5FED772-0241-4F41-A2FE-677510043159}" type="presOf" srcId="{050C06F9-CC9D-EC49-B160-3B1C9359EDBF}" destId="{5B8CBDD9-3DBD-E34B-848C-342222EA1060}" srcOrd="0" destOrd="0" presId="urn:microsoft.com/office/officeart/2005/8/layout/radial3"/>
    <dgm:cxn modelId="{30BFF5BA-1271-A24E-908A-C43062A00BBA}" srcId="{5E72AAE5-C14E-E041-B299-DDF65AA6D38E}" destId="{67C02240-F167-604E-9786-5E8189AE007B}" srcOrd="5" destOrd="0" parTransId="{8728745C-6F92-4047-89E0-567856B0E9C1}" sibTransId="{14AF53AE-DBC9-F947-97F6-EE00BE499B5A}"/>
    <dgm:cxn modelId="{772E14F3-7FDB-1A4C-BA3B-E8C62A35ED13}" type="presOf" srcId="{107A69D6-69A4-B145-AF61-157A88C8F192}" destId="{2D591D17-53C6-9F41-B0A4-9C085F75038E}" srcOrd="0" destOrd="0" presId="urn:microsoft.com/office/officeart/2005/8/layout/radial3"/>
    <dgm:cxn modelId="{F85BDD25-0B01-0345-BF22-7795C1BC4E4D}" srcId="{5E72AAE5-C14E-E041-B299-DDF65AA6D38E}" destId="{76FDC129-3956-6A4D-A8B0-7E986E50B6D7}" srcOrd="0" destOrd="0" parTransId="{8D4436F7-F890-9D41-93A7-3ABBC784389E}" sibTransId="{F51B0ED5-3587-634D-B50B-8DCB971D9EB6}"/>
    <dgm:cxn modelId="{8947117B-A81C-A94E-A8BA-FBCBEB81E03C}" type="presParOf" srcId="{2D591D17-53C6-9F41-B0A4-9C085F75038E}" destId="{2555AC43-BFDC-1A4F-96AC-6F100833259F}" srcOrd="0" destOrd="0" presId="urn:microsoft.com/office/officeart/2005/8/layout/radial3"/>
    <dgm:cxn modelId="{5C3C33D5-E4A4-0649-807E-EB6ED4C03520}" type="presParOf" srcId="{2555AC43-BFDC-1A4F-96AC-6F100833259F}" destId="{0318C263-EA24-B54B-A8E3-F646174859A4}" srcOrd="0" destOrd="0" presId="urn:microsoft.com/office/officeart/2005/8/layout/radial3"/>
    <dgm:cxn modelId="{EC52D5ED-D6DC-454A-B291-F29CD8D772F0}" type="presParOf" srcId="{2555AC43-BFDC-1A4F-96AC-6F100833259F}" destId="{6EFAD94C-133B-294C-BA53-2EA3E0662859}" srcOrd="1" destOrd="0" presId="urn:microsoft.com/office/officeart/2005/8/layout/radial3"/>
    <dgm:cxn modelId="{017C6E12-7679-2F46-8DF7-D8349BDE9F51}" type="presParOf" srcId="{2555AC43-BFDC-1A4F-96AC-6F100833259F}" destId="{64153918-4CA0-DD45-BD55-91ADACD26D91}" srcOrd="2" destOrd="0" presId="urn:microsoft.com/office/officeart/2005/8/layout/radial3"/>
    <dgm:cxn modelId="{840EFBB7-D4A6-064D-9F8A-3B8A88968137}" type="presParOf" srcId="{2555AC43-BFDC-1A4F-96AC-6F100833259F}" destId="{16A8F735-857E-984C-B764-33755024F11E}" srcOrd="3" destOrd="0" presId="urn:microsoft.com/office/officeart/2005/8/layout/radial3"/>
    <dgm:cxn modelId="{0CED3152-770A-D540-8054-A3BE3F6C75F1}" type="presParOf" srcId="{2555AC43-BFDC-1A4F-96AC-6F100833259F}" destId="{5B8CBDD9-3DBD-E34B-848C-342222EA1060}" srcOrd="4" destOrd="0" presId="urn:microsoft.com/office/officeart/2005/8/layout/radial3"/>
    <dgm:cxn modelId="{8D4A2B49-0AC9-664E-AA6B-AEB665EEC063}" type="presParOf" srcId="{2555AC43-BFDC-1A4F-96AC-6F100833259F}" destId="{0D8E56F6-6BCA-7741-9164-ECB47A1ED263}" srcOrd="5" destOrd="0" presId="urn:microsoft.com/office/officeart/2005/8/layout/radial3"/>
    <dgm:cxn modelId="{A06857EA-42EA-0446-91B1-77FF9354FF4E}" type="presParOf" srcId="{2555AC43-BFDC-1A4F-96AC-6F100833259F}" destId="{820DD793-30F2-9647-A871-62270E12E5E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2EBC8-95C9-7D4F-84DB-8EAC09B5DDB2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587DDD-75D7-6E4E-B8F0-BF22877EFDF9}">
      <dgm:prSet phldrT="[Texto]"/>
      <dgm:spPr/>
      <dgm:t>
        <a:bodyPr/>
        <a:lstStyle/>
        <a:p>
          <a:pPr algn="ctr"/>
          <a:r>
            <a:rPr lang="es-ES" b="0" i="0" dirty="0" smtClean="0">
              <a:latin typeface="Cambria"/>
              <a:cs typeface="Cambria"/>
            </a:rPr>
            <a:t>Use of natural </a:t>
          </a:r>
          <a:r>
            <a:rPr lang="es-ES" b="0" i="0" dirty="0" err="1" smtClean="0">
              <a:latin typeface="Cambria"/>
              <a:cs typeface="Cambria"/>
            </a:rPr>
            <a:t>resources</a:t>
          </a:r>
          <a:endParaRPr lang="es-ES" b="0" i="0" dirty="0" smtClean="0">
            <a:latin typeface="Cambria"/>
            <a:cs typeface="Cambria"/>
          </a:endParaRPr>
        </a:p>
        <a:p>
          <a:pPr algn="ctr"/>
          <a:r>
            <a:rPr lang="es-ES" b="0" i="1" dirty="0" smtClean="0">
              <a:latin typeface="Cambria"/>
              <a:cs typeface="Cambria"/>
            </a:rPr>
            <a:t>Uso de recursos naturales</a:t>
          </a:r>
          <a:endParaRPr lang="es-ES" b="0" i="1" dirty="0">
            <a:latin typeface="Cambria"/>
            <a:cs typeface="Cambria"/>
          </a:endParaRPr>
        </a:p>
      </dgm:t>
    </dgm:pt>
    <dgm:pt modelId="{DE3DB508-A4AC-1546-B446-46FE899BECCC}" type="parTrans" cxnId="{55F01192-BE67-1743-BAA2-61576ED23DC7}">
      <dgm:prSet/>
      <dgm:spPr/>
      <dgm:t>
        <a:bodyPr/>
        <a:lstStyle/>
        <a:p>
          <a:endParaRPr lang="es-ES"/>
        </a:p>
      </dgm:t>
    </dgm:pt>
    <dgm:pt modelId="{0E0B91CD-0095-8748-AB27-4D5CB5DCA881}" type="sibTrans" cxnId="{55F01192-BE67-1743-BAA2-61576ED23DC7}">
      <dgm:prSet/>
      <dgm:spPr/>
      <dgm:t>
        <a:bodyPr/>
        <a:lstStyle/>
        <a:p>
          <a:endParaRPr lang="es-ES"/>
        </a:p>
      </dgm:t>
    </dgm:pt>
    <dgm:pt modelId="{FCDDFB6E-7209-6D46-9658-6B21AD9FD659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Reduction</a:t>
          </a:r>
          <a:r>
            <a:rPr lang="es-ES" i="0" dirty="0" smtClean="0">
              <a:latin typeface="Cambria"/>
              <a:cs typeface="Cambria"/>
            </a:rPr>
            <a:t> of </a:t>
          </a:r>
          <a:r>
            <a:rPr lang="es-ES" i="0" dirty="0" err="1" smtClean="0">
              <a:latin typeface="Cambria"/>
              <a:cs typeface="Cambria"/>
            </a:rPr>
            <a:t>contamination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Reducción de contaminación</a:t>
          </a:r>
          <a:endParaRPr lang="es-ES" i="1" dirty="0">
            <a:latin typeface="Cambria"/>
            <a:cs typeface="Cambria"/>
          </a:endParaRPr>
        </a:p>
      </dgm:t>
    </dgm:pt>
    <dgm:pt modelId="{696AFE2E-BF7D-684C-90AC-93FA7FD954C3}" type="parTrans" cxnId="{F90F225E-94E2-8545-9B16-6C2D99FD9C0F}">
      <dgm:prSet/>
      <dgm:spPr/>
      <dgm:t>
        <a:bodyPr/>
        <a:lstStyle/>
        <a:p>
          <a:endParaRPr lang="es-ES"/>
        </a:p>
      </dgm:t>
    </dgm:pt>
    <dgm:pt modelId="{2C3CB201-007D-5740-B522-605A3FAF854F}" type="sibTrans" cxnId="{F90F225E-94E2-8545-9B16-6C2D99FD9C0F}">
      <dgm:prSet/>
      <dgm:spPr/>
      <dgm:t>
        <a:bodyPr/>
        <a:lstStyle/>
        <a:p>
          <a:endParaRPr lang="es-ES"/>
        </a:p>
      </dgm:t>
    </dgm:pt>
    <dgm:pt modelId="{0BDDE9EF-79D6-3C4F-9BF4-BCC2F024A3C7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Limit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climate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change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Limitar cambio climático</a:t>
          </a:r>
          <a:endParaRPr lang="es-ES" i="1" dirty="0">
            <a:latin typeface="Cambria"/>
            <a:cs typeface="Cambria"/>
          </a:endParaRPr>
        </a:p>
      </dgm:t>
    </dgm:pt>
    <dgm:pt modelId="{803CA848-C99E-5D45-B864-6A6BFAD09582}" type="parTrans" cxnId="{FFC7D882-E8C7-0743-BD86-0D50857836FA}">
      <dgm:prSet/>
      <dgm:spPr/>
      <dgm:t>
        <a:bodyPr/>
        <a:lstStyle/>
        <a:p>
          <a:endParaRPr lang="es-ES"/>
        </a:p>
      </dgm:t>
    </dgm:pt>
    <dgm:pt modelId="{2245B4BC-4BD9-8B48-863C-15AED90E31DD}" type="sibTrans" cxnId="{FFC7D882-E8C7-0743-BD86-0D50857836FA}">
      <dgm:prSet/>
      <dgm:spPr/>
      <dgm:t>
        <a:bodyPr/>
        <a:lstStyle/>
        <a:p>
          <a:endParaRPr lang="es-ES"/>
        </a:p>
      </dgm:t>
    </dgm:pt>
    <dgm:pt modelId="{98562415-1037-E54A-AC34-C5B26A3E1C8B}">
      <dgm:prSet phldrT="[Texto]"/>
      <dgm:spPr/>
      <dgm:t>
        <a:bodyPr/>
        <a:lstStyle/>
        <a:p>
          <a:r>
            <a:rPr lang="es-ES" i="0" u="none" dirty="0" err="1" smtClean="0">
              <a:latin typeface="Cambria"/>
              <a:cs typeface="Cambria"/>
            </a:rPr>
            <a:t>Respect</a:t>
          </a:r>
          <a:r>
            <a:rPr lang="es-ES" i="0" u="none" dirty="0" smtClean="0">
              <a:latin typeface="Cambria"/>
              <a:cs typeface="Cambria"/>
            </a:rPr>
            <a:t> </a:t>
          </a:r>
          <a:r>
            <a:rPr lang="es-ES" i="0" u="none" dirty="0" err="1" smtClean="0">
              <a:latin typeface="Cambria"/>
              <a:cs typeface="Cambria"/>
            </a:rPr>
            <a:t>for</a:t>
          </a:r>
          <a:r>
            <a:rPr lang="es-ES" i="0" u="none" dirty="0" smtClean="0">
              <a:latin typeface="Cambria"/>
              <a:cs typeface="Cambria"/>
            </a:rPr>
            <a:t> </a:t>
          </a:r>
          <a:r>
            <a:rPr lang="es-ES" i="0" u="none" dirty="0" err="1" smtClean="0">
              <a:latin typeface="Cambria"/>
              <a:cs typeface="Cambria"/>
            </a:rPr>
            <a:t>biodiversity</a:t>
          </a:r>
          <a:endParaRPr lang="es-ES" i="0" u="none" dirty="0" smtClean="0">
            <a:latin typeface="Cambria"/>
            <a:cs typeface="Cambria"/>
          </a:endParaRPr>
        </a:p>
        <a:p>
          <a:r>
            <a:rPr lang="es-ES" i="1" dirty="0" smtClean="0">
              <a:latin typeface="Cambria"/>
              <a:cs typeface="Cambria"/>
            </a:rPr>
            <a:t>Respetar la biodiversidad</a:t>
          </a:r>
          <a:endParaRPr lang="es-ES" i="1" dirty="0">
            <a:latin typeface="Cambria"/>
            <a:cs typeface="Cambria"/>
          </a:endParaRPr>
        </a:p>
      </dgm:t>
    </dgm:pt>
    <dgm:pt modelId="{49186E86-923B-4045-82B8-75D760ECAEC2}" type="parTrans" cxnId="{07760259-EB57-214C-A6AB-CB96D4C57FA8}">
      <dgm:prSet/>
      <dgm:spPr/>
      <dgm:t>
        <a:bodyPr/>
        <a:lstStyle/>
        <a:p>
          <a:endParaRPr lang="es-ES"/>
        </a:p>
      </dgm:t>
    </dgm:pt>
    <dgm:pt modelId="{8EE155F4-AE53-D643-8189-37EC4A711083}" type="sibTrans" cxnId="{07760259-EB57-214C-A6AB-CB96D4C57FA8}">
      <dgm:prSet/>
      <dgm:spPr/>
      <dgm:t>
        <a:bodyPr/>
        <a:lstStyle/>
        <a:p>
          <a:endParaRPr lang="es-ES"/>
        </a:p>
      </dgm:t>
    </dgm:pt>
    <dgm:pt modelId="{0DCCB835-D202-304E-A711-EFED40155A5B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Waste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reduction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Reducción de residuos</a:t>
          </a:r>
          <a:endParaRPr lang="es-ES" i="1" dirty="0">
            <a:latin typeface="Cambria"/>
            <a:cs typeface="Cambria"/>
          </a:endParaRPr>
        </a:p>
      </dgm:t>
    </dgm:pt>
    <dgm:pt modelId="{91B92FD0-FB51-034C-A5E4-71F60CAA4A7B}" type="parTrans" cxnId="{B132C6FA-AE48-2943-95D0-4912A981DF29}">
      <dgm:prSet/>
      <dgm:spPr/>
      <dgm:t>
        <a:bodyPr/>
        <a:lstStyle/>
        <a:p>
          <a:endParaRPr lang="es-ES"/>
        </a:p>
      </dgm:t>
    </dgm:pt>
    <dgm:pt modelId="{CCDE4581-4059-D44F-A3FF-CFC5F7D7911C}" type="sibTrans" cxnId="{B132C6FA-AE48-2943-95D0-4912A981DF29}">
      <dgm:prSet/>
      <dgm:spPr/>
      <dgm:t>
        <a:bodyPr/>
        <a:lstStyle/>
        <a:p>
          <a:endParaRPr lang="es-ES"/>
        </a:p>
      </dgm:t>
    </dgm:pt>
    <dgm:pt modelId="{0EB3B3B2-C0B7-6B4A-9408-B88BDB0CE3C9}">
      <dgm:prSet phldrT="[Texto]"/>
      <dgm:spPr/>
      <dgm:t>
        <a:bodyPr/>
        <a:lstStyle/>
        <a:p>
          <a:pPr algn="ctr"/>
          <a:r>
            <a:rPr lang="es-ES" i="0" dirty="0" err="1" smtClean="0">
              <a:latin typeface="Cambria"/>
              <a:cs typeface="Cambria"/>
            </a:rPr>
            <a:t>Energy</a:t>
          </a:r>
          <a:r>
            <a:rPr lang="es-ES" i="0" dirty="0" smtClean="0">
              <a:latin typeface="Cambria"/>
              <a:cs typeface="Cambria"/>
            </a:rPr>
            <a:t> </a:t>
          </a:r>
          <a:r>
            <a:rPr lang="es-ES" i="0" dirty="0" err="1" smtClean="0">
              <a:latin typeface="Cambria"/>
              <a:cs typeface="Cambria"/>
            </a:rPr>
            <a:t>Eficiency</a:t>
          </a:r>
          <a:endParaRPr lang="es-ES" i="0" dirty="0" smtClean="0">
            <a:latin typeface="Cambria"/>
            <a:cs typeface="Cambria"/>
          </a:endParaRPr>
        </a:p>
        <a:p>
          <a:pPr algn="ctr"/>
          <a:r>
            <a:rPr lang="es-ES" i="1" dirty="0" smtClean="0">
              <a:latin typeface="Cambria"/>
              <a:cs typeface="Cambria"/>
            </a:rPr>
            <a:t>Eficiencia Energética</a:t>
          </a:r>
          <a:endParaRPr lang="es-ES" i="1" dirty="0">
            <a:latin typeface="Cambria"/>
            <a:cs typeface="Cambria"/>
          </a:endParaRPr>
        </a:p>
      </dgm:t>
    </dgm:pt>
    <dgm:pt modelId="{9249D7E3-E63D-684C-8ED6-6B0B0E4C8A64}" type="parTrans" cxnId="{08CF65CF-CDED-7748-90BA-F7F4A6BA1671}">
      <dgm:prSet/>
      <dgm:spPr/>
      <dgm:t>
        <a:bodyPr/>
        <a:lstStyle/>
        <a:p>
          <a:endParaRPr lang="es-ES"/>
        </a:p>
      </dgm:t>
    </dgm:pt>
    <dgm:pt modelId="{A42A207B-BFEE-994E-B4B8-CF73203D67D4}" type="sibTrans" cxnId="{08CF65CF-CDED-7748-90BA-F7F4A6BA1671}">
      <dgm:prSet/>
      <dgm:spPr/>
      <dgm:t>
        <a:bodyPr/>
        <a:lstStyle/>
        <a:p>
          <a:endParaRPr lang="es-ES"/>
        </a:p>
      </dgm:t>
    </dgm:pt>
    <dgm:pt modelId="{CEC539CA-8442-1C46-AEF3-A44734F5A4C6}" type="pres">
      <dgm:prSet presAssocID="{F192EBC8-95C9-7D4F-84DB-8EAC09B5DDB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4F523FF-04BE-ED48-939D-CE7A43F55759}" type="pres">
      <dgm:prSet presAssocID="{54587DDD-75D7-6E4E-B8F0-BF22877EFDF9}" presName="composite" presStyleCnt="0"/>
      <dgm:spPr/>
    </dgm:pt>
    <dgm:pt modelId="{51E8EF1B-9CB1-A942-9196-D2BF88FF61D5}" type="pres">
      <dgm:prSet presAssocID="{54587DDD-75D7-6E4E-B8F0-BF22877EFDF9}" presName="rect2" presStyleLbl="revTx" presStyleIdx="0" presStyleCnt="6" custScaleX="60853" custLinFactY="14175" custLinFactNeighborX="-385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31F8D-149E-8446-8E03-5EA4FC11BB4C}" type="pres">
      <dgm:prSet presAssocID="{54587DDD-75D7-6E4E-B8F0-BF22877EFDF9}" presName="rect1" presStyleLbl="alignImgPlace1" presStyleIdx="0" presStyleCnt="6" custScaleX="61449" custScaleY="43603" custLinFactNeighborX="-38800" custLinFactNeighborY="-1272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72987B-1E4E-BD44-B8C1-F0F7CAFDCB52}" type="pres">
      <dgm:prSet presAssocID="{0E0B91CD-0095-8748-AB27-4D5CB5DCA881}" presName="sibTrans" presStyleCnt="0"/>
      <dgm:spPr/>
    </dgm:pt>
    <dgm:pt modelId="{B56BCAAF-4754-BF42-AC84-FA14DA25A0FF}" type="pres">
      <dgm:prSet presAssocID="{FCDDFB6E-7209-6D46-9658-6B21AD9FD659}" presName="composite" presStyleCnt="0"/>
      <dgm:spPr/>
    </dgm:pt>
    <dgm:pt modelId="{0C76BD56-BB5E-5544-A4A8-3DE97C5F6D8D}" type="pres">
      <dgm:prSet presAssocID="{FCDDFB6E-7209-6D46-9658-6B21AD9FD659}" presName="rect2" presStyleLbl="revTx" presStyleIdx="1" presStyleCnt="6" custScaleX="64254" custLinFactNeighborX="-472" custLinFactNeighborY="-42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460C9-0560-AC47-A1A2-FDB278714484}" type="pres">
      <dgm:prSet presAssocID="{FCDDFB6E-7209-6D46-9658-6B21AD9FD659}" presName="rect1" presStyleLbl="alignImgPlace1" presStyleIdx="1" presStyleCnt="6" custScaleX="58737" custScaleY="37817" custLinFactNeighborX="832" custLinFactNeighborY="-3511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2BB3032-2BFC-D44F-B542-22E0132DA07A}" type="pres">
      <dgm:prSet presAssocID="{2C3CB201-007D-5740-B522-605A3FAF854F}" presName="sibTrans" presStyleCnt="0"/>
      <dgm:spPr/>
    </dgm:pt>
    <dgm:pt modelId="{1DF96AD7-9CE7-094D-B0AE-5A4E06E8C706}" type="pres">
      <dgm:prSet presAssocID="{0BDDE9EF-79D6-3C4F-9BF4-BCC2F024A3C7}" presName="composite" presStyleCnt="0"/>
      <dgm:spPr/>
    </dgm:pt>
    <dgm:pt modelId="{C8972700-3250-164D-B3B9-348A2F876ED2}" type="pres">
      <dgm:prSet presAssocID="{0BDDE9EF-79D6-3C4F-9BF4-BCC2F024A3C7}" presName="rect2" presStyleLbl="revTx" presStyleIdx="2" presStyleCnt="6" custScaleX="57664" custLinFactY="23922" custLinFactNeighborX="3688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001B3-AEEC-6949-BC93-B3B2C95F29FF}" type="pres">
      <dgm:prSet presAssocID="{0BDDE9EF-79D6-3C4F-9BF4-BCC2F024A3C7}" presName="rect1" presStyleLbl="alignImgPlace1" presStyleIdx="2" presStyleCnt="6" custScaleX="56724" custScaleY="45019" custLinFactNeighborX="37678" custLinFactNeighborY="-9848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6117B9-4A90-C845-B4DE-975BA8A28360}" type="pres">
      <dgm:prSet presAssocID="{2245B4BC-4BD9-8B48-863C-15AED90E31DD}" presName="sibTrans" presStyleCnt="0"/>
      <dgm:spPr/>
    </dgm:pt>
    <dgm:pt modelId="{D0BCE570-7743-304E-8DEB-7AA18676A0AA}" type="pres">
      <dgm:prSet presAssocID="{98562415-1037-E54A-AC34-C5B26A3E1C8B}" presName="composite" presStyleCnt="0"/>
      <dgm:spPr/>
    </dgm:pt>
    <dgm:pt modelId="{8D581389-D426-6F4F-ABF0-0960550DC080}" type="pres">
      <dgm:prSet presAssocID="{98562415-1037-E54A-AC34-C5B26A3E1C8B}" presName="rect2" presStyleLbl="revTx" presStyleIdx="3" presStyleCnt="6" custScaleX="59342" custLinFactNeighborX="-26974" custLinFactNeighborY="199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83652-9846-4E4D-81A4-CB91764A2A9B}" type="pres">
      <dgm:prSet presAssocID="{98562415-1037-E54A-AC34-C5B26A3E1C8B}" presName="rect1" presStyleLbl="alignImgPlace1" presStyleIdx="3" presStyleCnt="6" custScaleX="59077" custScaleY="47999" custLinFactNeighborX="-27790" custLinFactNeighborY="-2308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808133-256D-4144-8CF6-1CC229A47F47}" type="pres">
      <dgm:prSet presAssocID="{8EE155F4-AE53-D643-8189-37EC4A711083}" presName="sibTrans" presStyleCnt="0"/>
      <dgm:spPr/>
    </dgm:pt>
    <dgm:pt modelId="{7FF62C9B-3A80-9145-A51B-5CDA681E8A71}" type="pres">
      <dgm:prSet presAssocID="{0EB3B3B2-C0B7-6B4A-9408-B88BDB0CE3C9}" presName="composite" presStyleCnt="0"/>
      <dgm:spPr/>
    </dgm:pt>
    <dgm:pt modelId="{B58DDE16-D856-C541-9905-0AC6A8A79ABA}" type="pres">
      <dgm:prSet presAssocID="{0EB3B3B2-C0B7-6B4A-9408-B88BDB0CE3C9}" presName="rect2" presStyleLbl="revTx" presStyleIdx="4" presStyleCnt="6" custScaleX="73703" custLinFactY="100000" custLinFactNeighborX="6905" custLinFactNeighborY="144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563691-9DBC-1D48-9F83-09EF3937BE8B}" type="pres">
      <dgm:prSet presAssocID="{0EB3B3B2-C0B7-6B4A-9408-B88BDB0CE3C9}" presName="rect1" presStyleLbl="alignImgPlace1" presStyleIdx="4" presStyleCnt="6" custScaleX="54717" custScaleY="39316" custLinFactNeighborX="6973" custLinFactNeighborY="299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217ECD-EFCC-C441-AA28-94637B8E069A}" type="pres">
      <dgm:prSet presAssocID="{A42A207B-BFEE-994E-B4B8-CF73203D67D4}" presName="sibTrans" presStyleCnt="0"/>
      <dgm:spPr/>
    </dgm:pt>
    <dgm:pt modelId="{A8F51C9B-B06E-0247-84EE-DFEB111ED479}" type="pres">
      <dgm:prSet presAssocID="{0DCCB835-D202-304E-A711-EFED40155A5B}" presName="composite" presStyleCnt="0"/>
      <dgm:spPr/>
    </dgm:pt>
    <dgm:pt modelId="{00D19EA6-5CFE-574B-AD6E-01F82DA0F5DD}" type="pres">
      <dgm:prSet presAssocID="{0DCCB835-D202-304E-A711-EFED40155A5B}" presName="rect2" presStyleLbl="revTx" presStyleIdx="5" presStyleCnt="6" custScaleX="63625" custLinFactNeighborX="33998" custLinFactNeighborY="51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41557-600B-FF43-83DC-8437E438B2F1}" type="pres">
      <dgm:prSet presAssocID="{0DCCB835-D202-304E-A711-EFED40155A5B}" presName="rect1" presStyleLbl="alignImgPlace1" presStyleIdx="5" presStyleCnt="6" custScaleX="58372" custScaleY="44023" custLinFactNeighborX="32021" custLinFactNeighborY="-2310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FC7D882-E8C7-0743-BD86-0D50857836FA}" srcId="{F192EBC8-95C9-7D4F-84DB-8EAC09B5DDB2}" destId="{0BDDE9EF-79D6-3C4F-9BF4-BCC2F024A3C7}" srcOrd="2" destOrd="0" parTransId="{803CA848-C99E-5D45-B864-6A6BFAD09582}" sibTransId="{2245B4BC-4BD9-8B48-863C-15AED90E31DD}"/>
    <dgm:cxn modelId="{55F01192-BE67-1743-BAA2-61576ED23DC7}" srcId="{F192EBC8-95C9-7D4F-84DB-8EAC09B5DDB2}" destId="{54587DDD-75D7-6E4E-B8F0-BF22877EFDF9}" srcOrd="0" destOrd="0" parTransId="{DE3DB508-A4AC-1546-B446-46FE899BECCC}" sibTransId="{0E0B91CD-0095-8748-AB27-4D5CB5DCA881}"/>
    <dgm:cxn modelId="{B512190E-F603-0845-961D-91FF9316060A}" type="presOf" srcId="{FCDDFB6E-7209-6D46-9658-6B21AD9FD659}" destId="{0C76BD56-BB5E-5544-A4A8-3DE97C5F6D8D}" srcOrd="0" destOrd="0" presId="urn:microsoft.com/office/officeart/2008/layout/PictureGrid"/>
    <dgm:cxn modelId="{8D2C1E76-8F04-5D4C-8DC2-9BF43D50ED94}" type="presOf" srcId="{0DCCB835-D202-304E-A711-EFED40155A5B}" destId="{00D19EA6-5CFE-574B-AD6E-01F82DA0F5DD}" srcOrd="0" destOrd="0" presId="urn:microsoft.com/office/officeart/2008/layout/PictureGrid"/>
    <dgm:cxn modelId="{B132C6FA-AE48-2943-95D0-4912A981DF29}" srcId="{F192EBC8-95C9-7D4F-84DB-8EAC09B5DDB2}" destId="{0DCCB835-D202-304E-A711-EFED40155A5B}" srcOrd="5" destOrd="0" parTransId="{91B92FD0-FB51-034C-A5E4-71F60CAA4A7B}" sibTransId="{CCDE4581-4059-D44F-A3FF-CFC5F7D7911C}"/>
    <dgm:cxn modelId="{DF327D8A-21E3-3E41-A729-F4FC1FA958B3}" type="presOf" srcId="{0EB3B3B2-C0B7-6B4A-9408-B88BDB0CE3C9}" destId="{B58DDE16-D856-C541-9905-0AC6A8A79ABA}" srcOrd="0" destOrd="0" presId="urn:microsoft.com/office/officeart/2008/layout/PictureGrid"/>
    <dgm:cxn modelId="{1AD6D238-A909-B44B-97AB-C10114C2E9ED}" type="presOf" srcId="{F192EBC8-95C9-7D4F-84DB-8EAC09B5DDB2}" destId="{CEC539CA-8442-1C46-AEF3-A44734F5A4C6}" srcOrd="0" destOrd="0" presId="urn:microsoft.com/office/officeart/2008/layout/PictureGrid"/>
    <dgm:cxn modelId="{07760259-EB57-214C-A6AB-CB96D4C57FA8}" srcId="{F192EBC8-95C9-7D4F-84DB-8EAC09B5DDB2}" destId="{98562415-1037-E54A-AC34-C5B26A3E1C8B}" srcOrd="3" destOrd="0" parTransId="{49186E86-923B-4045-82B8-75D760ECAEC2}" sibTransId="{8EE155F4-AE53-D643-8189-37EC4A711083}"/>
    <dgm:cxn modelId="{F90F225E-94E2-8545-9B16-6C2D99FD9C0F}" srcId="{F192EBC8-95C9-7D4F-84DB-8EAC09B5DDB2}" destId="{FCDDFB6E-7209-6D46-9658-6B21AD9FD659}" srcOrd="1" destOrd="0" parTransId="{696AFE2E-BF7D-684C-90AC-93FA7FD954C3}" sibTransId="{2C3CB201-007D-5740-B522-605A3FAF854F}"/>
    <dgm:cxn modelId="{62F29796-A8C7-4D46-AD15-FF48DC17047B}" type="presOf" srcId="{98562415-1037-E54A-AC34-C5B26A3E1C8B}" destId="{8D581389-D426-6F4F-ABF0-0960550DC080}" srcOrd="0" destOrd="0" presId="urn:microsoft.com/office/officeart/2008/layout/PictureGrid"/>
    <dgm:cxn modelId="{BDF575F1-3DD7-5C43-9FA0-F7BB19D242F2}" type="presOf" srcId="{0BDDE9EF-79D6-3C4F-9BF4-BCC2F024A3C7}" destId="{C8972700-3250-164D-B3B9-348A2F876ED2}" srcOrd="0" destOrd="0" presId="urn:microsoft.com/office/officeart/2008/layout/PictureGrid"/>
    <dgm:cxn modelId="{08CF65CF-CDED-7748-90BA-F7F4A6BA1671}" srcId="{F192EBC8-95C9-7D4F-84DB-8EAC09B5DDB2}" destId="{0EB3B3B2-C0B7-6B4A-9408-B88BDB0CE3C9}" srcOrd="4" destOrd="0" parTransId="{9249D7E3-E63D-684C-8ED6-6B0B0E4C8A64}" sibTransId="{A42A207B-BFEE-994E-B4B8-CF73203D67D4}"/>
    <dgm:cxn modelId="{5EDBBAA0-16AF-3D44-8909-1E1E084BDAF2}" type="presOf" srcId="{54587DDD-75D7-6E4E-B8F0-BF22877EFDF9}" destId="{51E8EF1B-9CB1-A942-9196-D2BF88FF61D5}" srcOrd="0" destOrd="0" presId="urn:microsoft.com/office/officeart/2008/layout/PictureGrid"/>
    <dgm:cxn modelId="{07B74597-7144-FC42-80BE-50FF332E73E0}" type="presParOf" srcId="{CEC539CA-8442-1C46-AEF3-A44734F5A4C6}" destId="{C4F523FF-04BE-ED48-939D-CE7A43F55759}" srcOrd="0" destOrd="0" presId="urn:microsoft.com/office/officeart/2008/layout/PictureGrid"/>
    <dgm:cxn modelId="{6A205312-78B4-BC46-9A79-E1764801CF81}" type="presParOf" srcId="{C4F523FF-04BE-ED48-939D-CE7A43F55759}" destId="{51E8EF1B-9CB1-A942-9196-D2BF88FF61D5}" srcOrd="0" destOrd="0" presId="urn:microsoft.com/office/officeart/2008/layout/PictureGrid"/>
    <dgm:cxn modelId="{79DE5D02-01E9-DC4D-8A8E-BF513A3580B5}" type="presParOf" srcId="{C4F523FF-04BE-ED48-939D-CE7A43F55759}" destId="{80231F8D-149E-8446-8E03-5EA4FC11BB4C}" srcOrd="1" destOrd="0" presId="urn:microsoft.com/office/officeart/2008/layout/PictureGrid"/>
    <dgm:cxn modelId="{437C7370-048C-5542-BE4C-14BA24626B53}" type="presParOf" srcId="{CEC539CA-8442-1C46-AEF3-A44734F5A4C6}" destId="{7372987B-1E4E-BD44-B8C1-F0F7CAFDCB52}" srcOrd="1" destOrd="0" presId="urn:microsoft.com/office/officeart/2008/layout/PictureGrid"/>
    <dgm:cxn modelId="{F5AC7988-D49F-8C40-88DD-28E5484D6815}" type="presParOf" srcId="{CEC539CA-8442-1C46-AEF3-A44734F5A4C6}" destId="{B56BCAAF-4754-BF42-AC84-FA14DA25A0FF}" srcOrd="2" destOrd="0" presId="urn:microsoft.com/office/officeart/2008/layout/PictureGrid"/>
    <dgm:cxn modelId="{6F3DAA52-2A31-0942-997A-93132E22ACBD}" type="presParOf" srcId="{B56BCAAF-4754-BF42-AC84-FA14DA25A0FF}" destId="{0C76BD56-BB5E-5544-A4A8-3DE97C5F6D8D}" srcOrd="0" destOrd="0" presId="urn:microsoft.com/office/officeart/2008/layout/PictureGrid"/>
    <dgm:cxn modelId="{3BF15922-2380-D84A-88B5-B69F2EDDB9CE}" type="presParOf" srcId="{B56BCAAF-4754-BF42-AC84-FA14DA25A0FF}" destId="{A2A460C9-0560-AC47-A1A2-FDB278714484}" srcOrd="1" destOrd="0" presId="urn:microsoft.com/office/officeart/2008/layout/PictureGrid"/>
    <dgm:cxn modelId="{2ADDDC82-9507-C741-9DB4-67CCE7C4FBE4}" type="presParOf" srcId="{CEC539CA-8442-1C46-AEF3-A44734F5A4C6}" destId="{12BB3032-2BFC-D44F-B542-22E0132DA07A}" srcOrd="3" destOrd="0" presId="urn:microsoft.com/office/officeart/2008/layout/PictureGrid"/>
    <dgm:cxn modelId="{B473D7B6-700D-3B42-BBDA-A3282FC59916}" type="presParOf" srcId="{CEC539CA-8442-1C46-AEF3-A44734F5A4C6}" destId="{1DF96AD7-9CE7-094D-B0AE-5A4E06E8C706}" srcOrd="4" destOrd="0" presId="urn:microsoft.com/office/officeart/2008/layout/PictureGrid"/>
    <dgm:cxn modelId="{E99926FA-CB44-7F4D-B4E9-3AF48FFB7F1E}" type="presParOf" srcId="{1DF96AD7-9CE7-094D-B0AE-5A4E06E8C706}" destId="{C8972700-3250-164D-B3B9-348A2F876ED2}" srcOrd="0" destOrd="0" presId="urn:microsoft.com/office/officeart/2008/layout/PictureGrid"/>
    <dgm:cxn modelId="{16C2F42F-3ECE-5749-B8E3-9CEC1CFEE34A}" type="presParOf" srcId="{1DF96AD7-9CE7-094D-B0AE-5A4E06E8C706}" destId="{FBE001B3-AEEC-6949-BC93-B3B2C95F29FF}" srcOrd="1" destOrd="0" presId="urn:microsoft.com/office/officeart/2008/layout/PictureGrid"/>
    <dgm:cxn modelId="{266ECED0-7CB4-9E4C-B880-3C8BC479EA48}" type="presParOf" srcId="{CEC539CA-8442-1C46-AEF3-A44734F5A4C6}" destId="{686117B9-4A90-C845-B4DE-975BA8A28360}" srcOrd="5" destOrd="0" presId="urn:microsoft.com/office/officeart/2008/layout/PictureGrid"/>
    <dgm:cxn modelId="{AA85E047-3033-D14C-9B8D-17D173F68DEE}" type="presParOf" srcId="{CEC539CA-8442-1C46-AEF3-A44734F5A4C6}" destId="{D0BCE570-7743-304E-8DEB-7AA18676A0AA}" srcOrd="6" destOrd="0" presId="urn:microsoft.com/office/officeart/2008/layout/PictureGrid"/>
    <dgm:cxn modelId="{633A88D1-6D13-FF46-A9F1-13BC3772F43A}" type="presParOf" srcId="{D0BCE570-7743-304E-8DEB-7AA18676A0AA}" destId="{8D581389-D426-6F4F-ABF0-0960550DC080}" srcOrd="0" destOrd="0" presId="urn:microsoft.com/office/officeart/2008/layout/PictureGrid"/>
    <dgm:cxn modelId="{BF63091A-A772-794E-9F0F-3A3827D00991}" type="presParOf" srcId="{D0BCE570-7743-304E-8DEB-7AA18676A0AA}" destId="{69483652-9846-4E4D-81A4-CB91764A2A9B}" srcOrd="1" destOrd="0" presId="urn:microsoft.com/office/officeart/2008/layout/PictureGrid"/>
    <dgm:cxn modelId="{6F9C445F-EB5A-1D42-A25D-A1262E071894}" type="presParOf" srcId="{CEC539CA-8442-1C46-AEF3-A44734F5A4C6}" destId="{A1808133-256D-4144-8CF6-1CC229A47F47}" srcOrd="7" destOrd="0" presId="urn:microsoft.com/office/officeart/2008/layout/PictureGrid"/>
    <dgm:cxn modelId="{760C6887-BC89-B148-A6A2-25316C36F8B8}" type="presParOf" srcId="{CEC539CA-8442-1C46-AEF3-A44734F5A4C6}" destId="{7FF62C9B-3A80-9145-A51B-5CDA681E8A71}" srcOrd="8" destOrd="0" presId="urn:microsoft.com/office/officeart/2008/layout/PictureGrid"/>
    <dgm:cxn modelId="{3CEE5B01-1098-2E4F-ABB2-41E7FC12466D}" type="presParOf" srcId="{7FF62C9B-3A80-9145-A51B-5CDA681E8A71}" destId="{B58DDE16-D856-C541-9905-0AC6A8A79ABA}" srcOrd="0" destOrd="0" presId="urn:microsoft.com/office/officeart/2008/layout/PictureGrid"/>
    <dgm:cxn modelId="{8AF6A240-898A-1C4C-920B-811A01953B62}" type="presParOf" srcId="{7FF62C9B-3A80-9145-A51B-5CDA681E8A71}" destId="{2C563691-9DBC-1D48-9F83-09EF3937BE8B}" srcOrd="1" destOrd="0" presId="urn:microsoft.com/office/officeart/2008/layout/PictureGrid"/>
    <dgm:cxn modelId="{3B570538-D290-4C4E-B712-7045DACA86D1}" type="presParOf" srcId="{CEC539CA-8442-1C46-AEF3-A44734F5A4C6}" destId="{75217ECD-EFCC-C441-AA28-94637B8E069A}" srcOrd="9" destOrd="0" presId="urn:microsoft.com/office/officeart/2008/layout/PictureGrid"/>
    <dgm:cxn modelId="{96CF109E-FF59-CA49-8223-E5808561540B}" type="presParOf" srcId="{CEC539CA-8442-1C46-AEF3-A44734F5A4C6}" destId="{A8F51C9B-B06E-0247-84EE-DFEB111ED479}" srcOrd="10" destOrd="0" presId="urn:microsoft.com/office/officeart/2008/layout/PictureGrid"/>
    <dgm:cxn modelId="{F9D295C7-C93F-0D4F-9F1A-57FD8E601A69}" type="presParOf" srcId="{A8F51C9B-B06E-0247-84EE-DFEB111ED479}" destId="{00D19EA6-5CFE-574B-AD6E-01F82DA0F5DD}" srcOrd="0" destOrd="0" presId="urn:microsoft.com/office/officeart/2008/layout/PictureGrid"/>
    <dgm:cxn modelId="{4DA8E5D7-6B92-6845-83A8-88C94BC886C9}" type="presParOf" srcId="{A8F51C9B-B06E-0247-84EE-DFEB111ED479}" destId="{11241557-600B-FF43-83DC-8437E438B2F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4A99B5-CFD5-A740-825D-6BA3B1221F8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F6D5DD-3238-AF40-88A0-E090ACDACC24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Consumo</a:t>
          </a:r>
        </a:p>
        <a:p>
          <a:pPr>
            <a:lnSpc>
              <a:spcPct val="60000"/>
            </a:lnSpc>
          </a:pPr>
          <a:r>
            <a:rPr lang="es-ES" b="1" dirty="0" err="1" smtClean="0"/>
            <a:t>Consumer</a:t>
          </a:r>
          <a:endParaRPr lang="es-ES" b="1" dirty="0"/>
        </a:p>
      </dgm:t>
    </dgm:pt>
    <dgm:pt modelId="{39482E27-9AF4-584D-A3FB-6C46CBA63659}" type="parTrans" cxnId="{83DF6518-5B6E-E146-9792-AFA0B4699027}">
      <dgm:prSet/>
      <dgm:spPr/>
      <dgm:t>
        <a:bodyPr/>
        <a:lstStyle/>
        <a:p>
          <a:endParaRPr lang="es-ES"/>
        </a:p>
      </dgm:t>
    </dgm:pt>
    <dgm:pt modelId="{42B6C690-1507-E04A-BC5A-85CCE2257BF2}" type="sibTrans" cxnId="{83DF6518-5B6E-E146-9792-AFA0B4699027}">
      <dgm:prSet/>
      <dgm:spPr/>
      <dgm:t>
        <a:bodyPr/>
        <a:lstStyle/>
        <a:p>
          <a:endParaRPr lang="es-ES"/>
        </a:p>
      </dgm:t>
    </dgm:pt>
    <dgm:pt modelId="{6C6AE0CB-368C-5041-9321-4C6648E16D68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Desecho</a:t>
          </a:r>
        </a:p>
        <a:p>
          <a:pPr>
            <a:lnSpc>
              <a:spcPct val="60000"/>
            </a:lnSpc>
          </a:pPr>
          <a:r>
            <a:rPr lang="es-ES" b="1" dirty="0" err="1" smtClean="0"/>
            <a:t>Disposal</a:t>
          </a:r>
          <a:endParaRPr lang="es-ES" b="1" dirty="0"/>
        </a:p>
      </dgm:t>
    </dgm:pt>
    <dgm:pt modelId="{1ED93A77-3ABC-274F-94FA-23436E08AB93}" type="parTrans" cxnId="{F345477A-4D18-8E42-9AD6-2E3DA7BFCA51}">
      <dgm:prSet/>
      <dgm:spPr/>
      <dgm:t>
        <a:bodyPr/>
        <a:lstStyle/>
        <a:p>
          <a:endParaRPr lang="es-ES"/>
        </a:p>
      </dgm:t>
    </dgm:pt>
    <dgm:pt modelId="{F3A4A752-334F-824F-B999-49D04B1B2660}" type="sibTrans" cxnId="{F345477A-4D18-8E42-9AD6-2E3DA7BFCA51}">
      <dgm:prSet/>
      <dgm:spPr/>
      <dgm:t>
        <a:bodyPr/>
        <a:lstStyle/>
        <a:p>
          <a:endParaRPr lang="es-ES"/>
        </a:p>
      </dgm:t>
    </dgm:pt>
    <dgm:pt modelId="{262A0DFB-F9DA-9E4F-AD4B-B05A36A2A88F}">
      <dgm:prSet phldrT="[Texto]"/>
      <dgm:spPr/>
      <dgm:t>
        <a:bodyPr/>
        <a:lstStyle/>
        <a:p>
          <a:pPr>
            <a:lnSpc>
              <a:spcPct val="60000"/>
            </a:lnSpc>
          </a:pPr>
          <a:r>
            <a:rPr lang="es-ES" b="1" i="1" dirty="0" smtClean="0"/>
            <a:t>Recursos naturales</a:t>
          </a:r>
        </a:p>
        <a:p>
          <a:pPr>
            <a:lnSpc>
              <a:spcPct val="60000"/>
            </a:lnSpc>
          </a:pPr>
          <a:r>
            <a:rPr lang="es-ES" b="1" dirty="0" smtClean="0"/>
            <a:t>Natural </a:t>
          </a:r>
          <a:r>
            <a:rPr lang="es-ES" b="1" dirty="0" err="1" smtClean="0"/>
            <a:t>resources</a:t>
          </a:r>
          <a:endParaRPr lang="es-ES" b="1" dirty="0"/>
        </a:p>
      </dgm:t>
    </dgm:pt>
    <dgm:pt modelId="{DEA6B597-F575-F74D-9578-67B1E9FB495A}" type="parTrans" cxnId="{5B16E97E-32DB-784B-A16D-231CE7B7B026}">
      <dgm:prSet/>
      <dgm:spPr/>
      <dgm:t>
        <a:bodyPr/>
        <a:lstStyle/>
        <a:p>
          <a:endParaRPr lang="es-ES"/>
        </a:p>
      </dgm:t>
    </dgm:pt>
    <dgm:pt modelId="{7D203DF0-E8A9-0C4A-8643-091E1577FC45}" type="sibTrans" cxnId="{5B16E97E-32DB-784B-A16D-231CE7B7B026}">
      <dgm:prSet/>
      <dgm:spPr/>
      <dgm:t>
        <a:bodyPr/>
        <a:lstStyle/>
        <a:p>
          <a:endParaRPr lang="es-ES"/>
        </a:p>
      </dgm:t>
    </dgm:pt>
    <dgm:pt modelId="{6C0067E1-B55D-DA4A-8097-6C6F06CEA60C}">
      <dgm:prSet phldrT="[Texto]"/>
      <dgm:spPr/>
      <dgm:t>
        <a:bodyPr/>
        <a:lstStyle/>
        <a:p>
          <a:pPr>
            <a:lnSpc>
              <a:spcPct val="50000"/>
            </a:lnSpc>
          </a:pPr>
          <a:r>
            <a:rPr lang="es-ES" b="1" i="1" dirty="0" smtClean="0"/>
            <a:t>Fabricación</a:t>
          </a:r>
        </a:p>
        <a:p>
          <a:pPr>
            <a:lnSpc>
              <a:spcPct val="50000"/>
            </a:lnSpc>
          </a:pPr>
          <a:r>
            <a:rPr lang="es-ES" b="1" dirty="0" err="1" smtClean="0"/>
            <a:t>Manufacturing</a:t>
          </a:r>
          <a:endParaRPr lang="es-ES" b="1" dirty="0"/>
        </a:p>
      </dgm:t>
    </dgm:pt>
    <dgm:pt modelId="{B2467EFE-5744-FA47-B440-2D3D6E15A0E1}" type="parTrans" cxnId="{DFE436B5-8BCF-4447-827A-5DBC929F8544}">
      <dgm:prSet/>
      <dgm:spPr/>
      <dgm:t>
        <a:bodyPr/>
        <a:lstStyle/>
        <a:p>
          <a:endParaRPr lang="es-ES"/>
        </a:p>
      </dgm:t>
    </dgm:pt>
    <dgm:pt modelId="{7CBADDB5-E2A0-7441-B69A-9F490398A54B}" type="sibTrans" cxnId="{DFE436B5-8BCF-4447-827A-5DBC929F8544}">
      <dgm:prSet/>
      <dgm:spPr/>
      <dgm:t>
        <a:bodyPr/>
        <a:lstStyle/>
        <a:p>
          <a:endParaRPr lang="es-ES"/>
        </a:p>
      </dgm:t>
    </dgm:pt>
    <dgm:pt modelId="{140C24E7-EC22-7841-A487-CC6E156DB330}" type="pres">
      <dgm:prSet presAssocID="{954A99B5-CFD5-A740-825D-6BA3B1221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DB2F8-8508-E846-A07A-50DFD460ABBB}" type="pres">
      <dgm:prSet presAssocID="{44F6D5DD-3238-AF40-88A0-E090ACDACC24}" presName="dummy" presStyleCnt="0"/>
      <dgm:spPr/>
    </dgm:pt>
    <dgm:pt modelId="{B7ACDB23-FEEA-8F4A-9C1B-A2FA2891864D}" type="pres">
      <dgm:prSet presAssocID="{44F6D5DD-3238-AF40-88A0-E090ACDACC2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394DE-573C-E04C-BE64-4D35B553EA3B}" type="pres">
      <dgm:prSet presAssocID="{42B6C690-1507-E04A-BC5A-85CCE2257BF2}" presName="sibTrans" presStyleLbl="node1" presStyleIdx="0" presStyleCnt="4"/>
      <dgm:spPr/>
      <dgm:t>
        <a:bodyPr/>
        <a:lstStyle/>
        <a:p>
          <a:endParaRPr lang="en-US"/>
        </a:p>
      </dgm:t>
    </dgm:pt>
    <dgm:pt modelId="{F76EBA1A-B221-4149-81DE-6CD19A634915}" type="pres">
      <dgm:prSet presAssocID="{6C6AE0CB-368C-5041-9321-4C6648E16D68}" presName="dummy" presStyleCnt="0"/>
      <dgm:spPr/>
    </dgm:pt>
    <dgm:pt modelId="{C3C62742-AD71-504E-9C07-9927CE5C3B98}" type="pres">
      <dgm:prSet presAssocID="{6C6AE0CB-368C-5041-9321-4C6648E16D6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4C9B0-03AC-4247-A8A0-D100E2E7CB45}" type="pres">
      <dgm:prSet presAssocID="{F3A4A752-334F-824F-B999-49D04B1B2660}" presName="sibTrans" presStyleLbl="node1" presStyleIdx="1" presStyleCnt="4"/>
      <dgm:spPr/>
      <dgm:t>
        <a:bodyPr/>
        <a:lstStyle/>
        <a:p>
          <a:endParaRPr lang="en-US"/>
        </a:p>
      </dgm:t>
    </dgm:pt>
    <dgm:pt modelId="{0BA25BE1-06F1-4142-AFB2-5628D8D70FF8}" type="pres">
      <dgm:prSet presAssocID="{262A0DFB-F9DA-9E4F-AD4B-B05A36A2A88F}" presName="dummy" presStyleCnt="0"/>
      <dgm:spPr/>
    </dgm:pt>
    <dgm:pt modelId="{223728E5-C8C4-314E-B7F6-AF8997417EEB}" type="pres">
      <dgm:prSet presAssocID="{262A0DFB-F9DA-9E4F-AD4B-B05A36A2A88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FE717-D1E6-1741-8028-3CF7EF0DD1CF}" type="pres">
      <dgm:prSet presAssocID="{7D203DF0-E8A9-0C4A-8643-091E1577FC45}" presName="sibTrans" presStyleLbl="node1" presStyleIdx="2" presStyleCnt="4"/>
      <dgm:spPr/>
      <dgm:t>
        <a:bodyPr/>
        <a:lstStyle/>
        <a:p>
          <a:endParaRPr lang="en-US"/>
        </a:p>
      </dgm:t>
    </dgm:pt>
    <dgm:pt modelId="{2547B533-E950-034F-BDB8-CBF351E9B79A}" type="pres">
      <dgm:prSet presAssocID="{6C0067E1-B55D-DA4A-8097-6C6F06CEA60C}" presName="dummy" presStyleCnt="0"/>
      <dgm:spPr/>
    </dgm:pt>
    <dgm:pt modelId="{7387B62F-CACF-C641-BD9C-10FD04153510}" type="pres">
      <dgm:prSet presAssocID="{6C0067E1-B55D-DA4A-8097-6C6F06CEA60C}" presName="node" presStyleLbl="revTx" presStyleIdx="3" presStyleCnt="4" custScaleX="103059" custScaleY="88338" custRadScaleRad="100791" custRadScaleInc="-1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6E190-C5AE-3545-A770-05EEE36C8B10}" type="pres">
      <dgm:prSet presAssocID="{7CBADDB5-E2A0-7441-B69A-9F490398A54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4502D9B-DAB7-6D4D-808B-538F315A2DB3}" type="presOf" srcId="{6C0067E1-B55D-DA4A-8097-6C6F06CEA60C}" destId="{7387B62F-CACF-C641-BD9C-10FD04153510}" srcOrd="0" destOrd="0" presId="urn:microsoft.com/office/officeart/2005/8/layout/cycle1"/>
    <dgm:cxn modelId="{5B16E97E-32DB-784B-A16D-231CE7B7B026}" srcId="{954A99B5-CFD5-A740-825D-6BA3B1221F8D}" destId="{262A0DFB-F9DA-9E4F-AD4B-B05A36A2A88F}" srcOrd="2" destOrd="0" parTransId="{DEA6B597-F575-F74D-9578-67B1E9FB495A}" sibTransId="{7D203DF0-E8A9-0C4A-8643-091E1577FC45}"/>
    <dgm:cxn modelId="{91FE2A16-F8B3-2448-A596-70E938C23B7D}" type="presOf" srcId="{7CBADDB5-E2A0-7441-B69A-9F490398A54B}" destId="{A296E190-C5AE-3545-A770-05EEE36C8B10}" srcOrd="0" destOrd="0" presId="urn:microsoft.com/office/officeart/2005/8/layout/cycle1"/>
    <dgm:cxn modelId="{83DF6518-5B6E-E146-9792-AFA0B4699027}" srcId="{954A99B5-CFD5-A740-825D-6BA3B1221F8D}" destId="{44F6D5DD-3238-AF40-88A0-E090ACDACC24}" srcOrd="0" destOrd="0" parTransId="{39482E27-9AF4-584D-A3FB-6C46CBA63659}" sibTransId="{42B6C690-1507-E04A-BC5A-85CCE2257BF2}"/>
    <dgm:cxn modelId="{9DD93880-8510-F84D-8813-C984DCD7E280}" type="presOf" srcId="{F3A4A752-334F-824F-B999-49D04B1B2660}" destId="{72A4C9B0-03AC-4247-A8A0-D100E2E7CB45}" srcOrd="0" destOrd="0" presId="urn:microsoft.com/office/officeart/2005/8/layout/cycle1"/>
    <dgm:cxn modelId="{391B4D57-0D29-F449-AB08-8FB1FFC743A0}" type="presOf" srcId="{42B6C690-1507-E04A-BC5A-85CCE2257BF2}" destId="{CF7394DE-573C-E04C-BE64-4D35B553EA3B}" srcOrd="0" destOrd="0" presId="urn:microsoft.com/office/officeart/2005/8/layout/cycle1"/>
    <dgm:cxn modelId="{DFE436B5-8BCF-4447-827A-5DBC929F8544}" srcId="{954A99B5-CFD5-A740-825D-6BA3B1221F8D}" destId="{6C0067E1-B55D-DA4A-8097-6C6F06CEA60C}" srcOrd="3" destOrd="0" parTransId="{B2467EFE-5744-FA47-B440-2D3D6E15A0E1}" sibTransId="{7CBADDB5-E2A0-7441-B69A-9F490398A54B}"/>
    <dgm:cxn modelId="{50EC64AF-F712-C540-8A7D-61C0F932B329}" type="presOf" srcId="{6C6AE0CB-368C-5041-9321-4C6648E16D68}" destId="{C3C62742-AD71-504E-9C07-9927CE5C3B98}" srcOrd="0" destOrd="0" presId="urn:microsoft.com/office/officeart/2005/8/layout/cycle1"/>
    <dgm:cxn modelId="{4C308BC8-BBA0-2243-85ED-C62FFC633EE2}" type="presOf" srcId="{44F6D5DD-3238-AF40-88A0-E090ACDACC24}" destId="{B7ACDB23-FEEA-8F4A-9C1B-A2FA2891864D}" srcOrd="0" destOrd="0" presId="urn:microsoft.com/office/officeart/2005/8/layout/cycle1"/>
    <dgm:cxn modelId="{0DCCD758-734A-F14C-A1C6-51F7006B4967}" type="presOf" srcId="{262A0DFB-F9DA-9E4F-AD4B-B05A36A2A88F}" destId="{223728E5-C8C4-314E-B7F6-AF8997417EEB}" srcOrd="0" destOrd="0" presId="urn:microsoft.com/office/officeart/2005/8/layout/cycle1"/>
    <dgm:cxn modelId="{EDAD31D7-3F93-B845-A303-C485F7FF9264}" type="presOf" srcId="{954A99B5-CFD5-A740-825D-6BA3B1221F8D}" destId="{140C24E7-EC22-7841-A487-CC6E156DB330}" srcOrd="0" destOrd="0" presId="urn:microsoft.com/office/officeart/2005/8/layout/cycle1"/>
    <dgm:cxn modelId="{F345477A-4D18-8E42-9AD6-2E3DA7BFCA51}" srcId="{954A99B5-CFD5-A740-825D-6BA3B1221F8D}" destId="{6C6AE0CB-368C-5041-9321-4C6648E16D68}" srcOrd="1" destOrd="0" parTransId="{1ED93A77-3ABC-274F-94FA-23436E08AB93}" sibTransId="{F3A4A752-334F-824F-B999-49D04B1B2660}"/>
    <dgm:cxn modelId="{A714EAD9-2B98-7148-8032-E6FF0EE5C694}" type="presOf" srcId="{7D203DF0-E8A9-0C4A-8643-091E1577FC45}" destId="{592FE717-D1E6-1741-8028-3CF7EF0DD1CF}" srcOrd="0" destOrd="0" presId="urn:microsoft.com/office/officeart/2005/8/layout/cycle1"/>
    <dgm:cxn modelId="{D4ABB1F7-0F54-CB40-95FE-4AA8D33C0969}" type="presParOf" srcId="{140C24E7-EC22-7841-A487-CC6E156DB330}" destId="{E31DB2F8-8508-E846-A07A-50DFD460ABBB}" srcOrd="0" destOrd="0" presId="urn:microsoft.com/office/officeart/2005/8/layout/cycle1"/>
    <dgm:cxn modelId="{A8D66A43-9962-4041-B27D-FA15FFC18EB3}" type="presParOf" srcId="{140C24E7-EC22-7841-A487-CC6E156DB330}" destId="{B7ACDB23-FEEA-8F4A-9C1B-A2FA2891864D}" srcOrd="1" destOrd="0" presId="urn:microsoft.com/office/officeart/2005/8/layout/cycle1"/>
    <dgm:cxn modelId="{BC012483-083B-834A-B189-06963605C971}" type="presParOf" srcId="{140C24E7-EC22-7841-A487-CC6E156DB330}" destId="{CF7394DE-573C-E04C-BE64-4D35B553EA3B}" srcOrd="2" destOrd="0" presId="urn:microsoft.com/office/officeart/2005/8/layout/cycle1"/>
    <dgm:cxn modelId="{67A83C9A-9C9E-414F-9F85-A372A3F3FBC7}" type="presParOf" srcId="{140C24E7-EC22-7841-A487-CC6E156DB330}" destId="{F76EBA1A-B221-4149-81DE-6CD19A634915}" srcOrd="3" destOrd="0" presId="urn:microsoft.com/office/officeart/2005/8/layout/cycle1"/>
    <dgm:cxn modelId="{31529572-7055-6744-904C-0E6810E526A6}" type="presParOf" srcId="{140C24E7-EC22-7841-A487-CC6E156DB330}" destId="{C3C62742-AD71-504E-9C07-9927CE5C3B98}" srcOrd="4" destOrd="0" presId="urn:microsoft.com/office/officeart/2005/8/layout/cycle1"/>
    <dgm:cxn modelId="{2F5B7BCA-9B44-D445-9520-00C1FAA651E3}" type="presParOf" srcId="{140C24E7-EC22-7841-A487-CC6E156DB330}" destId="{72A4C9B0-03AC-4247-A8A0-D100E2E7CB45}" srcOrd="5" destOrd="0" presId="urn:microsoft.com/office/officeart/2005/8/layout/cycle1"/>
    <dgm:cxn modelId="{99E8BE51-E64B-504F-AD0A-7DAC30F06B53}" type="presParOf" srcId="{140C24E7-EC22-7841-A487-CC6E156DB330}" destId="{0BA25BE1-06F1-4142-AFB2-5628D8D70FF8}" srcOrd="6" destOrd="0" presId="urn:microsoft.com/office/officeart/2005/8/layout/cycle1"/>
    <dgm:cxn modelId="{21E62621-C1A4-9740-9E55-D4BBE02AA21F}" type="presParOf" srcId="{140C24E7-EC22-7841-A487-CC6E156DB330}" destId="{223728E5-C8C4-314E-B7F6-AF8997417EEB}" srcOrd="7" destOrd="0" presId="urn:microsoft.com/office/officeart/2005/8/layout/cycle1"/>
    <dgm:cxn modelId="{9DBDB231-9B05-2E43-9C0A-5E16B63BEB4E}" type="presParOf" srcId="{140C24E7-EC22-7841-A487-CC6E156DB330}" destId="{592FE717-D1E6-1741-8028-3CF7EF0DD1CF}" srcOrd="8" destOrd="0" presId="urn:microsoft.com/office/officeart/2005/8/layout/cycle1"/>
    <dgm:cxn modelId="{31EDD5C5-31E7-6F4C-B1C5-0C5F20990A66}" type="presParOf" srcId="{140C24E7-EC22-7841-A487-CC6E156DB330}" destId="{2547B533-E950-034F-BDB8-CBF351E9B79A}" srcOrd="9" destOrd="0" presId="urn:microsoft.com/office/officeart/2005/8/layout/cycle1"/>
    <dgm:cxn modelId="{143ADCC0-A2C8-814A-B466-74E30C30A448}" type="presParOf" srcId="{140C24E7-EC22-7841-A487-CC6E156DB330}" destId="{7387B62F-CACF-C641-BD9C-10FD04153510}" srcOrd="10" destOrd="0" presId="urn:microsoft.com/office/officeart/2005/8/layout/cycle1"/>
    <dgm:cxn modelId="{6C867A3E-81DA-224D-A190-80E2FBE80E5F}" type="presParOf" srcId="{140C24E7-EC22-7841-A487-CC6E156DB330}" destId="{A296E190-C5AE-3545-A770-05EEE36C8B1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2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2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1" presStyleCnt="2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1" presStyleCnt="2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4E020091-65EE-FC49-9A53-6CDA576E9FB8}" type="presOf" srcId="{0AF7082C-B424-724D-8B34-32701D77A709}" destId="{9E6852A1-5DE4-AF48-A2EF-F8043D72D821}" srcOrd="0" destOrd="0" presId="urn:microsoft.com/office/officeart/2005/8/layout/hierarchy3"/>
    <dgm:cxn modelId="{D23CA3E2-4BAD-E546-B411-622341F33A26}" type="presOf" srcId="{4BB6C759-C9A3-1E44-BE30-76A553834F46}" destId="{7FAF5034-DBB0-F447-BF27-6814E8E0625B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159ABB1C-2738-7E45-B7F5-25C3E7D1CEA0}" type="presOf" srcId="{0A2DA577-E165-7544-B1CE-E704E6EFD9F9}" destId="{05D77F87-3BE0-944C-8D53-D3DADEDEEDFD}" srcOrd="0" destOrd="0" presId="urn:microsoft.com/office/officeart/2005/8/layout/hierarchy3"/>
    <dgm:cxn modelId="{F1B797E6-00F0-4B47-B6AE-E5813AECB9C7}" type="presOf" srcId="{5AB0E2D6-02AF-B04E-9331-466C2BA75330}" destId="{EDD6F711-7C7A-ED41-A8AF-68A4D5E564B5}" srcOrd="0" destOrd="0" presId="urn:microsoft.com/office/officeart/2005/8/layout/hierarchy3"/>
    <dgm:cxn modelId="{E17E5F5C-23EB-FA47-9BD4-2A5CE65ABC8E}" type="presOf" srcId="{4BB6C759-C9A3-1E44-BE30-76A553834F46}" destId="{F47FEDC3-7544-2647-905A-A2ABD7A0976B}" srcOrd="1" destOrd="0" presId="urn:microsoft.com/office/officeart/2005/8/layout/hierarchy3"/>
    <dgm:cxn modelId="{2F1B8CE7-4B14-7043-BCCB-70285A09A4F3}" type="presOf" srcId="{C195BB06-ADB8-7446-8C20-A5056A8567E5}" destId="{AEB18C23-A986-EA43-8ED9-939A0D159813}" srcOrd="0" destOrd="0" presId="urn:microsoft.com/office/officeart/2005/8/layout/hierarchy3"/>
    <dgm:cxn modelId="{BFEA1971-E816-0944-922F-BB8C75728F10}" type="presOf" srcId="{C195BB06-ADB8-7446-8C20-A5056A8567E5}" destId="{17833E8C-6AF6-264F-859C-4F0F54D15F9C}" srcOrd="1" destOrd="0" presId="urn:microsoft.com/office/officeart/2005/8/layout/hierarchy3"/>
    <dgm:cxn modelId="{5BA2E83D-21DC-2A40-9E5C-2C8C8A83D854}" type="presOf" srcId="{FF728BE4-F6AD-864C-8A66-14DD90A50472}" destId="{5FBBBE10-3470-0241-8E36-DE47D3E5A886}" srcOrd="0" destOrd="0" presId="urn:microsoft.com/office/officeart/2005/8/layout/hierarchy3"/>
    <dgm:cxn modelId="{6358B948-EF59-284A-AF51-92995FC9EEB3}" type="presOf" srcId="{768AC4CC-408D-B94C-AA6F-E43DE2817D53}" destId="{EB65AA02-3DF7-C748-9FCB-51930E389A4B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85093C3D-B1E8-B54A-BB39-F5E0908A892A}" type="presParOf" srcId="{05D77F87-3BE0-944C-8D53-D3DADEDEEDFD}" destId="{58D69400-988E-7143-9D90-5D0107DA462D}" srcOrd="0" destOrd="0" presId="urn:microsoft.com/office/officeart/2005/8/layout/hierarchy3"/>
    <dgm:cxn modelId="{A64897C1-7165-7742-8DCB-A94A0ECE8BC0}" type="presParOf" srcId="{58D69400-988E-7143-9D90-5D0107DA462D}" destId="{A7A41541-D0E2-8148-BD57-D3219DF99F56}" srcOrd="0" destOrd="0" presId="urn:microsoft.com/office/officeart/2005/8/layout/hierarchy3"/>
    <dgm:cxn modelId="{8A7056CF-1A05-3044-95BA-A68CECE6EC40}" type="presParOf" srcId="{A7A41541-D0E2-8148-BD57-D3219DF99F56}" destId="{AEB18C23-A986-EA43-8ED9-939A0D159813}" srcOrd="0" destOrd="0" presId="urn:microsoft.com/office/officeart/2005/8/layout/hierarchy3"/>
    <dgm:cxn modelId="{693C99E1-38D0-7F45-8889-6FCB2EF3AC8A}" type="presParOf" srcId="{A7A41541-D0E2-8148-BD57-D3219DF99F56}" destId="{17833E8C-6AF6-264F-859C-4F0F54D15F9C}" srcOrd="1" destOrd="0" presId="urn:microsoft.com/office/officeart/2005/8/layout/hierarchy3"/>
    <dgm:cxn modelId="{0452FD5B-4C86-684F-8197-D711D2C197EC}" type="presParOf" srcId="{58D69400-988E-7143-9D90-5D0107DA462D}" destId="{669AD23C-44AC-954C-9C43-DE29538622D9}" srcOrd="1" destOrd="0" presId="urn:microsoft.com/office/officeart/2005/8/layout/hierarchy3"/>
    <dgm:cxn modelId="{ECC4EC86-E59C-514D-973F-868CC7C10B4C}" type="presParOf" srcId="{669AD23C-44AC-954C-9C43-DE29538622D9}" destId="{9E6852A1-5DE4-AF48-A2EF-F8043D72D821}" srcOrd="0" destOrd="0" presId="urn:microsoft.com/office/officeart/2005/8/layout/hierarchy3"/>
    <dgm:cxn modelId="{9A486F43-7212-5A40-87B0-0F43127FC4F0}" type="presParOf" srcId="{669AD23C-44AC-954C-9C43-DE29538622D9}" destId="{EDD6F711-7C7A-ED41-A8AF-68A4D5E564B5}" srcOrd="1" destOrd="0" presId="urn:microsoft.com/office/officeart/2005/8/layout/hierarchy3"/>
    <dgm:cxn modelId="{5C9562BD-4344-0E4A-B5DE-BA039FAC7D9A}" type="presParOf" srcId="{05D77F87-3BE0-944C-8D53-D3DADEDEEDFD}" destId="{02946115-CCD5-0143-BF5F-2930EDEA3006}" srcOrd="1" destOrd="0" presId="urn:microsoft.com/office/officeart/2005/8/layout/hierarchy3"/>
    <dgm:cxn modelId="{6822BCCC-ECF1-264B-BD7A-6123409B6969}" type="presParOf" srcId="{02946115-CCD5-0143-BF5F-2930EDEA3006}" destId="{37C611D9-56E7-8841-9C6E-B47E756F7861}" srcOrd="0" destOrd="0" presId="urn:microsoft.com/office/officeart/2005/8/layout/hierarchy3"/>
    <dgm:cxn modelId="{521C85F8-CFE1-3D42-87FC-1B2570803160}" type="presParOf" srcId="{37C611D9-56E7-8841-9C6E-B47E756F7861}" destId="{7FAF5034-DBB0-F447-BF27-6814E8E0625B}" srcOrd="0" destOrd="0" presId="urn:microsoft.com/office/officeart/2005/8/layout/hierarchy3"/>
    <dgm:cxn modelId="{4B937892-26EB-B748-A115-4E072E6DEA9C}" type="presParOf" srcId="{37C611D9-56E7-8841-9C6E-B47E756F7861}" destId="{F47FEDC3-7544-2647-905A-A2ABD7A0976B}" srcOrd="1" destOrd="0" presId="urn:microsoft.com/office/officeart/2005/8/layout/hierarchy3"/>
    <dgm:cxn modelId="{39F83099-B2BB-7442-A110-E4AEDBB9D689}" type="presParOf" srcId="{02946115-CCD5-0143-BF5F-2930EDEA3006}" destId="{EB95141C-97EB-6D4F-8F3B-C5ABA1CEABAA}" srcOrd="1" destOrd="0" presId="urn:microsoft.com/office/officeart/2005/8/layout/hierarchy3"/>
    <dgm:cxn modelId="{33669DDD-FA08-4D49-90B8-A55E3830DD08}" type="presParOf" srcId="{EB95141C-97EB-6D4F-8F3B-C5ABA1CEABAA}" destId="{5FBBBE10-3470-0241-8E36-DE47D3E5A886}" srcOrd="0" destOrd="0" presId="urn:microsoft.com/office/officeart/2005/8/layout/hierarchy3"/>
    <dgm:cxn modelId="{A099EB3F-BB52-DD42-93F3-E6C38917DB5F}" type="presParOf" srcId="{EB95141C-97EB-6D4F-8F3B-C5ABA1CEABAA}" destId="{EB65AA02-3DF7-C748-9FCB-51930E389A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4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4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4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4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2" presStyleCnt="4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2" presStyleCnt="4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3" presStyleCnt="4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3" presStyleCnt="4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A67C25E2-33BB-C54E-B9E4-7B8647B4A227}" type="presOf" srcId="{FF728BE4-F6AD-864C-8A66-14DD90A50472}" destId="{5FBBBE10-3470-0241-8E36-DE47D3E5A886}" srcOrd="0" destOrd="0" presId="urn:microsoft.com/office/officeart/2005/8/layout/hierarchy3"/>
    <dgm:cxn modelId="{6DB3269B-B7F2-7C40-8414-E0A2053CA91A}" type="presOf" srcId="{4BB6C759-C9A3-1E44-BE30-76A553834F46}" destId="{F47FEDC3-7544-2647-905A-A2ABD7A0976B}" srcOrd="1" destOrd="0" presId="urn:microsoft.com/office/officeart/2005/8/layout/hierarchy3"/>
    <dgm:cxn modelId="{FFC9D479-C9F0-0342-B44C-34D15FB840E6}" type="presOf" srcId="{4AA0DCF1-9BDF-AB4E-B077-865AE165106A}" destId="{ED4C7AEF-9D8E-5E4F-8505-D43437751EB1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C42FD912-16CB-7A4F-AF2E-7CDA0AC3DD63}" type="presOf" srcId="{50BC8594-8C73-C544-A032-FEA1A93B2756}" destId="{59F2F7D6-963C-894B-AB1A-62F0F4EFA08B}" srcOrd="0" destOrd="0" presId="urn:microsoft.com/office/officeart/2005/8/layout/hierarchy3"/>
    <dgm:cxn modelId="{6F2FB352-22CC-0646-B5B5-1890A8CDA98E}" type="presOf" srcId="{0AF7082C-B424-724D-8B34-32701D77A709}" destId="{9E6852A1-5DE4-AF48-A2EF-F8043D72D821}" srcOrd="0" destOrd="0" presId="urn:microsoft.com/office/officeart/2005/8/layout/hierarchy3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4FE32FB4-B74F-CD43-B81B-DF50E785B227}" type="presOf" srcId="{0A2DA577-E165-7544-B1CE-E704E6EFD9F9}" destId="{05D77F87-3BE0-944C-8D53-D3DADEDEEDFD}" srcOrd="0" destOrd="0" presId="urn:microsoft.com/office/officeart/2005/8/layout/hierarchy3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A3172414-7E26-764A-B66F-16F88AED6B6D}" type="presOf" srcId="{2DB63070-D422-7E42-9AA2-8B7386FC3A18}" destId="{83E80DB5-C82C-5F49-9F31-721230510D55}" srcOrd="0" destOrd="0" presId="urn:microsoft.com/office/officeart/2005/8/layout/hierarchy3"/>
    <dgm:cxn modelId="{5DD57F01-9A5E-2F4A-915D-532129E0DF8E}" type="presOf" srcId="{C195BB06-ADB8-7446-8C20-A5056A8567E5}" destId="{AEB18C23-A986-EA43-8ED9-939A0D159813}" srcOrd="0" destOrd="0" presId="urn:microsoft.com/office/officeart/2005/8/layout/hierarchy3"/>
    <dgm:cxn modelId="{099386D1-AFDD-3645-A27D-100AF01DD084}" type="presOf" srcId="{5AB0E2D6-02AF-B04E-9331-466C2BA75330}" destId="{EDD6F711-7C7A-ED41-A8AF-68A4D5E564B5}" srcOrd="0" destOrd="0" presId="urn:microsoft.com/office/officeart/2005/8/layout/hierarchy3"/>
    <dgm:cxn modelId="{4E63CE9E-6311-2847-8AAE-29019E21786D}" type="presOf" srcId="{4BB6C759-C9A3-1E44-BE30-76A553834F46}" destId="{7FAF5034-DBB0-F447-BF27-6814E8E0625B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9624DFA5-FF76-FD4D-9D2E-7108AB1875A2}" type="presOf" srcId="{8DCBD774-5321-1E49-B40F-1B49213009E4}" destId="{A43B32B6-9892-D54E-A84F-4171916817DE}" srcOrd="0" destOrd="0" presId="urn:microsoft.com/office/officeart/2005/8/layout/hierarchy3"/>
    <dgm:cxn modelId="{BA70F5C1-DF74-CC4E-8DA6-D47B78A20918}" type="presOf" srcId="{C195BB06-ADB8-7446-8C20-A5056A8567E5}" destId="{17833E8C-6AF6-264F-859C-4F0F54D15F9C}" srcOrd="1" destOrd="0" presId="urn:microsoft.com/office/officeart/2005/8/layout/hierarchy3"/>
    <dgm:cxn modelId="{D0E0F3B1-275E-E041-BFBE-19F827DE99D9}" type="presOf" srcId="{768AC4CC-408D-B94C-AA6F-E43DE2817D53}" destId="{EB65AA02-3DF7-C748-9FCB-51930E389A4B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0A1B6B2C-19E6-814B-986A-96C9FA94EA4C}" type="presParOf" srcId="{05D77F87-3BE0-944C-8D53-D3DADEDEEDFD}" destId="{58D69400-988E-7143-9D90-5D0107DA462D}" srcOrd="0" destOrd="0" presId="urn:microsoft.com/office/officeart/2005/8/layout/hierarchy3"/>
    <dgm:cxn modelId="{71623A3B-0A1E-404A-9AAC-2C6CC184FFA3}" type="presParOf" srcId="{58D69400-988E-7143-9D90-5D0107DA462D}" destId="{A7A41541-D0E2-8148-BD57-D3219DF99F56}" srcOrd="0" destOrd="0" presId="urn:microsoft.com/office/officeart/2005/8/layout/hierarchy3"/>
    <dgm:cxn modelId="{83011BB5-6F20-DA42-87B3-81474FDF7FBD}" type="presParOf" srcId="{A7A41541-D0E2-8148-BD57-D3219DF99F56}" destId="{AEB18C23-A986-EA43-8ED9-939A0D159813}" srcOrd="0" destOrd="0" presId="urn:microsoft.com/office/officeart/2005/8/layout/hierarchy3"/>
    <dgm:cxn modelId="{4B77A2B4-D8C0-F146-ADCA-68B6FF7B21D9}" type="presParOf" srcId="{A7A41541-D0E2-8148-BD57-D3219DF99F56}" destId="{17833E8C-6AF6-264F-859C-4F0F54D15F9C}" srcOrd="1" destOrd="0" presId="urn:microsoft.com/office/officeart/2005/8/layout/hierarchy3"/>
    <dgm:cxn modelId="{08343A7A-F84F-A640-92C9-224C8F1EDF1D}" type="presParOf" srcId="{58D69400-988E-7143-9D90-5D0107DA462D}" destId="{669AD23C-44AC-954C-9C43-DE29538622D9}" srcOrd="1" destOrd="0" presId="urn:microsoft.com/office/officeart/2005/8/layout/hierarchy3"/>
    <dgm:cxn modelId="{B11C0B50-5CF3-2245-AA77-09E0B58FA47F}" type="presParOf" srcId="{669AD23C-44AC-954C-9C43-DE29538622D9}" destId="{9E6852A1-5DE4-AF48-A2EF-F8043D72D821}" srcOrd="0" destOrd="0" presId="urn:microsoft.com/office/officeart/2005/8/layout/hierarchy3"/>
    <dgm:cxn modelId="{4CCB4F44-22D2-0B47-A842-486CD1797EC0}" type="presParOf" srcId="{669AD23C-44AC-954C-9C43-DE29538622D9}" destId="{EDD6F711-7C7A-ED41-A8AF-68A4D5E564B5}" srcOrd="1" destOrd="0" presId="urn:microsoft.com/office/officeart/2005/8/layout/hierarchy3"/>
    <dgm:cxn modelId="{8FF334A5-50C3-4A4B-8CB7-349B8E9AC9B7}" type="presParOf" srcId="{669AD23C-44AC-954C-9C43-DE29538622D9}" destId="{83E80DB5-C82C-5F49-9F31-721230510D55}" srcOrd="2" destOrd="0" presId="urn:microsoft.com/office/officeart/2005/8/layout/hierarchy3"/>
    <dgm:cxn modelId="{9F281E52-5B60-9F4D-9CF6-9FECE0EF798F}" type="presParOf" srcId="{669AD23C-44AC-954C-9C43-DE29538622D9}" destId="{59F2F7D6-963C-894B-AB1A-62F0F4EFA08B}" srcOrd="3" destOrd="0" presId="urn:microsoft.com/office/officeart/2005/8/layout/hierarchy3"/>
    <dgm:cxn modelId="{B9F66531-7942-F640-81D5-313654EE49A6}" type="presParOf" srcId="{05D77F87-3BE0-944C-8D53-D3DADEDEEDFD}" destId="{02946115-CCD5-0143-BF5F-2930EDEA3006}" srcOrd="1" destOrd="0" presId="urn:microsoft.com/office/officeart/2005/8/layout/hierarchy3"/>
    <dgm:cxn modelId="{60EE8C88-F6FE-264A-B703-8765B1E06B76}" type="presParOf" srcId="{02946115-CCD5-0143-BF5F-2930EDEA3006}" destId="{37C611D9-56E7-8841-9C6E-B47E756F7861}" srcOrd="0" destOrd="0" presId="urn:microsoft.com/office/officeart/2005/8/layout/hierarchy3"/>
    <dgm:cxn modelId="{3C67814A-7F1D-364C-BED1-34E5D280790E}" type="presParOf" srcId="{37C611D9-56E7-8841-9C6E-B47E756F7861}" destId="{7FAF5034-DBB0-F447-BF27-6814E8E0625B}" srcOrd="0" destOrd="0" presId="urn:microsoft.com/office/officeart/2005/8/layout/hierarchy3"/>
    <dgm:cxn modelId="{930BD758-9783-9A42-AFC0-C7862C3A77F7}" type="presParOf" srcId="{37C611D9-56E7-8841-9C6E-B47E756F7861}" destId="{F47FEDC3-7544-2647-905A-A2ABD7A0976B}" srcOrd="1" destOrd="0" presId="urn:microsoft.com/office/officeart/2005/8/layout/hierarchy3"/>
    <dgm:cxn modelId="{9FC0FE9F-5A3D-D744-B120-33FEF7E1C8FF}" type="presParOf" srcId="{02946115-CCD5-0143-BF5F-2930EDEA3006}" destId="{EB95141C-97EB-6D4F-8F3B-C5ABA1CEABAA}" srcOrd="1" destOrd="0" presId="urn:microsoft.com/office/officeart/2005/8/layout/hierarchy3"/>
    <dgm:cxn modelId="{9A427FF5-EFF5-C34B-96E4-414766E22384}" type="presParOf" srcId="{EB95141C-97EB-6D4F-8F3B-C5ABA1CEABAA}" destId="{5FBBBE10-3470-0241-8E36-DE47D3E5A886}" srcOrd="0" destOrd="0" presId="urn:microsoft.com/office/officeart/2005/8/layout/hierarchy3"/>
    <dgm:cxn modelId="{ADF82637-A7E9-504E-95D7-F250C59C2811}" type="presParOf" srcId="{EB95141C-97EB-6D4F-8F3B-C5ABA1CEABAA}" destId="{EB65AA02-3DF7-C748-9FCB-51930E389A4B}" srcOrd="1" destOrd="0" presId="urn:microsoft.com/office/officeart/2005/8/layout/hierarchy3"/>
    <dgm:cxn modelId="{9B0DAF9A-4007-1A44-AA5D-ABCAA908AF29}" type="presParOf" srcId="{EB95141C-97EB-6D4F-8F3B-C5ABA1CEABAA}" destId="{A43B32B6-9892-D54E-A84F-4171916817DE}" srcOrd="2" destOrd="0" presId="urn:microsoft.com/office/officeart/2005/8/layout/hierarchy3"/>
    <dgm:cxn modelId="{80674559-B41F-234A-8295-69793010D4FC}" type="presParOf" srcId="{EB95141C-97EB-6D4F-8F3B-C5ABA1CEABAA}" destId="{ED4C7AEF-9D8E-5E4F-8505-D43437751EB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6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6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6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6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6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6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3" presStyleCnt="6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3" presStyleCnt="6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4" presStyleCnt="6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4" presStyleCnt="6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5" presStyleCnt="6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5" presStyleCnt="6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066549-09B3-5640-980B-39E5353A3D2F}" type="presOf" srcId="{C195BB06-ADB8-7446-8C20-A5056A8567E5}" destId="{17833E8C-6AF6-264F-859C-4F0F54D15F9C}" srcOrd="1" destOrd="0" presId="urn:microsoft.com/office/officeart/2005/8/layout/hierarchy3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179A5C99-014A-D545-BAF8-37849F90715E}" type="presOf" srcId="{464A175A-BA9B-7042-93B1-5BCF39AD0E73}" destId="{4A85F773-0AA0-EB4D-B1F6-484505B853A9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F171B119-AAFD-224F-AD0A-30E2387A63E0}" type="presOf" srcId="{0AF7082C-B424-724D-8B34-32701D77A709}" destId="{9E6852A1-5DE4-AF48-A2EF-F8043D72D821}" srcOrd="0" destOrd="0" presId="urn:microsoft.com/office/officeart/2005/8/layout/hierarchy3"/>
    <dgm:cxn modelId="{813E5CB2-C892-3A48-AD72-A7E2F97F1B23}" type="presOf" srcId="{4BB6C759-C9A3-1E44-BE30-76A553834F46}" destId="{7FAF5034-DBB0-F447-BF27-6814E8E0625B}" srcOrd="0" destOrd="0" presId="urn:microsoft.com/office/officeart/2005/8/layout/hierarchy3"/>
    <dgm:cxn modelId="{E6256C1B-FA80-F64B-BAB5-0D018A90D0F3}" type="presOf" srcId="{0A2DA577-E165-7544-B1CE-E704E6EFD9F9}" destId="{05D77F87-3BE0-944C-8D53-D3DADEDEEDFD}" srcOrd="0" destOrd="0" presId="urn:microsoft.com/office/officeart/2005/8/layout/hierarchy3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7C6F5C32-5740-0A4F-95B6-E7FD26BD14F3}" type="presOf" srcId="{44F5A606-1380-D64E-9C82-907F7F1E45AC}" destId="{1FB2CD35-8A86-4C4E-B8A0-06C2CBBADA97}" srcOrd="0" destOrd="0" presId="urn:microsoft.com/office/officeart/2005/8/layout/hierarchy3"/>
    <dgm:cxn modelId="{26CFCAA2-BFC6-354B-8113-D73471E6F81C}" type="presOf" srcId="{5AB0E2D6-02AF-B04E-9331-466C2BA75330}" destId="{EDD6F711-7C7A-ED41-A8AF-68A4D5E564B5}" srcOrd="0" destOrd="0" presId="urn:microsoft.com/office/officeart/2005/8/layout/hierarchy3"/>
    <dgm:cxn modelId="{192B84E5-B5BD-EF4F-8782-F562E74A78AE}" type="presOf" srcId="{50BC8594-8C73-C544-A032-FEA1A93B2756}" destId="{59F2F7D6-963C-894B-AB1A-62F0F4EFA08B}" srcOrd="0" destOrd="0" presId="urn:microsoft.com/office/officeart/2005/8/layout/hierarchy3"/>
    <dgm:cxn modelId="{B85085E6-0E23-A64E-A587-681F15E3CA47}" type="presOf" srcId="{4BB6C759-C9A3-1E44-BE30-76A553834F46}" destId="{F47FEDC3-7544-2647-905A-A2ABD7A0976B}" srcOrd="1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46B1A922-06FD-E840-BACB-EBDADB4D8CBF}" type="presOf" srcId="{8DCBD774-5321-1E49-B40F-1B49213009E4}" destId="{A43B32B6-9892-D54E-A84F-4171916817DE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5923A025-1D61-3349-AD57-5F62AE5948D3}" type="presOf" srcId="{590D0811-A45B-AC4B-90FA-6A8C7A3227BC}" destId="{DDE71E68-BD05-E74B-8B5E-35CB28152FDD}" srcOrd="0" destOrd="0" presId="urn:microsoft.com/office/officeart/2005/8/layout/hierarchy3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0C6AE464-1551-5B4C-9864-CC03FDFCC112}" type="presOf" srcId="{2DB63070-D422-7E42-9AA2-8B7386FC3A18}" destId="{83E80DB5-C82C-5F49-9F31-721230510D55}" srcOrd="0" destOrd="0" presId="urn:microsoft.com/office/officeart/2005/8/layout/hierarchy3"/>
    <dgm:cxn modelId="{5D53ED36-C80E-3A41-902E-BAF1EC426934}" type="presOf" srcId="{4AA0DCF1-9BDF-AB4E-B077-865AE165106A}" destId="{ED4C7AEF-9D8E-5E4F-8505-D43437751EB1}" srcOrd="0" destOrd="0" presId="urn:microsoft.com/office/officeart/2005/8/layout/hierarchy3"/>
    <dgm:cxn modelId="{7FF3975E-50FF-B440-8E65-497A6D746435}" type="presOf" srcId="{C195BB06-ADB8-7446-8C20-A5056A8567E5}" destId="{AEB18C23-A986-EA43-8ED9-939A0D159813}" srcOrd="0" destOrd="0" presId="urn:microsoft.com/office/officeart/2005/8/layout/hierarchy3"/>
    <dgm:cxn modelId="{DF6BBAAE-57D6-8C49-9DF9-BBA28A6B68B7}" type="presOf" srcId="{01AC400A-AE80-EA4E-ABBF-A658623F2390}" destId="{3180C08C-5F77-084F-83BE-0BEF2F6E02AF}" srcOrd="0" destOrd="0" presId="urn:microsoft.com/office/officeart/2005/8/layout/hierarchy3"/>
    <dgm:cxn modelId="{677F61B7-F90F-E743-8149-CE6F946483DD}" type="presOf" srcId="{768AC4CC-408D-B94C-AA6F-E43DE2817D53}" destId="{EB65AA02-3DF7-C748-9FCB-51930E389A4B}" srcOrd="0" destOrd="0" presId="urn:microsoft.com/office/officeart/2005/8/layout/hierarchy3"/>
    <dgm:cxn modelId="{914B26E4-B01D-0841-9221-05605E8D7C40}" type="presOf" srcId="{FF728BE4-F6AD-864C-8A66-14DD90A50472}" destId="{5FBBBE10-3470-0241-8E36-DE47D3E5A886}" srcOrd="0" destOrd="0" presId="urn:microsoft.com/office/officeart/2005/8/layout/hierarchy3"/>
    <dgm:cxn modelId="{EA85DFF5-57BE-C744-ABF1-CC958521FF6D}" type="presParOf" srcId="{05D77F87-3BE0-944C-8D53-D3DADEDEEDFD}" destId="{58D69400-988E-7143-9D90-5D0107DA462D}" srcOrd="0" destOrd="0" presId="urn:microsoft.com/office/officeart/2005/8/layout/hierarchy3"/>
    <dgm:cxn modelId="{A5EBDD06-5225-C84E-9B2C-274FC911B9CC}" type="presParOf" srcId="{58D69400-988E-7143-9D90-5D0107DA462D}" destId="{A7A41541-D0E2-8148-BD57-D3219DF99F56}" srcOrd="0" destOrd="0" presId="urn:microsoft.com/office/officeart/2005/8/layout/hierarchy3"/>
    <dgm:cxn modelId="{50629BE9-6325-FD4E-85DE-818EB3C9DA2D}" type="presParOf" srcId="{A7A41541-D0E2-8148-BD57-D3219DF99F56}" destId="{AEB18C23-A986-EA43-8ED9-939A0D159813}" srcOrd="0" destOrd="0" presId="urn:microsoft.com/office/officeart/2005/8/layout/hierarchy3"/>
    <dgm:cxn modelId="{F4BC622E-9875-2240-8802-F3A3EDF872CC}" type="presParOf" srcId="{A7A41541-D0E2-8148-BD57-D3219DF99F56}" destId="{17833E8C-6AF6-264F-859C-4F0F54D15F9C}" srcOrd="1" destOrd="0" presId="urn:microsoft.com/office/officeart/2005/8/layout/hierarchy3"/>
    <dgm:cxn modelId="{7556FC37-502F-8343-8ECF-BE88C2CB6581}" type="presParOf" srcId="{58D69400-988E-7143-9D90-5D0107DA462D}" destId="{669AD23C-44AC-954C-9C43-DE29538622D9}" srcOrd="1" destOrd="0" presId="urn:microsoft.com/office/officeart/2005/8/layout/hierarchy3"/>
    <dgm:cxn modelId="{77590B76-0701-B840-B12F-6C9BCD6D1130}" type="presParOf" srcId="{669AD23C-44AC-954C-9C43-DE29538622D9}" destId="{9E6852A1-5DE4-AF48-A2EF-F8043D72D821}" srcOrd="0" destOrd="0" presId="urn:microsoft.com/office/officeart/2005/8/layout/hierarchy3"/>
    <dgm:cxn modelId="{70F7E3CD-982E-C54F-BF35-6F50EFD82206}" type="presParOf" srcId="{669AD23C-44AC-954C-9C43-DE29538622D9}" destId="{EDD6F711-7C7A-ED41-A8AF-68A4D5E564B5}" srcOrd="1" destOrd="0" presId="urn:microsoft.com/office/officeart/2005/8/layout/hierarchy3"/>
    <dgm:cxn modelId="{4E493DF5-B287-4345-ADA3-59DFF6C81F37}" type="presParOf" srcId="{669AD23C-44AC-954C-9C43-DE29538622D9}" destId="{83E80DB5-C82C-5F49-9F31-721230510D55}" srcOrd="2" destOrd="0" presId="urn:microsoft.com/office/officeart/2005/8/layout/hierarchy3"/>
    <dgm:cxn modelId="{CCB3FFF1-1A50-1443-AD37-64BFE95C0793}" type="presParOf" srcId="{669AD23C-44AC-954C-9C43-DE29538622D9}" destId="{59F2F7D6-963C-894B-AB1A-62F0F4EFA08B}" srcOrd="3" destOrd="0" presId="urn:microsoft.com/office/officeart/2005/8/layout/hierarchy3"/>
    <dgm:cxn modelId="{95AC546F-F971-ED49-B7CC-7A8640B56260}" type="presParOf" srcId="{669AD23C-44AC-954C-9C43-DE29538622D9}" destId="{4A85F773-0AA0-EB4D-B1F6-484505B853A9}" srcOrd="4" destOrd="0" presId="urn:microsoft.com/office/officeart/2005/8/layout/hierarchy3"/>
    <dgm:cxn modelId="{27FD9AF7-C508-ED48-846B-7A175F2AA435}" type="presParOf" srcId="{669AD23C-44AC-954C-9C43-DE29538622D9}" destId="{1FB2CD35-8A86-4C4E-B8A0-06C2CBBADA97}" srcOrd="5" destOrd="0" presId="urn:microsoft.com/office/officeart/2005/8/layout/hierarchy3"/>
    <dgm:cxn modelId="{5071A7D8-A43F-D342-AD9D-247E9E44CD83}" type="presParOf" srcId="{05D77F87-3BE0-944C-8D53-D3DADEDEEDFD}" destId="{02946115-CCD5-0143-BF5F-2930EDEA3006}" srcOrd="1" destOrd="0" presId="urn:microsoft.com/office/officeart/2005/8/layout/hierarchy3"/>
    <dgm:cxn modelId="{08A24DC4-E759-6843-82C4-3A3229FE56D2}" type="presParOf" srcId="{02946115-CCD5-0143-BF5F-2930EDEA3006}" destId="{37C611D9-56E7-8841-9C6E-B47E756F7861}" srcOrd="0" destOrd="0" presId="urn:microsoft.com/office/officeart/2005/8/layout/hierarchy3"/>
    <dgm:cxn modelId="{BAA43E5C-7B55-1C4B-9F64-25EBD83B4F35}" type="presParOf" srcId="{37C611D9-56E7-8841-9C6E-B47E756F7861}" destId="{7FAF5034-DBB0-F447-BF27-6814E8E0625B}" srcOrd="0" destOrd="0" presId="urn:microsoft.com/office/officeart/2005/8/layout/hierarchy3"/>
    <dgm:cxn modelId="{AB9A39F2-7561-3B44-A1F2-2273AB7D5495}" type="presParOf" srcId="{37C611D9-56E7-8841-9C6E-B47E756F7861}" destId="{F47FEDC3-7544-2647-905A-A2ABD7A0976B}" srcOrd="1" destOrd="0" presId="urn:microsoft.com/office/officeart/2005/8/layout/hierarchy3"/>
    <dgm:cxn modelId="{42600CA7-E1DD-7C49-9044-B1D4CEA683DD}" type="presParOf" srcId="{02946115-CCD5-0143-BF5F-2930EDEA3006}" destId="{EB95141C-97EB-6D4F-8F3B-C5ABA1CEABAA}" srcOrd="1" destOrd="0" presId="urn:microsoft.com/office/officeart/2005/8/layout/hierarchy3"/>
    <dgm:cxn modelId="{CFB59648-DE13-6149-A3A7-A1B721F4A751}" type="presParOf" srcId="{EB95141C-97EB-6D4F-8F3B-C5ABA1CEABAA}" destId="{5FBBBE10-3470-0241-8E36-DE47D3E5A886}" srcOrd="0" destOrd="0" presId="urn:microsoft.com/office/officeart/2005/8/layout/hierarchy3"/>
    <dgm:cxn modelId="{A0CC8F40-94AD-DA4F-AB31-7F1B48605E64}" type="presParOf" srcId="{EB95141C-97EB-6D4F-8F3B-C5ABA1CEABAA}" destId="{EB65AA02-3DF7-C748-9FCB-51930E389A4B}" srcOrd="1" destOrd="0" presId="urn:microsoft.com/office/officeart/2005/8/layout/hierarchy3"/>
    <dgm:cxn modelId="{521FF9F3-FF32-6845-8832-5A00A4363A9A}" type="presParOf" srcId="{EB95141C-97EB-6D4F-8F3B-C5ABA1CEABAA}" destId="{A43B32B6-9892-D54E-A84F-4171916817DE}" srcOrd="2" destOrd="0" presId="urn:microsoft.com/office/officeart/2005/8/layout/hierarchy3"/>
    <dgm:cxn modelId="{D4B6AD1F-F040-6944-8ED6-6192123B93E6}" type="presParOf" srcId="{EB95141C-97EB-6D4F-8F3B-C5ABA1CEABAA}" destId="{ED4C7AEF-9D8E-5E4F-8505-D43437751EB1}" srcOrd="3" destOrd="0" presId="urn:microsoft.com/office/officeart/2005/8/layout/hierarchy3"/>
    <dgm:cxn modelId="{E540417D-71BF-CC47-983E-13C756F378BA}" type="presParOf" srcId="{EB95141C-97EB-6D4F-8F3B-C5ABA1CEABAA}" destId="{3180C08C-5F77-084F-83BE-0BEF2F6E02AF}" srcOrd="4" destOrd="0" presId="urn:microsoft.com/office/officeart/2005/8/layout/hierarchy3"/>
    <dgm:cxn modelId="{5F4D60A0-F477-464A-828F-1CA06AF988ED}" type="presParOf" srcId="{EB95141C-97EB-6D4F-8F3B-C5ABA1CEABAA}" destId="{DDE71E68-BD05-E74B-8B5E-35CB28152FD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2DA577-E165-7544-B1CE-E704E6EFD9F9}" type="doc">
      <dgm:prSet loTypeId="urn:microsoft.com/office/officeart/2005/8/layout/hierarchy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5BB06-ADB8-7446-8C20-A5056A8567E5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CONTENIDO DEL HANDBOOK</a:t>
          </a:r>
          <a:endParaRPr lang="es-ES" sz="1800" b="1" dirty="0">
            <a:latin typeface="Arial"/>
            <a:cs typeface="Arial"/>
          </a:endParaRPr>
        </a:p>
      </dgm:t>
    </dgm:pt>
    <dgm:pt modelId="{ADCE12D0-EB49-9B4E-89CA-C4E38EF3B6E5}" type="parTrans" cxnId="{7BBE7D61-0BA9-8043-AFA1-E04997AF0106}">
      <dgm:prSet/>
      <dgm:spPr/>
      <dgm:t>
        <a:bodyPr/>
        <a:lstStyle/>
        <a:p>
          <a:endParaRPr lang="es-ES"/>
        </a:p>
      </dgm:t>
    </dgm:pt>
    <dgm:pt modelId="{A231F649-C779-8B4D-8A58-90D41C1D8E5F}" type="sibTrans" cxnId="{7BBE7D61-0BA9-8043-AFA1-E04997AF0106}">
      <dgm:prSet/>
      <dgm:spPr/>
      <dgm:t>
        <a:bodyPr/>
        <a:lstStyle/>
        <a:p>
          <a:endParaRPr lang="es-ES"/>
        </a:p>
      </dgm:t>
    </dgm:pt>
    <dgm:pt modelId="{5AB0E2D6-02AF-B04E-9331-466C2BA75330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Las CPS como Negocio</a:t>
          </a:r>
          <a:endParaRPr lang="es-ES" dirty="0">
            <a:latin typeface="Arial"/>
            <a:cs typeface="Arial"/>
          </a:endParaRPr>
        </a:p>
      </dgm:t>
    </dgm:pt>
    <dgm:pt modelId="{0AF7082C-B424-724D-8B34-32701D77A709}" type="parTrans" cxnId="{BC3EB8DA-8C9F-0049-B54D-241D979F50E6}">
      <dgm:prSet/>
      <dgm:spPr/>
      <dgm:t>
        <a:bodyPr/>
        <a:lstStyle/>
        <a:p>
          <a:endParaRPr lang="es-ES"/>
        </a:p>
      </dgm:t>
    </dgm:pt>
    <dgm:pt modelId="{9A7F72B0-0623-5F45-9711-A9CAEA2400B7}" type="sibTrans" cxnId="{BC3EB8DA-8C9F-0049-B54D-241D979F50E6}">
      <dgm:prSet/>
      <dgm:spPr/>
      <dgm:t>
        <a:bodyPr/>
        <a:lstStyle/>
        <a:p>
          <a:endParaRPr lang="es-ES"/>
        </a:p>
      </dgm:t>
    </dgm:pt>
    <dgm:pt modelId="{50BC8594-8C73-C544-A032-FEA1A93B2756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Integrando Sostenibilidad en el Ciclo de Compras Públicas</a:t>
          </a:r>
          <a:endParaRPr lang="es-ES" dirty="0">
            <a:latin typeface="Arial"/>
            <a:cs typeface="Arial"/>
          </a:endParaRPr>
        </a:p>
      </dgm:t>
    </dgm:pt>
    <dgm:pt modelId="{2DB63070-D422-7E42-9AA2-8B7386FC3A18}" type="parTrans" cxnId="{D89977C0-0EC0-E04B-BA7D-3DED2EB4BC66}">
      <dgm:prSet/>
      <dgm:spPr/>
      <dgm:t>
        <a:bodyPr/>
        <a:lstStyle/>
        <a:p>
          <a:endParaRPr lang="es-ES"/>
        </a:p>
      </dgm:t>
    </dgm:pt>
    <dgm:pt modelId="{8F9EB66C-D17C-384C-AFE8-59D1B9E3037D}" type="sibTrans" cxnId="{D89977C0-0EC0-E04B-BA7D-3DED2EB4BC66}">
      <dgm:prSet/>
      <dgm:spPr/>
      <dgm:t>
        <a:bodyPr/>
        <a:lstStyle/>
        <a:p>
          <a:endParaRPr lang="es-ES"/>
        </a:p>
      </dgm:t>
    </dgm:pt>
    <dgm:pt modelId="{44F5A606-1380-D64E-9C82-907F7F1E45AC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Cómo Comenzar a Realizar CPS</a:t>
          </a:r>
          <a:endParaRPr lang="es-ES" dirty="0">
            <a:latin typeface="Arial"/>
            <a:cs typeface="Arial"/>
          </a:endParaRPr>
        </a:p>
      </dgm:t>
    </dgm:pt>
    <dgm:pt modelId="{464A175A-BA9B-7042-93B1-5BCF39AD0E73}" type="parTrans" cxnId="{16DD447E-81A5-3948-9B62-DF31CC949076}">
      <dgm:prSet/>
      <dgm:spPr/>
      <dgm:t>
        <a:bodyPr/>
        <a:lstStyle/>
        <a:p>
          <a:endParaRPr lang="es-ES"/>
        </a:p>
      </dgm:t>
    </dgm:pt>
    <dgm:pt modelId="{10DCA5CC-7421-3541-98C7-BB6DA63FCB2D}" type="sibTrans" cxnId="{16DD447E-81A5-3948-9B62-DF31CC949076}">
      <dgm:prSet/>
      <dgm:spPr/>
      <dgm:t>
        <a:bodyPr/>
        <a:lstStyle/>
        <a:p>
          <a:endParaRPr lang="es-ES"/>
        </a:p>
      </dgm:t>
    </dgm:pt>
    <dgm:pt modelId="{4BB6C759-C9A3-1E44-BE30-76A553834F46}">
      <dgm:prSet phldrT="[Texto]" custT="1"/>
      <dgm:spPr/>
      <dgm:t>
        <a:bodyPr/>
        <a:lstStyle/>
        <a:p>
          <a:r>
            <a:rPr lang="es-ES" sz="1800" b="1" dirty="0" smtClean="0">
              <a:latin typeface="Arial"/>
              <a:cs typeface="Arial"/>
            </a:rPr>
            <a:t>CONTENT OF THE HANDBOOK</a:t>
          </a:r>
          <a:endParaRPr lang="es-ES" sz="1800" b="1" dirty="0">
            <a:latin typeface="Arial"/>
            <a:cs typeface="Arial"/>
          </a:endParaRPr>
        </a:p>
      </dgm:t>
    </dgm:pt>
    <dgm:pt modelId="{3115B10B-E420-5C40-A372-9185139427AA}" type="parTrans" cxnId="{A6545AB2-C2B7-944D-BA92-78246FD7C740}">
      <dgm:prSet/>
      <dgm:spPr/>
      <dgm:t>
        <a:bodyPr/>
        <a:lstStyle/>
        <a:p>
          <a:endParaRPr lang="es-ES"/>
        </a:p>
      </dgm:t>
    </dgm:pt>
    <dgm:pt modelId="{60040578-33C7-A846-9433-E149C97E7299}" type="sibTrans" cxnId="{A6545AB2-C2B7-944D-BA92-78246FD7C740}">
      <dgm:prSet/>
      <dgm:spPr/>
      <dgm:t>
        <a:bodyPr/>
        <a:lstStyle/>
        <a:p>
          <a:endParaRPr lang="es-ES"/>
        </a:p>
      </dgm:t>
    </dgm:pt>
    <dgm:pt modelId="{768AC4CC-408D-B94C-AA6F-E43DE2817D53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The Business Case for SPP</a:t>
          </a:r>
          <a:endParaRPr lang="en-US" noProof="0" dirty="0">
            <a:latin typeface="Arial"/>
            <a:cs typeface="Arial"/>
          </a:endParaRPr>
        </a:p>
      </dgm:t>
    </dgm:pt>
    <dgm:pt modelId="{FF728BE4-F6AD-864C-8A66-14DD90A50472}" type="parTrans" cxnId="{4FF2AD8B-1692-F44A-94FB-63A4F1CDEF69}">
      <dgm:prSet/>
      <dgm:spPr/>
      <dgm:t>
        <a:bodyPr/>
        <a:lstStyle/>
        <a:p>
          <a:endParaRPr lang="es-ES"/>
        </a:p>
      </dgm:t>
    </dgm:pt>
    <dgm:pt modelId="{CE2EB57A-9F14-A64D-9200-F7B53245EBC2}" type="sibTrans" cxnId="{4FF2AD8B-1692-F44A-94FB-63A4F1CDEF69}">
      <dgm:prSet/>
      <dgm:spPr/>
      <dgm:t>
        <a:bodyPr/>
        <a:lstStyle/>
        <a:p>
          <a:endParaRPr lang="es-ES"/>
        </a:p>
      </dgm:t>
    </dgm:pt>
    <dgm:pt modelId="{4AA0DCF1-9BDF-AB4E-B077-865AE165106A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Integrating Sustainability in to the Procurement Cycle</a:t>
          </a:r>
          <a:endParaRPr lang="en-US" noProof="0" dirty="0">
            <a:latin typeface="Arial"/>
            <a:cs typeface="Arial"/>
          </a:endParaRPr>
        </a:p>
      </dgm:t>
    </dgm:pt>
    <dgm:pt modelId="{8DCBD774-5321-1E49-B40F-1B49213009E4}" type="parTrans" cxnId="{CED33444-C845-4344-A81D-4988FD9E2089}">
      <dgm:prSet/>
      <dgm:spPr/>
      <dgm:t>
        <a:bodyPr/>
        <a:lstStyle/>
        <a:p>
          <a:endParaRPr lang="es-ES"/>
        </a:p>
      </dgm:t>
    </dgm:pt>
    <dgm:pt modelId="{B5E71463-D4C5-284B-955E-EF1530504925}" type="sibTrans" cxnId="{CED33444-C845-4344-A81D-4988FD9E2089}">
      <dgm:prSet/>
      <dgm:spPr/>
      <dgm:t>
        <a:bodyPr/>
        <a:lstStyle/>
        <a:p>
          <a:endParaRPr lang="es-ES"/>
        </a:p>
      </dgm:t>
    </dgm:pt>
    <dgm:pt modelId="{590D0811-A45B-AC4B-90FA-6A8C7A3227BC}">
      <dgm:prSet phldrT="[Texto]"/>
      <dgm:spPr/>
      <dgm:t>
        <a:bodyPr/>
        <a:lstStyle/>
        <a:p>
          <a:r>
            <a:rPr lang="en-US" noProof="0" smtClean="0">
              <a:latin typeface="Arial"/>
              <a:cs typeface="Arial"/>
            </a:rPr>
            <a:t>Getting Started on SPP</a:t>
          </a:r>
        </a:p>
      </dgm:t>
    </dgm:pt>
    <dgm:pt modelId="{01AC400A-AE80-EA4E-ABBF-A658623F2390}" type="parTrans" cxnId="{1A327613-1655-E844-8486-5FF9886BDE7C}">
      <dgm:prSet/>
      <dgm:spPr/>
      <dgm:t>
        <a:bodyPr/>
        <a:lstStyle/>
        <a:p>
          <a:endParaRPr lang="es-ES"/>
        </a:p>
      </dgm:t>
    </dgm:pt>
    <dgm:pt modelId="{54AD3B14-0F23-144A-9915-504E820B9D2D}" type="sibTrans" cxnId="{1A327613-1655-E844-8486-5FF9886BDE7C}">
      <dgm:prSet/>
      <dgm:spPr/>
      <dgm:t>
        <a:bodyPr/>
        <a:lstStyle/>
        <a:p>
          <a:endParaRPr lang="es-ES"/>
        </a:p>
      </dgm:t>
    </dgm:pt>
    <dgm:pt modelId="{AEB1D959-8FE7-C148-AEB8-3BF2A5D3368D}">
      <dgm:prSet phldrT="[Texto]"/>
      <dgm:spPr/>
      <dgm:t>
        <a:bodyPr/>
        <a:lstStyle/>
        <a:p>
          <a:r>
            <a:rPr lang="en-US" noProof="0" dirty="0" smtClean="0">
              <a:latin typeface="Arial"/>
              <a:cs typeface="Arial"/>
            </a:rPr>
            <a:t>Product Criteria for Major Areas of Government Spending</a:t>
          </a:r>
        </a:p>
      </dgm:t>
    </dgm:pt>
    <dgm:pt modelId="{54A4261F-BC56-B64C-8E72-32DE04890018}" type="parTrans" cxnId="{F2AEEDA1-7501-5F4A-A447-4E1093661FCC}">
      <dgm:prSet/>
      <dgm:spPr/>
      <dgm:t>
        <a:bodyPr/>
        <a:lstStyle/>
        <a:p>
          <a:endParaRPr lang="es-ES"/>
        </a:p>
      </dgm:t>
    </dgm:pt>
    <dgm:pt modelId="{CA9B1502-3702-5D42-9D4B-189A229CB9B3}" type="sibTrans" cxnId="{F2AEEDA1-7501-5F4A-A447-4E1093661FCC}">
      <dgm:prSet/>
      <dgm:spPr/>
      <dgm:t>
        <a:bodyPr/>
        <a:lstStyle/>
        <a:p>
          <a:endParaRPr lang="es-ES"/>
        </a:p>
      </dgm:t>
    </dgm:pt>
    <dgm:pt modelId="{F7994447-F473-8B44-96F1-8F22AE4ADAB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Criterios de Productos para las Principales Áreas de Gasto Público</a:t>
          </a:r>
          <a:endParaRPr lang="es-ES" dirty="0">
            <a:latin typeface="Arial"/>
            <a:cs typeface="Arial"/>
          </a:endParaRPr>
        </a:p>
      </dgm:t>
    </dgm:pt>
    <dgm:pt modelId="{D81CB561-9E52-B34C-8657-C6C8BE9CA272}" type="parTrans" cxnId="{03C3D2D5-9B1C-3641-9FA0-06A49466B5C5}">
      <dgm:prSet/>
      <dgm:spPr/>
      <dgm:t>
        <a:bodyPr/>
        <a:lstStyle/>
        <a:p>
          <a:endParaRPr lang="es-ES"/>
        </a:p>
      </dgm:t>
    </dgm:pt>
    <dgm:pt modelId="{10D32CB5-6D03-A64B-AEC6-7BCE7AAAC9B8}" type="sibTrans" cxnId="{03C3D2D5-9B1C-3641-9FA0-06A49466B5C5}">
      <dgm:prSet/>
      <dgm:spPr/>
      <dgm:t>
        <a:bodyPr/>
        <a:lstStyle/>
        <a:p>
          <a:endParaRPr lang="es-ES"/>
        </a:p>
      </dgm:t>
    </dgm:pt>
    <dgm:pt modelId="{05D77F87-3BE0-944C-8D53-D3DADEDEEDFD}" type="pres">
      <dgm:prSet presAssocID="{0A2DA577-E165-7544-B1CE-E704E6EFD9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D69400-988E-7143-9D90-5D0107DA462D}" type="pres">
      <dgm:prSet presAssocID="{C195BB06-ADB8-7446-8C20-A5056A8567E5}" presName="root" presStyleCnt="0"/>
      <dgm:spPr/>
    </dgm:pt>
    <dgm:pt modelId="{A7A41541-D0E2-8148-BD57-D3219DF99F56}" type="pres">
      <dgm:prSet presAssocID="{C195BB06-ADB8-7446-8C20-A5056A8567E5}" presName="rootComposite" presStyleCnt="0"/>
      <dgm:spPr/>
    </dgm:pt>
    <dgm:pt modelId="{AEB18C23-A986-EA43-8ED9-939A0D159813}" type="pres">
      <dgm:prSet presAssocID="{C195BB06-ADB8-7446-8C20-A5056A8567E5}" presName="rootText" presStyleLbl="node1" presStyleIdx="0" presStyleCnt="2" custScaleX="331142"/>
      <dgm:spPr/>
      <dgm:t>
        <a:bodyPr/>
        <a:lstStyle/>
        <a:p>
          <a:endParaRPr lang="es-ES"/>
        </a:p>
      </dgm:t>
    </dgm:pt>
    <dgm:pt modelId="{17833E8C-6AF6-264F-859C-4F0F54D15F9C}" type="pres">
      <dgm:prSet presAssocID="{C195BB06-ADB8-7446-8C20-A5056A8567E5}" presName="rootConnector" presStyleLbl="node1" presStyleIdx="0" presStyleCnt="2"/>
      <dgm:spPr/>
      <dgm:t>
        <a:bodyPr/>
        <a:lstStyle/>
        <a:p>
          <a:endParaRPr lang="es-ES"/>
        </a:p>
      </dgm:t>
    </dgm:pt>
    <dgm:pt modelId="{669AD23C-44AC-954C-9C43-DE29538622D9}" type="pres">
      <dgm:prSet presAssocID="{C195BB06-ADB8-7446-8C20-A5056A8567E5}" presName="childShape" presStyleCnt="0"/>
      <dgm:spPr/>
    </dgm:pt>
    <dgm:pt modelId="{9E6852A1-5DE4-AF48-A2EF-F8043D72D821}" type="pres">
      <dgm:prSet presAssocID="{0AF7082C-B424-724D-8B34-32701D77A709}" presName="Name13" presStyleLbl="parChTrans1D2" presStyleIdx="0" presStyleCnt="8"/>
      <dgm:spPr/>
      <dgm:t>
        <a:bodyPr/>
        <a:lstStyle/>
        <a:p>
          <a:endParaRPr lang="es-ES"/>
        </a:p>
      </dgm:t>
    </dgm:pt>
    <dgm:pt modelId="{EDD6F711-7C7A-ED41-A8AF-68A4D5E564B5}" type="pres">
      <dgm:prSet presAssocID="{5AB0E2D6-02AF-B04E-9331-466C2BA75330}" presName="childText" presStyleLbl="bgAcc1" presStyleIdx="0" presStyleCnt="8" custScaleX="360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80DB5-C82C-5F49-9F31-721230510D55}" type="pres">
      <dgm:prSet presAssocID="{2DB63070-D422-7E42-9AA2-8B7386FC3A18}" presName="Name13" presStyleLbl="parChTrans1D2" presStyleIdx="1" presStyleCnt="8"/>
      <dgm:spPr/>
      <dgm:t>
        <a:bodyPr/>
        <a:lstStyle/>
        <a:p>
          <a:endParaRPr lang="es-ES"/>
        </a:p>
      </dgm:t>
    </dgm:pt>
    <dgm:pt modelId="{59F2F7D6-963C-894B-AB1A-62F0F4EFA08B}" type="pres">
      <dgm:prSet presAssocID="{50BC8594-8C73-C544-A032-FEA1A93B2756}" presName="childText" presStyleLbl="bgAcc1" presStyleIdx="1" presStyleCnt="8" custScaleX="365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5F773-0AA0-EB4D-B1F6-484505B853A9}" type="pres">
      <dgm:prSet presAssocID="{464A175A-BA9B-7042-93B1-5BCF39AD0E73}" presName="Name13" presStyleLbl="parChTrans1D2" presStyleIdx="2" presStyleCnt="8"/>
      <dgm:spPr/>
      <dgm:t>
        <a:bodyPr/>
        <a:lstStyle/>
        <a:p>
          <a:endParaRPr lang="es-ES"/>
        </a:p>
      </dgm:t>
    </dgm:pt>
    <dgm:pt modelId="{1FB2CD35-8A86-4C4E-B8A0-06C2CBBADA97}" type="pres">
      <dgm:prSet presAssocID="{44F5A606-1380-D64E-9C82-907F7F1E45AC}" presName="childText" presStyleLbl="bgAcc1" presStyleIdx="2" presStyleCnt="8" custScaleX="366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D1BDC-8EDA-D647-949D-C7D822E26C8F}" type="pres">
      <dgm:prSet presAssocID="{D81CB561-9E52-B34C-8657-C6C8BE9CA272}" presName="Name13" presStyleLbl="parChTrans1D2" presStyleIdx="3" presStyleCnt="8"/>
      <dgm:spPr/>
      <dgm:t>
        <a:bodyPr/>
        <a:lstStyle/>
        <a:p>
          <a:endParaRPr lang="es-ES"/>
        </a:p>
      </dgm:t>
    </dgm:pt>
    <dgm:pt modelId="{5AB8DE1B-5C80-3A40-A02D-1BBC14B71248}" type="pres">
      <dgm:prSet presAssocID="{F7994447-F473-8B44-96F1-8F22AE4ADAB1}" presName="childText" presStyleLbl="bgAcc1" presStyleIdx="3" presStyleCnt="8" custScaleX="365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46115-CCD5-0143-BF5F-2930EDEA3006}" type="pres">
      <dgm:prSet presAssocID="{4BB6C759-C9A3-1E44-BE30-76A553834F46}" presName="root" presStyleCnt="0"/>
      <dgm:spPr/>
    </dgm:pt>
    <dgm:pt modelId="{37C611D9-56E7-8841-9C6E-B47E756F7861}" type="pres">
      <dgm:prSet presAssocID="{4BB6C759-C9A3-1E44-BE30-76A553834F46}" presName="rootComposite" presStyleCnt="0"/>
      <dgm:spPr/>
    </dgm:pt>
    <dgm:pt modelId="{7FAF5034-DBB0-F447-BF27-6814E8E0625B}" type="pres">
      <dgm:prSet presAssocID="{4BB6C759-C9A3-1E44-BE30-76A553834F46}" presName="rootText" presStyleLbl="node1" presStyleIdx="1" presStyleCnt="2" custScaleX="332236"/>
      <dgm:spPr/>
      <dgm:t>
        <a:bodyPr/>
        <a:lstStyle/>
        <a:p>
          <a:endParaRPr lang="es-ES"/>
        </a:p>
      </dgm:t>
    </dgm:pt>
    <dgm:pt modelId="{F47FEDC3-7544-2647-905A-A2ABD7A0976B}" type="pres">
      <dgm:prSet presAssocID="{4BB6C759-C9A3-1E44-BE30-76A553834F46}" presName="rootConnector" presStyleLbl="node1" presStyleIdx="1" presStyleCnt="2"/>
      <dgm:spPr/>
      <dgm:t>
        <a:bodyPr/>
        <a:lstStyle/>
        <a:p>
          <a:endParaRPr lang="es-ES"/>
        </a:p>
      </dgm:t>
    </dgm:pt>
    <dgm:pt modelId="{EB95141C-97EB-6D4F-8F3B-C5ABA1CEABAA}" type="pres">
      <dgm:prSet presAssocID="{4BB6C759-C9A3-1E44-BE30-76A553834F46}" presName="childShape" presStyleCnt="0"/>
      <dgm:spPr/>
    </dgm:pt>
    <dgm:pt modelId="{5FBBBE10-3470-0241-8E36-DE47D3E5A886}" type="pres">
      <dgm:prSet presAssocID="{FF728BE4-F6AD-864C-8A66-14DD90A50472}" presName="Name13" presStyleLbl="parChTrans1D2" presStyleIdx="4" presStyleCnt="8"/>
      <dgm:spPr/>
      <dgm:t>
        <a:bodyPr/>
        <a:lstStyle/>
        <a:p>
          <a:endParaRPr lang="es-ES"/>
        </a:p>
      </dgm:t>
    </dgm:pt>
    <dgm:pt modelId="{EB65AA02-3DF7-C748-9FCB-51930E389A4B}" type="pres">
      <dgm:prSet presAssocID="{768AC4CC-408D-B94C-AA6F-E43DE2817D53}" presName="childText" presStyleLbl="bgAcc1" presStyleIdx="4" presStyleCnt="8" custScaleX="36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B32B6-9892-D54E-A84F-4171916817DE}" type="pres">
      <dgm:prSet presAssocID="{8DCBD774-5321-1E49-B40F-1B49213009E4}" presName="Name13" presStyleLbl="parChTrans1D2" presStyleIdx="5" presStyleCnt="8"/>
      <dgm:spPr/>
      <dgm:t>
        <a:bodyPr/>
        <a:lstStyle/>
        <a:p>
          <a:endParaRPr lang="es-ES"/>
        </a:p>
      </dgm:t>
    </dgm:pt>
    <dgm:pt modelId="{ED4C7AEF-9D8E-5E4F-8505-D43437751EB1}" type="pres">
      <dgm:prSet presAssocID="{4AA0DCF1-9BDF-AB4E-B077-865AE165106A}" presName="childText" presStyleLbl="bgAcc1" presStyleIdx="5" presStyleCnt="8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0C08C-5F77-084F-83BE-0BEF2F6E02AF}" type="pres">
      <dgm:prSet presAssocID="{01AC400A-AE80-EA4E-ABBF-A658623F2390}" presName="Name13" presStyleLbl="parChTrans1D2" presStyleIdx="6" presStyleCnt="8"/>
      <dgm:spPr/>
      <dgm:t>
        <a:bodyPr/>
        <a:lstStyle/>
        <a:p>
          <a:endParaRPr lang="es-ES"/>
        </a:p>
      </dgm:t>
    </dgm:pt>
    <dgm:pt modelId="{DDE71E68-BD05-E74B-8B5E-35CB28152FDD}" type="pres">
      <dgm:prSet presAssocID="{590D0811-A45B-AC4B-90FA-6A8C7A3227BC}" presName="childText" presStyleLbl="bgAcc1" presStyleIdx="6" presStyleCnt="8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105DA-1B02-D24A-809F-333D9925CC73}" type="pres">
      <dgm:prSet presAssocID="{54A4261F-BC56-B64C-8E72-32DE04890018}" presName="Name13" presStyleLbl="parChTrans1D2" presStyleIdx="7" presStyleCnt="8"/>
      <dgm:spPr/>
      <dgm:t>
        <a:bodyPr/>
        <a:lstStyle/>
        <a:p>
          <a:endParaRPr lang="es-ES"/>
        </a:p>
      </dgm:t>
    </dgm:pt>
    <dgm:pt modelId="{6CB06CE2-6BB3-0344-86DA-8C3FDB08A3FC}" type="pres">
      <dgm:prSet presAssocID="{AEB1D959-8FE7-C148-AEB8-3BF2A5D3368D}" presName="childText" presStyleLbl="bgAcc1" presStyleIdx="7" presStyleCnt="8" custScaleX="366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4189A-3374-0040-9FD6-3C3E53F907B0}" type="presOf" srcId="{01AC400A-AE80-EA4E-ABBF-A658623F2390}" destId="{3180C08C-5F77-084F-83BE-0BEF2F6E02AF}" srcOrd="0" destOrd="0" presId="urn:microsoft.com/office/officeart/2005/8/layout/hierarchy3"/>
    <dgm:cxn modelId="{CA73E63E-49BD-3A4A-8418-64C96F24B8D5}" type="presOf" srcId="{590D0811-A45B-AC4B-90FA-6A8C7A3227BC}" destId="{DDE71E68-BD05-E74B-8B5E-35CB28152FDD}" srcOrd="0" destOrd="0" presId="urn:microsoft.com/office/officeart/2005/8/layout/hierarchy3"/>
    <dgm:cxn modelId="{C34F6983-B199-BE40-A8A7-170955EA9984}" type="presOf" srcId="{D81CB561-9E52-B34C-8657-C6C8BE9CA272}" destId="{8CDD1BDC-8EDA-D647-949D-C7D822E26C8F}" srcOrd="0" destOrd="0" presId="urn:microsoft.com/office/officeart/2005/8/layout/hierarchy3"/>
    <dgm:cxn modelId="{1A327613-1655-E844-8486-5FF9886BDE7C}" srcId="{4BB6C759-C9A3-1E44-BE30-76A553834F46}" destId="{590D0811-A45B-AC4B-90FA-6A8C7A3227BC}" srcOrd="2" destOrd="0" parTransId="{01AC400A-AE80-EA4E-ABBF-A658623F2390}" sibTransId="{54AD3B14-0F23-144A-9915-504E820B9D2D}"/>
    <dgm:cxn modelId="{27E0345D-B787-524F-9547-FFC627C54F79}" type="presOf" srcId="{0AF7082C-B424-724D-8B34-32701D77A709}" destId="{9E6852A1-5DE4-AF48-A2EF-F8043D72D821}" srcOrd="0" destOrd="0" presId="urn:microsoft.com/office/officeart/2005/8/layout/hierarchy3"/>
    <dgm:cxn modelId="{A6545AB2-C2B7-944D-BA92-78246FD7C740}" srcId="{0A2DA577-E165-7544-B1CE-E704E6EFD9F9}" destId="{4BB6C759-C9A3-1E44-BE30-76A553834F46}" srcOrd="1" destOrd="0" parTransId="{3115B10B-E420-5C40-A372-9185139427AA}" sibTransId="{60040578-33C7-A846-9433-E149C97E7299}"/>
    <dgm:cxn modelId="{073BEAE8-7146-184F-9C57-A62B32C94D11}" type="presOf" srcId="{768AC4CC-408D-B94C-AA6F-E43DE2817D53}" destId="{EB65AA02-3DF7-C748-9FCB-51930E389A4B}" srcOrd="0" destOrd="0" presId="urn:microsoft.com/office/officeart/2005/8/layout/hierarchy3"/>
    <dgm:cxn modelId="{25F00B53-16D2-F141-A138-DB485FDD5F54}" type="presOf" srcId="{464A175A-BA9B-7042-93B1-5BCF39AD0E73}" destId="{4A85F773-0AA0-EB4D-B1F6-484505B853A9}" srcOrd="0" destOrd="0" presId="urn:microsoft.com/office/officeart/2005/8/layout/hierarchy3"/>
    <dgm:cxn modelId="{16DD447E-81A5-3948-9B62-DF31CC949076}" srcId="{C195BB06-ADB8-7446-8C20-A5056A8567E5}" destId="{44F5A606-1380-D64E-9C82-907F7F1E45AC}" srcOrd="2" destOrd="0" parTransId="{464A175A-BA9B-7042-93B1-5BCF39AD0E73}" sibTransId="{10DCA5CC-7421-3541-98C7-BB6DA63FCB2D}"/>
    <dgm:cxn modelId="{56222E7C-1E91-B84B-9EC7-C411252CBFE6}" type="presOf" srcId="{0A2DA577-E165-7544-B1CE-E704E6EFD9F9}" destId="{05D77F87-3BE0-944C-8D53-D3DADEDEEDFD}" srcOrd="0" destOrd="0" presId="urn:microsoft.com/office/officeart/2005/8/layout/hierarchy3"/>
    <dgm:cxn modelId="{440B2BA0-45CD-9943-B5E3-37199B4E1DA5}" type="presOf" srcId="{AEB1D959-8FE7-C148-AEB8-3BF2A5D3368D}" destId="{6CB06CE2-6BB3-0344-86DA-8C3FDB08A3FC}" srcOrd="0" destOrd="0" presId="urn:microsoft.com/office/officeart/2005/8/layout/hierarchy3"/>
    <dgm:cxn modelId="{20946B4F-36CE-A94F-B9EF-D387492D8103}" type="presOf" srcId="{C195BB06-ADB8-7446-8C20-A5056A8567E5}" destId="{17833E8C-6AF6-264F-859C-4F0F54D15F9C}" srcOrd="1" destOrd="0" presId="urn:microsoft.com/office/officeart/2005/8/layout/hierarchy3"/>
    <dgm:cxn modelId="{51787D1B-23FD-234A-9194-6D1A05108488}" type="presOf" srcId="{8DCBD774-5321-1E49-B40F-1B49213009E4}" destId="{A43B32B6-9892-D54E-A84F-4171916817DE}" srcOrd="0" destOrd="0" presId="urn:microsoft.com/office/officeart/2005/8/layout/hierarchy3"/>
    <dgm:cxn modelId="{4FF2AD8B-1692-F44A-94FB-63A4F1CDEF69}" srcId="{4BB6C759-C9A3-1E44-BE30-76A553834F46}" destId="{768AC4CC-408D-B94C-AA6F-E43DE2817D53}" srcOrd="0" destOrd="0" parTransId="{FF728BE4-F6AD-864C-8A66-14DD90A50472}" sibTransId="{CE2EB57A-9F14-A64D-9200-F7B53245EBC2}"/>
    <dgm:cxn modelId="{B4AE8645-6B4C-FD43-82DE-54E7C9E1BACD}" type="presOf" srcId="{FF728BE4-F6AD-864C-8A66-14DD90A50472}" destId="{5FBBBE10-3470-0241-8E36-DE47D3E5A886}" srcOrd="0" destOrd="0" presId="urn:microsoft.com/office/officeart/2005/8/layout/hierarchy3"/>
    <dgm:cxn modelId="{7BBE7D61-0BA9-8043-AFA1-E04997AF0106}" srcId="{0A2DA577-E165-7544-B1CE-E704E6EFD9F9}" destId="{C195BB06-ADB8-7446-8C20-A5056A8567E5}" srcOrd="0" destOrd="0" parTransId="{ADCE12D0-EB49-9B4E-89CA-C4E38EF3B6E5}" sibTransId="{A231F649-C779-8B4D-8A58-90D41C1D8E5F}"/>
    <dgm:cxn modelId="{CED33444-C845-4344-A81D-4988FD9E2089}" srcId="{4BB6C759-C9A3-1E44-BE30-76A553834F46}" destId="{4AA0DCF1-9BDF-AB4E-B077-865AE165106A}" srcOrd="1" destOrd="0" parTransId="{8DCBD774-5321-1E49-B40F-1B49213009E4}" sibTransId="{B5E71463-D4C5-284B-955E-EF1530504925}"/>
    <dgm:cxn modelId="{95C03917-8432-084C-ACF8-8DDE3FB1421D}" type="presOf" srcId="{4AA0DCF1-9BDF-AB4E-B077-865AE165106A}" destId="{ED4C7AEF-9D8E-5E4F-8505-D43437751EB1}" srcOrd="0" destOrd="0" presId="urn:microsoft.com/office/officeart/2005/8/layout/hierarchy3"/>
    <dgm:cxn modelId="{BE09E638-2313-9442-BADA-906C8F1F70E7}" type="presOf" srcId="{F7994447-F473-8B44-96F1-8F22AE4ADAB1}" destId="{5AB8DE1B-5C80-3A40-A02D-1BBC14B71248}" srcOrd="0" destOrd="0" presId="urn:microsoft.com/office/officeart/2005/8/layout/hierarchy3"/>
    <dgm:cxn modelId="{B5000A37-D56C-4849-AD93-ACA5A4781E46}" type="presOf" srcId="{5AB0E2D6-02AF-B04E-9331-466C2BA75330}" destId="{EDD6F711-7C7A-ED41-A8AF-68A4D5E564B5}" srcOrd="0" destOrd="0" presId="urn:microsoft.com/office/officeart/2005/8/layout/hierarchy3"/>
    <dgm:cxn modelId="{D89977C0-0EC0-E04B-BA7D-3DED2EB4BC66}" srcId="{C195BB06-ADB8-7446-8C20-A5056A8567E5}" destId="{50BC8594-8C73-C544-A032-FEA1A93B2756}" srcOrd="1" destOrd="0" parTransId="{2DB63070-D422-7E42-9AA2-8B7386FC3A18}" sibTransId="{8F9EB66C-D17C-384C-AFE8-59D1B9E3037D}"/>
    <dgm:cxn modelId="{BC3EB8DA-8C9F-0049-B54D-241D979F50E6}" srcId="{C195BB06-ADB8-7446-8C20-A5056A8567E5}" destId="{5AB0E2D6-02AF-B04E-9331-466C2BA75330}" srcOrd="0" destOrd="0" parTransId="{0AF7082C-B424-724D-8B34-32701D77A709}" sibTransId="{9A7F72B0-0623-5F45-9711-A9CAEA2400B7}"/>
    <dgm:cxn modelId="{80D989D9-29EE-A34E-924C-1B1B2C30A7CB}" type="presOf" srcId="{2DB63070-D422-7E42-9AA2-8B7386FC3A18}" destId="{83E80DB5-C82C-5F49-9F31-721230510D55}" srcOrd="0" destOrd="0" presId="urn:microsoft.com/office/officeart/2005/8/layout/hierarchy3"/>
    <dgm:cxn modelId="{AF57A204-2D79-B249-8F1C-5A6CEAF97C2F}" type="presOf" srcId="{50BC8594-8C73-C544-A032-FEA1A93B2756}" destId="{59F2F7D6-963C-894B-AB1A-62F0F4EFA08B}" srcOrd="0" destOrd="0" presId="urn:microsoft.com/office/officeart/2005/8/layout/hierarchy3"/>
    <dgm:cxn modelId="{73B8F2FC-2F33-6245-B1D0-0CA441817B1E}" type="presOf" srcId="{54A4261F-BC56-B64C-8E72-32DE04890018}" destId="{7BE105DA-1B02-D24A-809F-333D9925CC73}" srcOrd="0" destOrd="0" presId="urn:microsoft.com/office/officeart/2005/8/layout/hierarchy3"/>
    <dgm:cxn modelId="{F2AEEDA1-7501-5F4A-A447-4E1093661FCC}" srcId="{4BB6C759-C9A3-1E44-BE30-76A553834F46}" destId="{AEB1D959-8FE7-C148-AEB8-3BF2A5D3368D}" srcOrd="3" destOrd="0" parTransId="{54A4261F-BC56-B64C-8E72-32DE04890018}" sibTransId="{CA9B1502-3702-5D42-9D4B-189A229CB9B3}"/>
    <dgm:cxn modelId="{EFBB8D5E-7851-9148-91D0-E6831CCDFF0B}" type="presOf" srcId="{4BB6C759-C9A3-1E44-BE30-76A553834F46}" destId="{7FAF5034-DBB0-F447-BF27-6814E8E0625B}" srcOrd="0" destOrd="0" presId="urn:microsoft.com/office/officeart/2005/8/layout/hierarchy3"/>
    <dgm:cxn modelId="{03C3D2D5-9B1C-3641-9FA0-06A49466B5C5}" srcId="{C195BB06-ADB8-7446-8C20-A5056A8567E5}" destId="{F7994447-F473-8B44-96F1-8F22AE4ADAB1}" srcOrd="3" destOrd="0" parTransId="{D81CB561-9E52-B34C-8657-C6C8BE9CA272}" sibTransId="{10D32CB5-6D03-A64B-AEC6-7BCE7AAAC9B8}"/>
    <dgm:cxn modelId="{35E86192-3FEC-3F43-9490-B5DAF521067D}" type="presOf" srcId="{44F5A606-1380-D64E-9C82-907F7F1E45AC}" destId="{1FB2CD35-8A86-4C4E-B8A0-06C2CBBADA97}" srcOrd="0" destOrd="0" presId="urn:microsoft.com/office/officeart/2005/8/layout/hierarchy3"/>
    <dgm:cxn modelId="{8A3D9827-6FF1-8146-B78E-81620440C3E6}" type="presOf" srcId="{C195BB06-ADB8-7446-8C20-A5056A8567E5}" destId="{AEB18C23-A986-EA43-8ED9-939A0D159813}" srcOrd="0" destOrd="0" presId="urn:microsoft.com/office/officeart/2005/8/layout/hierarchy3"/>
    <dgm:cxn modelId="{B602CDD8-0DD9-9548-9CAD-DD1BC481BACD}" type="presOf" srcId="{4BB6C759-C9A3-1E44-BE30-76A553834F46}" destId="{F47FEDC3-7544-2647-905A-A2ABD7A0976B}" srcOrd="1" destOrd="0" presId="urn:microsoft.com/office/officeart/2005/8/layout/hierarchy3"/>
    <dgm:cxn modelId="{4726F463-1E16-DF4B-A56B-B82D5A6C15E9}" type="presParOf" srcId="{05D77F87-3BE0-944C-8D53-D3DADEDEEDFD}" destId="{58D69400-988E-7143-9D90-5D0107DA462D}" srcOrd="0" destOrd="0" presId="urn:microsoft.com/office/officeart/2005/8/layout/hierarchy3"/>
    <dgm:cxn modelId="{C8C03E23-5279-E245-B46A-0741C0D0B920}" type="presParOf" srcId="{58D69400-988E-7143-9D90-5D0107DA462D}" destId="{A7A41541-D0E2-8148-BD57-D3219DF99F56}" srcOrd="0" destOrd="0" presId="urn:microsoft.com/office/officeart/2005/8/layout/hierarchy3"/>
    <dgm:cxn modelId="{0ECC95CF-708B-B24B-B29A-1037FC3456FB}" type="presParOf" srcId="{A7A41541-D0E2-8148-BD57-D3219DF99F56}" destId="{AEB18C23-A986-EA43-8ED9-939A0D159813}" srcOrd="0" destOrd="0" presId="urn:microsoft.com/office/officeart/2005/8/layout/hierarchy3"/>
    <dgm:cxn modelId="{25E44DBB-F6F9-7E47-98F0-646F72C7ECC2}" type="presParOf" srcId="{A7A41541-D0E2-8148-BD57-D3219DF99F56}" destId="{17833E8C-6AF6-264F-859C-4F0F54D15F9C}" srcOrd="1" destOrd="0" presId="urn:microsoft.com/office/officeart/2005/8/layout/hierarchy3"/>
    <dgm:cxn modelId="{D328CB97-E0E7-384B-8680-D028703AD016}" type="presParOf" srcId="{58D69400-988E-7143-9D90-5D0107DA462D}" destId="{669AD23C-44AC-954C-9C43-DE29538622D9}" srcOrd="1" destOrd="0" presId="urn:microsoft.com/office/officeart/2005/8/layout/hierarchy3"/>
    <dgm:cxn modelId="{F4A7CA64-9CFE-D94A-9C3F-A835439B58F1}" type="presParOf" srcId="{669AD23C-44AC-954C-9C43-DE29538622D9}" destId="{9E6852A1-5DE4-AF48-A2EF-F8043D72D821}" srcOrd="0" destOrd="0" presId="urn:microsoft.com/office/officeart/2005/8/layout/hierarchy3"/>
    <dgm:cxn modelId="{06BE9F40-6EE2-F34D-903E-A234847FD688}" type="presParOf" srcId="{669AD23C-44AC-954C-9C43-DE29538622D9}" destId="{EDD6F711-7C7A-ED41-A8AF-68A4D5E564B5}" srcOrd="1" destOrd="0" presId="urn:microsoft.com/office/officeart/2005/8/layout/hierarchy3"/>
    <dgm:cxn modelId="{0297ADF5-6C8F-8241-9820-DB5629ADACE5}" type="presParOf" srcId="{669AD23C-44AC-954C-9C43-DE29538622D9}" destId="{83E80DB5-C82C-5F49-9F31-721230510D55}" srcOrd="2" destOrd="0" presId="urn:microsoft.com/office/officeart/2005/8/layout/hierarchy3"/>
    <dgm:cxn modelId="{AE783117-27A0-014E-90C6-DC4C5C315A66}" type="presParOf" srcId="{669AD23C-44AC-954C-9C43-DE29538622D9}" destId="{59F2F7D6-963C-894B-AB1A-62F0F4EFA08B}" srcOrd="3" destOrd="0" presId="urn:microsoft.com/office/officeart/2005/8/layout/hierarchy3"/>
    <dgm:cxn modelId="{A2913A47-FDF6-6B4F-BF6D-9C795DDFCB5D}" type="presParOf" srcId="{669AD23C-44AC-954C-9C43-DE29538622D9}" destId="{4A85F773-0AA0-EB4D-B1F6-484505B853A9}" srcOrd="4" destOrd="0" presId="urn:microsoft.com/office/officeart/2005/8/layout/hierarchy3"/>
    <dgm:cxn modelId="{FA8398C7-159B-5F45-95D4-69269CFC0CCE}" type="presParOf" srcId="{669AD23C-44AC-954C-9C43-DE29538622D9}" destId="{1FB2CD35-8A86-4C4E-B8A0-06C2CBBADA97}" srcOrd="5" destOrd="0" presId="urn:microsoft.com/office/officeart/2005/8/layout/hierarchy3"/>
    <dgm:cxn modelId="{E62AD5DB-D80C-8848-AE5D-D3DBDCB19377}" type="presParOf" srcId="{669AD23C-44AC-954C-9C43-DE29538622D9}" destId="{8CDD1BDC-8EDA-D647-949D-C7D822E26C8F}" srcOrd="6" destOrd="0" presId="urn:microsoft.com/office/officeart/2005/8/layout/hierarchy3"/>
    <dgm:cxn modelId="{A4AFA1B8-0E22-F640-918E-1EF1F3EA34A1}" type="presParOf" srcId="{669AD23C-44AC-954C-9C43-DE29538622D9}" destId="{5AB8DE1B-5C80-3A40-A02D-1BBC14B71248}" srcOrd="7" destOrd="0" presId="urn:microsoft.com/office/officeart/2005/8/layout/hierarchy3"/>
    <dgm:cxn modelId="{5C6C84B4-1947-FF42-92AA-160FE4355872}" type="presParOf" srcId="{05D77F87-3BE0-944C-8D53-D3DADEDEEDFD}" destId="{02946115-CCD5-0143-BF5F-2930EDEA3006}" srcOrd="1" destOrd="0" presId="urn:microsoft.com/office/officeart/2005/8/layout/hierarchy3"/>
    <dgm:cxn modelId="{37B95134-C90A-E24F-91E1-E276BA87BD0B}" type="presParOf" srcId="{02946115-CCD5-0143-BF5F-2930EDEA3006}" destId="{37C611D9-56E7-8841-9C6E-B47E756F7861}" srcOrd="0" destOrd="0" presId="urn:microsoft.com/office/officeart/2005/8/layout/hierarchy3"/>
    <dgm:cxn modelId="{A0869ED7-8287-C14E-ABBA-1F284DB43DC2}" type="presParOf" srcId="{37C611D9-56E7-8841-9C6E-B47E756F7861}" destId="{7FAF5034-DBB0-F447-BF27-6814E8E0625B}" srcOrd="0" destOrd="0" presId="urn:microsoft.com/office/officeart/2005/8/layout/hierarchy3"/>
    <dgm:cxn modelId="{9348CD47-2A66-9E41-ADD5-84C6E3DA27A0}" type="presParOf" srcId="{37C611D9-56E7-8841-9C6E-B47E756F7861}" destId="{F47FEDC3-7544-2647-905A-A2ABD7A0976B}" srcOrd="1" destOrd="0" presId="urn:microsoft.com/office/officeart/2005/8/layout/hierarchy3"/>
    <dgm:cxn modelId="{4C85FF52-5F1D-8647-9DB1-7C4B2873F297}" type="presParOf" srcId="{02946115-CCD5-0143-BF5F-2930EDEA3006}" destId="{EB95141C-97EB-6D4F-8F3B-C5ABA1CEABAA}" srcOrd="1" destOrd="0" presId="urn:microsoft.com/office/officeart/2005/8/layout/hierarchy3"/>
    <dgm:cxn modelId="{59BC0C2C-17F8-9C4B-9E94-F73E0B138976}" type="presParOf" srcId="{EB95141C-97EB-6D4F-8F3B-C5ABA1CEABAA}" destId="{5FBBBE10-3470-0241-8E36-DE47D3E5A886}" srcOrd="0" destOrd="0" presId="urn:microsoft.com/office/officeart/2005/8/layout/hierarchy3"/>
    <dgm:cxn modelId="{79C9F9FB-EE41-7743-9D21-EE0D5D3DD887}" type="presParOf" srcId="{EB95141C-97EB-6D4F-8F3B-C5ABA1CEABAA}" destId="{EB65AA02-3DF7-C748-9FCB-51930E389A4B}" srcOrd="1" destOrd="0" presId="urn:microsoft.com/office/officeart/2005/8/layout/hierarchy3"/>
    <dgm:cxn modelId="{626FB5B4-0D20-014A-99AF-648112FB480C}" type="presParOf" srcId="{EB95141C-97EB-6D4F-8F3B-C5ABA1CEABAA}" destId="{A43B32B6-9892-D54E-A84F-4171916817DE}" srcOrd="2" destOrd="0" presId="urn:microsoft.com/office/officeart/2005/8/layout/hierarchy3"/>
    <dgm:cxn modelId="{23080652-30C9-394F-85B4-5BAB3587EA2E}" type="presParOf" srcId="{EB95141C-97EB-6D4F-8F3B-C5ABA1CEABAA}" destId="{ED4C7AEF-9D8E-5E4F-8505-D43437751EB1}" srcOrd="3" destOrd="0" presId="urn:microsoft.com/office/officeart/2005/8/layout/hierarchy3"/>
    <dgm:cxn modelId="{53863F30-54DB-A746-867C-A0F58DB15AB3}" type="presParOf" srcId="{EB95141C-97EB-6D4F-8F3B-C5ABA1CEABAA}" destId="{3180C08C-5F77-084F-83BE-0BEF2F6E02AF}" srcOrd="4" destOrd="0" presId="urn:microsoft.com/office/officeart/2005/8/layout/hierarchy3"/>
    <dgm:cxn modelId="{6AC8CF86-929C-C848-AA54-A71E6A9C34C7}" type="presParOf" srcId="{EB95141C-97EB-6D4F-8F3B-C5ABA1CEABAA}" destId="{DDE71E68-BD05-E74B-8B5E-35CB28152FDD}" srcOrd="5" destOrd="0" presId="urn:microsoft.com/office/officeart/2005/8/layout/hierarchy3"/>
    <dgm:cxn modelId="{348E0106-09C6-1A4B-94B6-8A29828FDEC6}" type="presParOf" srcId="{EB95141C-97EB-6D4F-8F3B-C5ABA1CEABAA}" destId="{7BE105DA-1B02-D24A-809F-333D9925CC73}" srcOrd="6" destOrd="0" presId="urn:microsoft.com/office/officeart/2005/8/layout/hierarchy3"/>
    <dgm:cxn modelId="{57E2CEE7-0A8F-1340-A162-4BBD6A0FD063}" type="presParOf" srcId="{EB95141C-97EB-6D4F-8F3B-C5ABA1CEABAA}" destId="{6CB06CE2-6BB3-0344-86DA-8C3FDB08A3F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3203A-9A4A-440A-994E-D6E9857F9911}">
      <dsp:nvSpPr>
        <dsp:cNvPr id="0" name=""/>
        <dsp:cNvSpPr/>
      </dsp:nvSpPr>
      <dsp:spPr>
        <a:xfrm rot="16200000">
          <a:off x="-491632" y="491632"/>
          <a:ext cx="2504649" cy="1521385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solidFill>
                <a:srgbClr val="093266"/>
              </a:solidFill>
              <a:latin typeface="Helvetica Light"/>
            </a:rPr>
            <a:t>IISD Advisory </a:t>
          </a:r>
          <a:endParaRPr lang="en-CA" sz="1800" b="1" kern="1200" dirty="0">
            <a:solidFill>
              <a:srgbClr val="093266"/>
            </a:solidFill>
          </a:endParaRPr>
        </a:p>
      </dsp:txBody>
      <dsp:txXfrm rot="5400000">
        <a:off x="0" y="500930"/>
        <a:ext cx="1521385" cy="1502789"/>
      </dsp:txXfrm>
    </dsp:sp>
    <dsp:sp modelId="{4B58E217-E215-4F01-BB88-A13C8141C3E7}">
      <dsp:nvSpPr>
        <dsp:cNvPr id="0" name=""/>
        <dsp:cNvSpPr/>
      </dsp:nvSpPr>
      <dsp:spPr>
        <a:xfrm rot="16200000">
          <a:off x="1302380" y="333506"/>
          <a:ext cx="2504649" cy="1837636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solidFill>
                <a:srgbClr val="093266"/>
              </a:solidFill>
              <a:latin typeface="Helvetica Light"/>
            </a:rPr>
            <a:t>IISD Reporting Services </a:t>
          </a:r>
        </a:p>
      </dsp:txBody>
      <dsp:txXfrm rot="5400000">
        <a:off x="1635887" y="500929"/>
        <a:ext cx="1837636" cy="1502789"/>
      </dsp:txXfrm>
    </dsp:sp>
    <dsp:sp modelId="{E56033E6-F0B4-492B-AAA5-F87D9AB146D3}">
      <dsp:nvSpPr>
        <dsp:cNvPr id="0" name=""/>
        <dsp:cNvSpPr/>
      </dsp:nvSpPr>
      <dsp:spPr>
        <a:xfrm rot="16200000">
          <a:off x="3155040" y="432587"/>
          <a:ext cx="2504649" cy="1639475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solidFill>
                <a:srgbClr val="093266"/>
              </a:solidFill>
              <a:latin typeface="Helvetica Light"/>
            </a:rPr>
            <a:t>IISD Experimental Lakes Area </a:t>
          </a:r>
        </a:p>
      </dsp:txBody>
      <dsp:txXfrm rot="5400000">
        <a:off x="3587627" y="500930"/>
        <a:ext cx="1639475" cy="1502789"/>
      </dsp:txXfrm>
    </dsp:sp>
    <dsp:sp modelId="{229339D6-7F1E-4918-A484-746A53432C02}">
      <dsp:nvSpPr>
        <dsp:cNvPr id="0" name=""/>
        <dsp:cNvSpPr/>
      </dsp:nvSpPr>
      <dsp:spPr>
        <a:xfrm rot="16200000">
          <a:off x="4849575" y="491632"/>
          <a:ext cx="2504649" cy="1521385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rgbClr val="093266"/>
              </a:solidFill>
              <a:latin typeface="Helvetica Light"/>
            </a:rPr>
            <a:t>Inter-Governmental Forum on Mining </a:t>
          </a:r>
          <a:endParaRPr lang="en-CA" sz="1600" b="1" kern="1200" dirty="0">
            <a:solidFill>
              <a:srgbClr val="093266"/>
            </a:solidFill>
            <a:latin typeface="Helvetica Light"/>
          </a:endParaRPr>
        </a:p>
      </dsp:txBody>
      <dsp:txXfrm rot="5400000">
        <a:off x="5341207" y="500930"/>
        <a:ext cx="1521385" cy="15027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4540" y="105203"/>
          <a:ext cx="3843141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21536" y="122199"/>
        <a:ext cx="3809149" cy="546293"/>
      </dsp:txXfrm>
    </dsp:sp>
    <dsp:sp modelId="{9E6852A1-5DE4-AF48-A2EF-F8043D72D821}">
      <dsp:nvSpPr>
        <dsp:cNvPr id="0" name=""/>
        <dsp:cNvSpPr/>
      </dsp:nvSpPr>
      <dsp:spPr>
        <a:xfrm>
          <a:off x="388854" y="685489"/>
          <a:ext cx="384314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4314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3168" y="830560"/>
          <a:ext cx="334822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Las CPS como Negocio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847556"/>
        <a:ext cx="3314230" cy="546293"/>
      </dsp:txXfrm>
    </dsp:sp>
    <dsp:sp modelId="{83E80DB5-C82C-5F49-9F31-721230510D55}">
      <dsp:nvSpPr>
        <dsp:cNvPr id="0" name=""/>
        <dsp:cNvSpPr/>
      </dsp:nvSpPr>
      <dsp:spPr>
        <a:xfrm>
          <a:off x="388854" y="685489"/>
          <a:ext cx="384314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4314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3168" y="1555918"/>
          <a:ext cx="33973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1572914"/>
        <a:ext cx="3363327" cy="546293"/>
      </dsp:txXfrm>
    </dsp:sp>
    <dsp:sp modelId="{4A85F773-0AA0-EB4D-B1F6-484505B853A9}">
      <dsp:nvSpPr>
        <dsp:cNvPr id="0" name=""/>
        <dsp:cNvSpPr/>
      </dsp:nvSpPr>
      <dsp:spPr>
        <a:xfrm>
          <a:off x="388854" y="685489"/>
          <a:ext cx="384314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4314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3168" y="2281275"/>
          <a:ext cx="3405025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Cómo Comenzar a Realizar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298271"/>
        <a:ext cx="3371033" cy="546293"/>
      </dsp:txXfrm>
    </dsp:sp>
    <dsp:sp modelId="{8CDD1BDC-8EDA-D647-949D-C7D822E26C8F}">
      <dsp:nvSpPr>
        <dsp:cNvPr id="0" name=""/>
        <dsp:cNvSpPr/>
      </dsp:nvSpPr>
      <dsp:spPr>
        <a:xfrm>
          <a:off x="388854" y="685489"/>
          <a:ext cx="384314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4314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DE1B-5C80-3A40-A02D-1BBC14B71248}">
      <dsp:nvSpPr>
        <dsp:cNvPr id="0" name=""/>
        <dsp:cNvSpPr/>
      </dsp:nvSpPr>
      <dsp:spPr>
        <a:xfrm>
          <a:off x="773168" y="3006633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Criterios de Productos para las Principales Áreas de Gasto Público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3023629"/>
        <a:ext cx="3361024" cy="546293"/>
      </dsp:txXfrm>
    </dsp:sp>
    <dsp:sp modelId="{E9E25FED-99BF-D049-AC42-C29CFF7F1EF5}">
      <dsp:nvSpPr>
        <dsp:cNvPr id="0" name=""/>
        <dsp:cNvSpPr/>
      </dsp:nvSpPr>
      <dsp:spPr>
        <a:xfrm>
          <a:off x="388854" y="685489"/>
          <a:ext cx="384314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4314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4843E-1C7C-BD43-AC89-775E836E8FE4}">
      <dsp:nvSpPr>
        <dsp:cNvPr id="0" name=""/>
        <dsp:cNvSpPr/>
      </dsp:nvSpPr>
      <dsp:spPr>
        <a:xfrm>
          <a:off x="773168" y="3731990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Los Multiplicadores Positivos de las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3748986"/>
        <a:ext cx="3361024" cy="546293"/>
      </dsp:txXfrm>
    </dsp:sp>
    <dsp:sp modelId="{7FAF5034-DBB0-F447-BF27-6814E8E0625B}">
      <dsp:nvSpPr>
        <dsp:cNvPr id="0" name=""/>
        <dsp:cNvSpPr/>
      </dsp:nvSpPr>
      <dsp:spPr>
        <a:xfrm>
          <a:off x="4148501" y="109955"/>
          <a:ext cx="3855837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65497" y="126951"/>
        <a:ext cx="3821845" cy="546293"/>
      </dsp:txXfrm>
    </dsp:sp>
    <dsp:sp modelId="{5FBBBE10-3470-0241-8E36-DE47D3E5A886}">
      <dsp:nvSpPr>
        <dsp:cNvPr id="0" name=""/>
        <dsp:cNvSpPr/>
      </dsp:nvSpPr>
      <dsp:spPr>
        <a:xfrm>
          <a:off x="4534085" y="690241"/>
          <a:ext cx="374906" cy="43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1"/>
              </a:lnTo>
              <a:lnTo>
                <a:pt x="374906" y="430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08992" y="830560"/>
          <a:ext cx="339546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The Business Case for SPP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847556"/>
        <a:ext cx="3361470" cy="546293"/>
      </dsp:txXfrm>
    </dsp:sp>
    <dsp:sp modelId="{A43B32B6-9892-D54E-A84F-4171916817DE}">
      <dsp:nvSpPr>
        <dsp:cNvPr id="0" name=""/>
        <dsp:cNvSpPr/>
      </dsp:nvSpPr>
      <dsp:spPr>
        <a:xfrm>
          <a:off x="4534085" y="690241"/>
          <a:ext cx="374906" cy="115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819"/>
              </a:lnTo>
              <a:lnTo>
                <a:pt x="374906" y="1155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08992" y="1555918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1572914"/>
        <a:ext cx="3368127" cy="546293"/>
      </dsp:txXfrm>
    </dsp:sp>
    <dsp:sp modelId="{3180C08C-5F77-084F-83BE-0BEF2F6E02AF}">
      <dsp:nvSpPr>
        <dsp:cNvPr id="0" name=""/>
        <dsp:cNvSpPr/>
      </dsp:nvSpPr>
      <dsp:spPr>
        <a:xfrm>
          <a:off x="4534085" y="690241"/>
          <a:ext cx="374906" cy="188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176"/>
              </a:lnTo>
              <a:lnTo>
                <a:pt x="374906" y="1881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08992" y="2281275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>
              <a:latin typeface="Arial"/>
              <a:cs typeface="Arial"/>
            </a:rPr>
            <a:t>Getting Started on SPP</a:t>
          </a:r>
        </a:p>
      </dsp:txBody>
      <dsp:txXfrm>
        <a:off x="4925988" y="2298271"/>
        <a:ext cx="3368127" cy="546293"/>
      </dsp:txXfrm>
    </dsp:sp>
    <dsp:sp modelId="{7BE105DA-1B02-D24A-809F-333D9925CC73}">
      <dsp:nvSpPr>
        <dsp:cNvPr id="0" name=""/>
        <dsp:cNvSpPr/>
      </dsp:nvSpPr>
      <dsp:spPr>
        <a:xfrm>
          <a:off x="4534085" y="690241"/>
          <a:ext cx="374906" cy="2606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534"/>
              </a:lnTo>
              <a:lnTo>
                <a:pt x="374906" y="2606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6CE2-6BB3-0344-86DA-8C3FDB08A3FC}">
      <dsp:nvSpPr>
        <dsp:cNvPr id="0" name=""/>
        <dsp:cNvSpPr/>
      </dsp:nvSpPr>
      <dsp:spPr>
        <a:xfrm>
          <a:off x="4908992" y="3006633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Product Criteria for Major Areas of Government Spending</a:t>
          </a:r>
        </a:p>
      </dsp:txBody>
      <dsp:txXfrm>
        <a:off x="4925988" y="3023629"/>
        <a:ext cx="3368127" cy="546293"/>
      </dsp:txXfrm>
    </dsp:sp>
    <dsp:sp modelId="{5D684935-534D-8B45-9945-005D20E945E6}">
      <dsp:nvSpPr>
        <dsp:cNvPr id="0" name=""/>
        <dsp:cNvSpPr/>
      </dsp:nvSpPr>
      <dsp:spPr>
        <a:xfrm>
          <a:off x="4534085" y="690241"/>
          <a:ext cx="374906" cy="333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891"/>
              </a:lnTo>
              <a:lnTo>
                <a:pt x="374906" y="3331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37949-1A70-2242-B503-A8F74FE92B74}">
      <dsp:nvSpPr>
        <dsp:cNvPr id="0" name=""/>
        <dsp:cNvSpPr/>
      </dsp:nvSpPr>
      <dsp:spPr>
        <a:xfrm>
          <a:off x="4908992" y="3731990"/>
          <a:ext cx="3411691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Positive Multipliers of SPP</a:t>
          </a:r>
        </a:p>
      </dsp:txBody>
      <dsp:txXfrm>
        <a:off x="4925988" y="3748986"/>
        <a:ext cx="3377699" cy="5462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4540" y="14019"/>
          <a:ext cx="3843141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21536" y="31015"/>
        <a:ext cx="3809149" cy="546293"/>
      </dsp:txXfrm>
    </dsp:sp>
    <dsp:sp modelId="{9E6852A1-5DE4-AF48-A2EF-F8043D72D821}">
      <dsp:nvSpPr>
        <dsp:cNvPr id="0" name=""/>
        <dsp:cNvSpPr/>
      </dsp:nvSpPr>
      <dsp:spPr>
        <a:xfrm>
          <a:off x="388854" y="594305"/>
          <a:ext cx="384314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4314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3168" y="739376"/>
          <a:ext cx="334822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Las CPS como Negocio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756372"/>
        <a:ext cx="3314230" cy="546293"/>
      </dsp:txXfrm>
    </dsp:sp>
    <dsp:sp modelId="{83E80DB5-C82C-5F49-9F31-721230510D55}">
      <dsp:nvSpPr>
        <dsp:cNvPr id="0" name=""/>
        <dsp:cNvSpPr/>
      </dsp:nvSpPr>
      <dsp:spPr>
        <a:xfrm>
          <a:off x="388854" y="594305"/>
          <a:ext cx="384314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4314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3168" y="1464734"/>
          <a:ext cx="33973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1481730"/>
        <a:ext cx="3363327" cy="546293"/>
      </dsp:txXfrm>
    </dsp:sp>
    <dsp:sp modelId="{4A85F773-0AA0-EB4D-B1F6-484505B853A9}">
      <dsp:nvSpPr>
        <dsp:cNvPr id="0" name=""/>
        <dsp:cNvSpPr/>
      </dsp:nvSpPr>
      <dsp:spPr>
        <a:xfrm>
          <a:off x="388854" y="594305"/>
          <a:ext cx="384314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4314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3168" y="2190091"/>
          <a:ext cx="3405025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Cómo Comenzar a Realizar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207087"/>
        <a:ext cx="3371033" cy="546293"/>
      </dsp:txXfrm>
    </dsp:sp>
    <dsp:sp modelId="{8CDD1BDC-8EDA-D647-949D-C7D822E26C8F}">
      <dsp:nvSpPr>
        <dsp:cNvPr id="0" name=""/>
        <dsp:cNvSpPr/>
      </dsp:nvSpPr>
      <dsp:spPr>
        <a:xfrm>
          <a:off x="388854" y="594305"/>
          <a:ext cx="384314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4314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DE1B-5C80-3A40-A02D-1BBC14B71248}">
      <dsp:nvSpPr>
        <dsp:cNvPr id="0" name=""/>
        <dsp:cNvSpPr/>
      </dsp:nvSpPr>
      <dsp:spPr>
        <a:xfrm>
          <a:off x="773168" y="2915448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Criterios de Productos para las Principales Áreas de Gasto Público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2932444"/>
        <a:ext cx="3361024" cy="546293"/>
      </dsp:txXfrm>
    </dsp:sp>
    <dsp:sp modelId="{E9E25FED-99BF-D049-AC42-C29CFF7F1EF5}">
      <dsp:nvSpPr>
        <dsp:cNvPr id="0" name=""/>
        <dsp:cNvSpPr/>
      </dsp:nvSpPr>
      <dsp:spPr>
        <a:xfrm>
          <a:off x="388854" y="594305"/>
          <a:ext cx="384314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4314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4843E-1C7C-BD43-AC89-775E836E8FE4}">
      <dsp:nvSpPr>
        <dsp:cNvPr id="0" name=""/>
        <dsp:cNvSpPr/>
      </dsp:nvSpPr>
      <dsp:spPr>
        <a:xfrm>
          <a:off x="773168" y="3640806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Los Multiplicadores Positivos de las CPS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3657802"/>
        <a:ext cx="3361024" cy="546293"/>
      </dsp:txXfrm>
    </dsp:sp>
    <dsp:sp modelId="{77A1588C-1B4B-144C-A9E4-34B3F8A71D2A}">
      <dsp:nvSpPr>
        <dsp:cNvPr id="0" name=""/>
        <dsp:cNvSpPr/>
      </dsp:nvSpPr>
      <dsp:spPr>
        <a:xfrm>
          <a:off x="388854" y="594305"/>
          <a:ext cx="384314" cy="406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001"/>
              </a:lnTo>
              <a:lnTo>
                <a:pt x="384314" y="4062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4E340-7E53-884F-9FCD-B726378AFA59}">
      <dsp:nvSpPr>
        <dsp:cNvPr id="0" name=""/>
        <dsp:cNvSpPr/>
      </dsp:nvSpPr>
      <dsp:spPr>
        <a:xfrm>
          <a:off x="773168" y="4366163"/>
          <a:ext cx="3395016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Contrataciones Públicas e Infraestructura</a:t>
          </a:r>
          <a:endParaRPr lang="es-ES" sz="1600" kern="1200" dirty="0">
            <a:latin typeface="Arial"/>
            <a:cs typeface="Arial"/>
          </a:endParaRPr>
        </a:p>
      </dsp:txBody>
      <dsp:txXfrm>
        <a:off x="790164" y="4383159"/>
        <a:ext cx="3361024" cy="546293"/>
      </dsp:txXfrm>
    </dsp:sp>
    <dsp:sp modelId="{7FAF5034-DBB0-F447-BF27-6814E8E0625B}">
      <dsp:nvSpPr>
        <dsp:cNvPr id="0" name=""/>
        <dsp:cNvSpPr/>
      </dsp:nvSpPr>
      <dsp:spPr>
        <a:xfrm>
          <a:off x="4137824" y="14019"/>
          <a:ext cx="3855837" cy="58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4820" y="31015"/>
        <a:ext cx="3821845" cy="546293"/>
      </dsp:txXfrm>
    </dsp:sp>
    <dsp:sp modelId="{5FBBBE10-3470-0241-8E36-DE47D3E5A886}">
      <dsp:nvSpPr>
        <dsp:cNvPr id="0" name=""/>
        <dsp:cNvSpPr/>
      </dsp:nvSpPr>
      <dsp:spPr>
        <a:xfrm>
          <a:off x="4523408" y="594305"/>
          <a:ext cx="385583" cy="43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14"/>
              </a:lnTo>
              <a:lnTo>
                <a:pt x="385583" y="435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08992" y="739376"/>
          <a:ext cx="3395462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The Business Case for SPP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756372"/>
        <a:ext cx="3361470" cy="546293"/>
      </dsp:txXfrm>
    </dsp:sp>
    <dsp:sp modelId="{A43B32B6-9892-D54E-A84F-4171916817DE}">
      <dsp:nvSpPr>
        <dsp:cNvPr id="0" name=""/>
        <dsp:cNvSpPr/>
      </dsp:nvSpPr>
      <dsp:spPr>
        <a:xfrm>
          <a:off x="4523408" y="594305"/>
          <a:ext cx="385583" cy="11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71"/>
              </a:lnTo>
              <a:lnTo>
                <a:pt x="385583" y="116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08992" y="1464734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25988" y="1481730"/>
        <a:ext cx="3368127" cy="546293"/>
      </dsp:txXfrm>
    </dsp:sp>
    <dsp:sp modelId="{3180C08C-5F77-084F-83BE-0BEF2F6E02AF}">
      <dsp:nvSpPr>
        <dsp:cNvPr id="0" name=""/>
        <dsp:cNvSpPr/>
      </dsp:nvSpPr>
      <dsp:spPr>
        <a:xfrm>
          <a:off x="4523408" y="594305"/>
          <a:ext cx="385583" cy="18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29"/>
              </a:lnTo>
              <a:lnTo>
                <a:pt x="385583" y="188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08992" y="2190091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>
              <a:latin typeface="Arial"/>
              <a:cs typeface="Arial"/>
            </a:rPr>
            <a:t>Getting Started on SPP</a:t>
          </a:r>
        </a:p>
      </dsp:txBody>
      <dsp:txXfrm>
        <a:off x="4925988" y="2207087"/>
        <a:ext cx="3368127" cy="546293"/>
      </dsp:txXfrm>
    </dsp:sp>
    <dsp:sp modelId="{7BE105DA-1B02-D24A-809F-333D9925CC73}">
      <dsp:nvSpPr>
        <dsp:cNvPr id="0" name=""/>
        <dsp:cNvSpPr/>
      </dsp:nvSpPr>
      <dsp:spPr>
        <a:xfrm>
          <a:off x="4523408" y="594305"/>
          <a:ext cx="385583" cy="261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286"/>
              </a:lnTo>
              <a:lnTo>
                <a:pt x="385583" y="261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6CE2-6BB3-0344-86DA-8C3FDB08A3FC}">
      <dsp:nvSpPr>
        <dsp:cNvPr id="0" name=""/>
        <dsp:cNvSpPr/>
      </dsp:nvSpPr>
      <dsp:spPr>
        <a:xfrm>
          <a:off x="4908992" y="2915448"/>
          <a:ext cx="340211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Product Criteria for Major Areas of Government Spending</a:t>
          </a:r>
        </a:p>
      </dsp:txBody>
      <dsp:txXfrm>
        <a:off x="4925988" y="2932444"/>
        <a:ext cx="3368127" cy="546293"/>
      </dsp:txXfrm>
    </dsp:sp>
    <dsp:sp modelId="{5D684935-534D-8B45-9945-005D20E945E6}">
      <dsp:nvSpPr>
        <dsp:cNvPr id="0" name=""/>
        <dsp:cNvSpPr/>
      </dsp:nvSpPr>
      <dsp:spPr>
        <a:xfrm>
          <a:off x="4523408" y="594305"/>
          <a:ext cx="385583" cy="333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644"/>
              </a:lnTo>
              <a:lnTo>
                <a:pt x="385583" y="333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37949-1A70-2242-B503-A8F74FE92B74}">
      <dsp:nvSpPr>
        <dsp:cNvPr id="0" name=""/>
        <dsp:cNvSpPr/>
      </dsp:nvSpPr>
      <dsp:spPr>
        <a:xfrm>
          <a:off x="4908992" y="3640806"/>
          <a:ext cx="3411691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Positive Multipliers of SPP</a:t>
          </a:r>
        </a:p>
      </dsp:txBody>
      <dsp:txXfrm>
        <a:off x="4925988" y="3657802"/>
        <a:ext cx="3377699" cy="546293"/>
      </dsp:txXfrm>
    </dsp:sp>
    <dsp:sp modelId="{F68914AE-E239-A049-8C3C-262963860FB8}">
      <dsp:nvSpPr>
        <dsp:cNvPr id="0" name=""/>
        <dsp:cNvSpPr/>
      </dsp:nvSpPr>
      <dsp:spPr>
        <a:xfrm>
          <a:off x="4523408" y="594305"/>
          <a:ext cx="385583" cy="406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001"/>
              </a:lnTo>
              <a:lnTo>
                <a:pt x="385583" y="4062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F6F66-AEF6-FE43-8FB6-F1E61A3BE3F3}">
      <dsp:nvSpPr>
        <dsp:cNvPr id="0" name=""/>
        <dsp:cNvSpPr/>
      </dsp:nvSpPr>
      <dsp:spPr>
        <a:xfrm>
          <a:off x="4908992" y="4366163"/>
          <a:ext cx="3392899" cy="58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Public Procurement and </a:t>
          </a:r>
          <a:r>
            <a:rPr lang="es-ES" sz="1600" kern="1200" dirty="0" err="1" smtClean="0">
              <a:latin typeface="Arial"/>
              <a:cs typeface="Arial"/>
            </a:rPr>
            <a:t>Infrastructure</a:t>
          </a:r>
          <a:endParaRPr lang="es-ES" sz="1600" kern="1200" dirty="0" smtClean="0">
            <a:latin typeface="Arial"/>
            <a:cs typeface="Arial"/>
          </a:endParaRPr>
        </a:p>
      </dsp:txBody>
      <dsp:txXfrm>
        <a:off x="4925988" y="4383159"/>
        <a:ext cx="3358907" cy="546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5540-D1AB-8D49-A8A9-5B238E61329E}">
      <dsp:nvSpPr>
        <dsp:cNvPr id="0" name=""/>
        <dsp:cNvSpPr/>
      </dsp:nvSpPr>
      <dsp:spPr>
        <a:xfrm rot="5400000">
          <a:off x="7812136" y="252760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Climate Change &amp; Energy 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8147713" y="404731"/>
        <a:ext cx="1001922" cy="1151634"/>
      </dsp:txXfrm>
    </dsp:sp>
    <dsp:sp modelId="{D385015C-9693-A24F-9881-31DE72225CD3}">
      <dsp:nvSpPr>
        <dsp:cNvPr id="0" name=""/>
        <dsp:cNvSpPr/>
      </dsp:nvSpPr>
      <dsp:spPr>
        <a:xfrm>
          <a:off x="7769120" y="334975"/>
          <a:ext cx="1867153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7769120" y="334975"/>
        <a:ext cx="1867153" cy="1003845"/>
      </dsp:txXfrm>
    </dsp:sp>
    <dsp:sp modelId="{278E96C3-84AA-144D-8BED-CD56DC11AF53}">
      <dsp:nvSpPr>
        <dsp:cNvPr id="0" name=""/>
        <dsp:cNvSpPr/>
      </dsp:nvSpPr>
      <dsp:spPr>
        <a:xfrm rot="5400000">
          <a:off x="4499768" y="252760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Adaptation &amp; Risk Reduction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4835345" y="404731"/>
        <a:ext cx="1001922" cy="1151634"/>
      </dsp:txXfrm>
    </dsp:sp>
    <dsp:sp modelId="{3C048C3C-158B-5E48-AA07-EA3A912E1EAF}">
      <dsp:nvSpPr>
        <dsp:cNvPr id="0" name=""/>
        <dsp:cNvSpPr/>
      </dsp:nvSpPr>
      <dsp:spPr>
        <a:xfrm rot="5400000">
          <a:off x="5354547" y="1421586"/>
          <a:ext cx="1639297" cy="1820445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Measurement &amp; Indicators 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5567381" y="1785376"/>
        <a:ext cx="1213630" cy="1092865"/>
      </dsp:txXfrm>
    </dsp:sp>
    <dsp:sp modelId="{A776E142-E4A8-6349-B0D0-C17D3197B4B9}">
      <dsp:nvSpPr>
        <dsp:cNvPr id="0" name=""/>
        <dsp:cNvSpPr/>
      </dsp:nvSpPr>
      <dsp:spPr>
        <a:xfrm>
          <a:off x="3613198" y="1755083"/>
          <a:ext cx="1806922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D216F-9681-5248-B912-04B285B72422}">
      <dsp:nvSpPr>
        <dsp:cNvPr id="0" name=""/>
        <dsp:cNvSpPr/>
      </dsp:nvSpPr>
      <dsp:spPr>
        <a:xfrm rot="5400000">
          <a:off x="7020042" y="1620919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Education &amp; Leadership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7355619" y="1772890"/>
        <a:ext cx="1001922" cy="1151634"/>
      </dsp:txXfrm>
    </dsp:sp>
    <dsp:sp modelId="{1142F96D-31BE-AC4A-B265-9C0CB3DCDE5C}">
      <dsp:nvSpPr>
        <dsp:cNvPr id="0" name=""/>
        <dsp:cNvSpPr/>
      </dsp:nvSpPr>
      <dsp:spPr>
        <a:xfrm rot="5400000">
          <a:off x="6160624" y="2949325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Sustainable Finance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6496201" y="3101296"/>
        <a:ext cx="1001922" cy="1151634"/>
      </dsp:txXfrm>
    </dsp:sp>
    <dsp:sp modelId="{78E549EF-4985-CF47-A10A-A702C6FDD995}">
      <dsp:nvSpPr>
        <dsp:cNvPr id="0" name=""/>
        <dsp:cNvSpPr/>
      </dsp:nvSpPr>
      <dsp:spPr>
        <a:xfrm>
          <a:off x="7769120" y="3175190"/>
          <a:ext cx="1867153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6E81-EB93-5445-8F20-6A0EDF4B2342}">
      <dsp:nvSpPr>
        <dsp:cNvPr id="0" name=""/>
        <dsp:cNvSpPr/>
      </dsp:nvSpPr>
      <dsp:spPr>
        <a:xfrm rot="5400000">
          <a:off x="4588601" y="2949325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Sustainable Investment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4924178" y="3101296"/>
        <a:ext cx="1001922" cy="1151634"/>
      </dsp:txXfrm>
    </dsp:sp>
    <dsp:sp modelId="{5F3B4FA2-AA83-D848-B833-FE981FF3B121}">
      <dsp:nvSpPr>
        <dsp:cNvPr id="0" name=""/>
        <dsp:cNvSpPr/>
      </dsp:nvSpPr>
      <dsp:spPr>
        <a:xfrm rot="5400000">
          <a:off x="6102169" y="90519"/>
          <a:ext cx="1838577" cy="1657537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Public</a:t>
          </a:r>
          <a:r>
            <a:rPr lang="en-US" sz="1400" b="1" kern="1200" baseline="0" dirty="0" smtClean="0">
              <a:solidFill>
                <a:schemeClr val="bg1"/>
              </a:solidFill>
              <a:latin typeface="Calibri" panose="020F0502020204030204" pitchFamily="34" charset="0"/>
            </a:rPr>
            <a:t> Procurement &amp; Infrastructure Finance </a:t>
          </a:r>
          <a:endParaRPr lang="en-US" sz="14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-5400000">
        <a:off x="6455344" y="291342"/>
        <a:ext cx="1132227" cy="1255891"/>
      </dsp:txXfrm>
    </dsp:sp>
    <dsp:sp modelId="{B29DEC89-D72D-6C40-AFE5-B9FF530308C7}">
      <dsp:nvSpPr>
        <dsp:cNvPr id="0" name=""/>
        <dsp:cNvSpPr/>
      </dsp:nvSpPr>
      <dsp:spPr>
        <a:xfrm>
          <a:off x="3613198" y="4678048"/>
          <a:ext cx="1806922" cy="100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482FE-83CF-D84A-81F0-11F4FAE79673}">
      <dsp:nvSpPr>
        <dsp:cNvPr id="0" name=""/>
        <dsp:cNvSpPr/>
      </dsp:nvSpPr>
      <dsp:spPr>
        <a:xfrm rot="5400000">
          <a:off x="7740115" y="2989077"/>
          <a:ext cx="1673076" cy="1455576"/>
        </a:xfrm>
        <a:prstGeom prst="hexagon">
          <a:avLst>
            <a:gd name="adj" fmla="val 25000"/>
            <a:gd name="vf" fmla="val 115470"/>
          </a:avLst>
        </a:prstGeom>
        <a:solidFill>
          <a:srgbClr val="29C3EC">
            <a:alpha val="4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Calibri" panose="020F0502020204030204" pitchFamily="34" charset="0"/>
            </a:rPr>
            <a:t>Water </a:t>
          </a:r>
          <a:endParaRPr lang="en-US" sz="1400" b="1" kern="1200" dirty="0">
            <a:solidFill>
              <a:srgbClr val="FFFFFF"/>
            </a:solidFill>
            <a:latin typeface="Calibri" panose="020F0502020204030204" pitchFamily="34" charset="0"/>
          </a:endParaRPr>
        </a:p>
      </dsp:txBody>
      <dsp:txXfrm rot="-5400000">
        <a:off x="8075692" y="3141048"/>
        <a:ext cx="1001922" cy="1151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C263-EA24-B54B-A8E3-F646174859A4}">
      <dsp:nvSpPr>
        <dsp:cNvPr id="0" name=""/>
        <dsp:cNvSpPr/>
      </dsp:nvSpPr>
      <dsp:spPr>
        <a:xfrm>
          <a:off x="3107248" y="1281560"/>
          <a:ext cx="2094189" cy="2177594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/>
              <a:cs typeface="Calibri"/>
            </a:rPr>
            <a:t>PP &amp; IF team</a:t>
          </a:r>
          <a:endParaRPr lang="en-US" sz="2300" kern="1200" dirty="0">
            <a:latin typeface="Calibri"/>
            <a:cs typeface="Calibri"/>
          </a:endParaRPr>
        </a:p>
      </dsp:txBody>
      <dsp:txXfrm>
        <a:off x="3413935" y="1600461"/>
        <a:ext cx="1480815" cy="1539792"/>
      </dsp:txXfrm>
    </dsp:sp>
    <dsp:sp modelId="{6EFAD94C-133B-294C-BA53-2EA3E0662859}">
      <dsp:nvSpPr>
        <dsp:cNvPr id="0" name=""/>
        <dsp:cNvSpPr/>
      </dsp:nvSpPr>
      <dsp:spPr>
        <a:xfrm>
          <a:off x="3244042" y="-244523"/>
          <a:ext cx="1820601" cy="1794197"/>
        </a:xfrm>
        <a:prstGeom prst="ellipse">
          <a:avLst/>
        </a:prstGeom>
        <a:solidFill>
          <a:srgbClr val="29C3E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The Tender Cycle </a:t>
          </a:r>
          <a:endParaRPr lang="en-US" sz="1500" kern="1200" dirty="0">
            <a:latin typeface="Calibri"/>
            <a:cs typeface="Calibri"/>
          </a:endParaRPr>
        </a:p>
      </dsp:txBody>
      <dsp:txXfrm>
        <a:off x="3510663" y="18231"/>
        <a:ext cx="1287359" cy="1268689"/>
      </dsp:txXfrm>
    </dsp:sp>
    <dsp:sp modelId="{64153918-4CA0-DD45-BD55-91ADACD26D91}">
      <dsp:nvSpPr>
        <dsp:cNvPr id="0" name=""/>
        <dsp:cNvSpPr/>
      </dsp:nvSpPr>
      <dsp:spPr>
        <a:xfrm>
          <a:off x="4701766" y="583763"/>
          <a:ext cx="1880439" cy="1855406"/>
        </a:xfrm>
        <a:prstGeom prst="ellipse">
          <a:avLst/>
        </a:prstGeom>
        <a:solidFill>
          <a:srgbClr val="0932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Environmental and Social Safeguards </a:t>
          </a:r>
          <a:endParaRPr lang="en-US" sz="1500" kern="1200" dirty="0">
            <a:latin typeface="Calibri"/>
            <a:cs typeface="Calibri"/>
          </a:endParaRPr>
        </a:p>
      </dsp:txBody>
      <dsp:txXfrm>
        <a:off x="4977150" y="855481"/>
        <a:ext cx="1329671" cy="1311970"/>
      </dsp:txXfrm>
    </dsp:sp>
    <dsp:sp modelId="{16A8F735-857E-984C-B764-33755024F11E}">
      <dsp:nvSpPr>
        <dsp:cNvPr id="0" name=""/>
        <dsp:cNvSpPr/>
      </dsp:nvSpPr>
      <dsp:spPr>
        <a:xfrm>
          <a:off x="4696134" y="2355764"/>
          <a:ext cx="1891702" cy="1746968"/>
        </a:xfrm>
        <a:prstGeom prst="ellipse">
          <a:avLst/>
        </a:prstGeom>
        <a:solidFill>
          <a:srgbClr val="29C3E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Optimizing value-for-money </a:t>
          </a:r>
          <a:endParaRPr lang="en-US" sz="1500" kern="1200" dirty="0">
            <a:latin typeface="Calibri"/>
            <a:cs typeface="Calibri"/>
          </a:endParaRPr>
        </a:p>
      </dsp:txBody>
      <dsp:txXfrm>
        <a:off x="4973167" y="2611602"/>
        <a:ext cx="1337636" cy="1235292"/>
      </dsp:txXfrm>
    </dsp:sp>
    <dsp:sp modelId="{5B8CBDD9-3DBD-E34B-848C-342222EA1060}">
      <dsp:nvSpPr>
        <dsp:cNvPr id="0" name=""/>
        <dsp:cNvSpPr/>
      </dsp:nvSpPr>
      <dsp:spPr>
        <a:xfrm>
          <a:off x="3241226" y="3176374"/>
          <a:ext cx="1826233" cy="1823529"/>
        </a:xfrm>
        <a:prstGeom prst="ellipse">
          <a:avLst/>
        </a:prstGeom>
        <a:solidFill>
          <a:srgbClr val="0932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Project Finance </a:t>
          </a:r>
          <a:endParaRPr lang="en-US" sz="1500" kern="1200" dirty="0">
            <a:latin typeface="Calibri"/>
            <a:cs typeface="Calibri"/>
          </a:endParaRPr>
        </a:p>
      </dsp:txBody>
      <dsp:txXfrm>
        <a:off x="3508672" y="3443424"/>
        <a:ext cx="1291341" cy="1289429"/>
      </dsp:txXfrm>
    </dsp:sp>
    <dsp:sp modelId="{0D8E56F6-6BCA-7741-9164-ECB47A1ED263}">
      <dsp:nvSpPr>
        <dsp:cNvPr id="0" name=""/>
        <dsp:cNvSpPr/>
      </dsp:nvSpPr>
      <dsp:spPr>
        <a:xfrm>
          <a:off x="1765090" y="2350501"/>
          <a:ext cx="1803218" cy="1757493"/>
        </a:xfrm>
        <a:prstGeom prst="ellipse">
          <a:avLst/>
        </a:prstGeom>
        <a:solidFill>
          <a:srgbClr val="29C3E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Infrastructure Finance</a:t>
          </a:r>
          <a:endParaRPr lang="en-US" sz="1500" kern="1200" dirty="0">
            <a:latin typeface="Calibri"/>
            <a:cs typeface="Calibri"/>
          </a:endParaRPr>
        </a:p>
      </dsp:txBody>
      <dsp:txXfrm>
        <a:off x="2029165" y="2607880"/>
        <a:ext cx="1275068" cy="1242735"/>
      </dsp:txXfrm>
    </dsp:sp>
    <dsp:sp modelId="{820DD793-30F2-9647-A871-62270E12E5E9}">
      <dsp:nvSpPr>
        <dsp:cNvPr id="0" name=""/>
        <dsp:cNvSpPr/>
      </dsp:nvSpPr>
      <dsp:spPr>
        <a:xfrm>
          <a:off x="1775074" y="610239"/>
          <a:ext cx="1783251" cy="1802453"/>
        </a:xfrm>
        <a:prstGeom prst="ellipse">
          <a:avLst/>
        </a:prstGeom>
        <a:solidFill>
          <a:srgbClr val="0932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cs typeface="Calibri"/>
            </a:rPr>
            <a:t>Law and Policy</a:t>
          </a:r>
          <a:endParaRPr lang="en-US" sz="1500" kern="1200" dirty="0">
            <a:latin typeface="Calibri"/>
            <a:cs typeface="Calibri"/>
          </a:endParaRPr>
        </a:p>
      </dsp:txBody>
      <dsp:txXfrm>
        <a:off x="2036225" y="874202"/>
        <a:ext cx="1260949" cy="12745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8EF1B-9CB1-A942-9196-D2BF88FF61D5}">
      <dsp:nvSpPr>
        <dsp:cNvPr id="0" name=""/>
        <dsp:cNvSpPr/>
      </dsp:nvSpPr>
      <dsp:spPr>
        <a:xfrm>
          <a:off x="0" y="611918"/>
          <a:ext cx="1887420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Cambria"/>
              <a:cs typeface="Cambria"/>
            </a:rPr>
            <a:t>Use of natural </a:t>
          </a:r>
          <a:r>
            <a:rPr lang="es-ES" sz="1200" b="0" i="0" kern="1200" dirty="0" err="1" smtClean="0">
              <a:latin typeface="Cambria"/>
              <a:cs typeface="Cambria"/>
            </a:rPr>
            <a:t>resources</a:t>
          </a:r>
          <a:endParaRPr lang="es-ES" sz="1200" b="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1" kern="1200" dirty="0" smtClean="0">
              <a:latin typeface="Cambria"/>
              <a:cs typeface="Cambria"/>
            </a:rPr>
            <a:t>Uso de recursos naturales</a:t>
          </a:r>
          <a:endParaRPr lang="es-ES" sz="1200" b="0" i="1" kern="1200" dirty="0">
            <a:latin typeface="Cambria"/>
            <a:cs typeface="Cambria"/>
          </a:endParaRPr>
        </a:p>
      </dsp:txBody>
      <dsp:txXfrm>
        <a:off x="0" y="611918"/>
        <a:ext cx="1887420" cy="465240"/>
      </dsp:txXfrm>
    </dsp:sp>
    <dsp:sp modelId="{80231F8D-149E-8446-8E03-5EA4FC11BB4C}">
      <dsp:nvSpPr>
        <dsp:cNvPr id="0" name=""/>
        <dsp:cNvSpPr/>
      </dsp:nvSpPr>
      <dsp:spPr>
        <a:xfrm>
          <a:off x="0" y="1118017"/>
          <a:ext cx="1905906" cy="135239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76BD56-BB5E-5544-A4A8-3DE97C5F6D8D}">
      <dsp:nvSpPr>
        <dsp:cNvPr id="0" name=""/>
        <dsp:cNvSpPr/>
      </dsp:nvSpPr>
      <dsp:spPr>
        <a:xfrm>
          <a:off x="3365605" y="0"/>
          <a:ext cx="1992906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Reduction</a:t>
          </a:r>
          <a:r>
            <a:rPr lang="es-ES" sz="1200" i="0" kern="1200" dirty="0" smtClean="0">
              <a:latin typeface="Cambria"/>
              <a:cs typeface="Cambria"/>
            </a:rPr>
            <a:t> of </a:t>
          </a:r>
          <a:r>
            <a:rPr lang="es-ES" sz="1200" i="0" kern="1200" dirty="0" err="1" smtClean="0">
              <a:latin typeface="Cambria"/>
              <a:cs typeface="Cambria"/>
            </a:rPr>
            <a:t>contamination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Reducción de contaminación</a:t>
          </a:r>
          <a:endParaRPr lang="es-ES" sz="1200" i="1" kern="1200" dirty="0">
            <a:latin typeface="Cambria"/>
            <a:cs typeface="Cambria"/>
          </a:endParaRPr>
        </a:p>
      </dsp:txBody>
      <dsp:txXfrm>
        <a:off x="3365605" y="0"/>
        <a:ext cx="1992906" cy="465240"/>
      </dsp:txXfrm>
    </dsp:sp>
    <dsp:sp modelId="{A2A460C9-0560-AC47-A1A2-FDB278714484}">
      <dsp:nvSpPr>
        <dsp:cNvPr id="0" name=""/>
        <dsp:cNvSpPr/>
      </dsp:nvSpPr>
      <dsp:spPr>
        <a:xfrm>
          <a:off x="3491607" y="558347"/>
          <a:ext cx="1821790" cy="117293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972700-3250-164D-B3B9-348A2F876ED2}">
      <dsp:nvSpPr>
        <dsp:cNvPr id="0" name=""/>
        <dsp:cNvSpPr/>
      </dsp:nvSpPr>
      <dsp:spPr>
        <a:xfrm>
          <a:off x="6845137" y="646286"/>
          <a:ext cx="1788510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Limit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climate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change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Limitar cambio climático</a:t>
          </a:r>
          <a:endParaRPr lang="es-ES" sz="1200" i="1" kern="1200" dirty="0">
            <a:latin typeface="Cambria"/>
            <a:cs typeface="Cambria"/>
          </a:endParaRPr>
        </a:p>
      </dsp:txBody>
      <dsp:txXfrm>
        <a:off x="6845137" y="646286"/>
        <a:ext cx="1788510" cy="465240"/>
      </dsp:txXfrm>
    </dsp:sp>
    <dsp:sp modelId="{FBE001B3-AEEC-6949-BC93-B3B2C95F29FF}">
      <dsp:nvSpPr>
        <dsp:cNvPr id="0" name=""/>
        <dsp:cNvSpPr/>
      </dsp:nvSpPr>
      <dsp:spPr>
        <a:xfrm>
          <a:off x="6876644" y="1174404"/>
          <a:ext cx="1759355" cy="1396312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81389-D426-6F4F-ABF0-0960550DC080}">
      <dsp:nvSpPr>
        <dsp:cNvPr id="0" name=""/>
        <dsp:cNvSpPr/>
      </dsp:nvSpPr>
      <dsp:spPr>
        <a:xfrm>
          <a:off x="103542" y="3279283"/>
          <a:ext cx="1840555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u="none" kern="1200" dirty="0" err="1" smtClean="0">
              <a:latin typeface="Cambria"/>
              <a:cs typeface="Cambria"/>
            </a:rPr>
            <a:t>Respect</a:t>
          </a:r>
          <a:r>
            <a:rPr lang="es-ES" sz="1200" i="0" u="none" kern="1200" dirty="0" smtClean="0">
              <a:latin typeface="Cambria"/>
              <a:cs typeface="Cambria"/>
            </a:rPr>
            <a:t> </a:t>
          </a:r>
          <a:r>
            <a:rPr lang="es-ES" sz="1200" i="0" u="none" kern="1200" dirty="0" err="1" smtClean="0">
              <a:latin typeface="Cambria"/>
              <a:cs typeface="Cambria"/>
            </a:rPr>
            <a:t>for</a:t>
          </a:r>
          <a:r>
            <a:rPr lang="es-ES" sz="1200" i="0" u="none" kern="1200" dirty="0" smtClean="0">
              <a:latin typeface="Cambria"/>
              <a:cs typeface="Cambria"/>
            </a:rPr>
            <a:t> </a:t>
          </a:r>
          <a:r>
            <a:rPr lang="es-ES" sz="1200" i="0" u="none" kern="1200" dirty="0" err="1" smtClean="0">
              <a:latin typeface="Cambria"/>
              <a:cs typeface="Cambria"/>
            </a:rPr>
            <a:t>biodiversity</a:t>
          </a:r>
          <a:endParaRPr lang="es-ES" sz="1200" i="0" u="none" kern="1200" dirty="0" smtClean="0">
            <a:latin typeface="Cambria"/>
            <a:cs typeface="Cambria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Respetar la biodiversidad</a:t>
          </a:r>
          <a:endParaRPr lang="es-ES" sz="1200" i="1" kern="1200" dirty="0">
            <a:latin typeface="Cambria"/>
            <a:cs typeface="Cambria"/>
          </a:endParaRPr>
        </a:p>
      </dsp:txBody>
      <dsp:txXfrm>
        <a:off x="103542" y="3279283"/>
        <a:ext cx="1840555" cy="465240"/>
      </dsp:txXfrm>
    </dsp:sp>
    <dsp:sp modelId="{69483652-9846-4E4D-81A4-CB91764A2A9B}">
      <dsp:nvSpPr>
        <dsp:cNvPr id="0" name=""/>
        <dsp:cNvSpPr/>
      </dsp:nvSpPr>
      <dsp:spPr>
        <a:xfrm>
          <a:off x="82343" y="3834234"/>
          <a:ext cx="1832336" cy="1488740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8DDE16-D856-C541-9905-0AC6A8A79ABA}">
      <dsp:nvSpPr>
        <dsp:cNvPr id="0" name=""/>
        <dsp:cNvSpPr/>
      </dsp:nvSpPr>
      <dsp:spPr>
        <a:xfrm>
          <a:off x="3322756" y="4389807"/>
          <a:ext cx="2285977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Energy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Eficiency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Eficiencia Energética</a:t>
          </a:r>
          <a:endParaRPr lang="es-ES" sz="1200" i="1" kern="1200" dirty="0">
            <a:latin typeface="Cambria"/>
            <a:cs typeface="Cambria"/>
          </a:endParaRPr>
        </a:p>
      </dsp:txBody>
      <dsp:txXfrm>
        <a:off x="3322756" y="4389807"/>
        <a:ext cx="2285977" cy="465240"/>
      </dsp:txXfrm>
    </dsp:sp>
    <dsp:sp modelId="{2C563691-9DBC-1D48-9F83-09EF3937BE8B}">
      <dsp:nvSpPr>
        <dsp:cNvPr id="0" name=""/>
        <dsp:cNvSpPr/>
      </dsp:nvSpPr>
      <dsp:spPr>
        <a:xfrm>
          <a:off x="3619301" y="4844932"/>
          <a:ext cx="1697106" cy="121942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19EA6-5CFE-574B-AD6E-01F82DA0F5DD}">
      <dsp:nvSpPr>
        <dsp:cNvPr id="0" name=""/>
        <dsp:cNvSpPr/>
      </dsp:nvSpPr>
      <dsp:spPr>
        <a:xfrm>
          <a:off x="6662602" y="3454449"/>
          <a:ext cx="1973397" cy="46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err="1" smtClean="0">
              <a:latin typeface="Cambria"/>
              <a:cs typeface="Cambria"/>
            </a:rPr>
            <a:t>Waste</a:t>
          </a:r>
          <a:r>
            <a:rPr lang="es-ES" sz="1200" i="0" kern="1200" dirty="0" smtClean="0">
              <a:latin typeface="Cambria"/>
              <a:cs typeface="Cambria"/>
            </a:rPr>
            <a:t> </a:t>
          </a:r>
          <a:r>
            <a:rPr lang="es-ES" sz="1200" i="0" kern="1200" dirty="0" err="1" smtClean="0">
              <a:latin typeface="Cambria"/>
              <a:cs typeface="Cambria"/>
            </a:rPr>
            <a:t>reduction</a:t>
          </a:r>
          <a:endParaRPr lang="es-ES" sz="1200" i="0" kern="1200" dirty="0" smtClean="0">
            <a:latin typeface="Cambria"/>
            <a:cs typeface="Cambri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ambria"/>
              <a:cs typeface="Cambria"/>
            </a:rPr>
            <a:t>Reducción de residuos</a:t>
          </a:r>
          <a:endParaRPr lang="es-ES" sz="1200" i="1" kern="1200" dirty="0">
            <a:latin typeface="Cambria"/>
            <a:cs typeface="Cambria"/>
          </a:endParaRPr>
        </a:p>
      </dsp:txBody>
      <dsp:txXfrm>
        <a:off x="6662602" y="3454449"/>
        <a:ext cx="1973397" cy="465240"/>
      </dsp:txXfrm>
    </dsp:sp>
    <dsp:sp modelId="{11241557-600B-FF43-83DC-8437E438B2F1}">
      <dsp:nvSpPr>
        <dsp:cNvPr id="0" name=""/>
        <dsp:cNvSpPr/>
      </dsp:nvSpPr>
      <dsp:spPr>
        <a:xfrm>
          <a:off x="6797062" y="3926042"/>
          <a:ext cx="1810469" cy="1365420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CDB23-FEEA-8F4A-9C1B-A2FA2891864D}">
      <dsp:nvSpPr>
        <dsp:cNvPr id="0" name=""/>
        <dsp:cNvSpPr/>
      </dsp:nvSpPr>
      <dsp:spPr>
        <a:xfrm>
          <a:off x="2192595" y="59360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Consumo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Consumer</a:t>
          </a:r>
          <a:endParaRPr lang="es-ES" sz="1200" b="1" kern="1200" dirty="0"/>
        </a:p>
      </dsp:txBody>
      <dsp:txXfrm>
        <a:off x="2192595" y="59360"/>
        <a:ext cx="948444" cy="948444"/>
      </dsp:txXfrm>
    </dsp:sp>
    <dsp:sp modelId="{CF7394DE-573C-E04C-BE64-4D35B553EA3B}">
      <dsp:nvSpPr>
        <dsp:cNvPr id="0" name=""/>
        <dsp:cNvSpPr/>
      </dsp:nvSpPr>
      <dsp:spPr>
        <a:xfrm>
          <a:off x="519956" y="-743"/>
          <a:ext cx="2681187" cy="2681187"/>
        </a:xfrm>
        <a:prstGeom prst="circularArrow">
          <a:avLst>
            <a:gd name="adj1" fmla="val 6898"/>
            <a:gd name="adj2" fmla="val 465025"/>
            <a:gd name="adj3" fmla="val 550793"/>
            <a:gd name="adj4" fmla="val 20584182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62742-AD71-504E-9C07-9927CE5C3B98}">
      <dsp:nvSpPr>
        <dsp:cNvPr id="0" name=""/>
        <dsp:cNvSpPr/>
      </dsp:nvSpPr>
      <dsp:spPr>
        <a:xfrm>
          <a:off x="2192595" y="1671895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Desecho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Disposal</a:t>
          </a:r>
          <a:endParaRPr lang="es-ES" sz="1200" b="1" kern="1200" dirty="0"/>
        </a:p>
      </dsp:txBody>
      <dsp:txXfrm>
        <a:off x="2192595" y="1671895"/>
        <a:ext cx="948444" cy="948444"/>
      </dsp:txXfrm>
    </dsp:sp>
    <dsp:sp modelId="{72A4C9B0-03AC-4247-A8A0-D100E2E7CB45}">
      <dsp:nvSpPr>
        <dsp:cNvPr id="0" name=""/>
        <dsp:cNvSpPr/>
      </dsp:nvSpPr>
      <dsp:spPr>
        <a:xfrm>
          <a:off x="519956" y="-743"/>
          <a:ext cx="2681187" cy="2681187"/>
        </a:xfrm>
        <a:prstGeom prst="circularArrow">
          <a:avLst>
            <a:gd name="adj1" fmla="val 6898"/>
            <a:gd name="adj2" fmla="val 465025"/>
            <a:gd name="adj3" fmla="val 5950793"/>
            <a:gd name="adj4" fmla="val 4384182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728E5-C8C4-314E-B7F6-AF8997417EEB}">
      <dsp:nvSpPr>
        <dsp:cNvPr id="0" name=""/>
        <dsp:cNvSpPr/>
      </dsp:nvSpPr>
      <dsp:spPr>
        <a:xfrm>
          <a:off x="580060" y="1671895"/>
          <a:ext cx="948444" cy="9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Recursos naturales</a:t>
          </a:r>
        </a:p>
        <a:p>
          <a:pPr lvl="0" algn="ctr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Natural </a:t>
          </a:r>
          <a:r>
            <a:rPr lang="es-ES" sz="1200" b="1" kern="1200" dirty="0" err="1" smtClean="0"/>
            <a:t>resources</a:t>
          </a:r>
          <a:endParaRPr lang="es-ES" sz="1200" b="1" kern="1200" dirty="0"/>
        </a:p>
      </dsp:txBody>
      <dsp:txXfrm>
        <a:off x="580060" y="1671895"/>
        <a:ext cx="948444" cy="948444"/>
      </dsp:txXfrm>
    </dsp:sp>
    <dsp:sp modelId="{592FE717-D1E6-1741-8028-3CF7EF0DD1CF}">
      <dsp:nvSpPr>
        <dsp:cNvPr id="0" name=""/>
        <dsp:cNvSpPr/>
      </dsp:nvSpPr>
      <dsp:spPr>
        <a:xfrm>
          <a:off x="515466" y="-15150"/>
          <a:ext cx="2681187" cy="2681187"/>
        </a:xfrm>
        <a:prstGeom prst="circularArrow">
          <a:avLst>
            <a:gd name="adj1" fmla="val 6898"/>
            <a:gd name="adj2" fmla="val 465025"/>
            <a:gd name="adj3" fmla="val 11480456"/>
            <a:gd name="adj4" fmla="val 9738685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7B62F-CACF-C641-BD9C-10FD04153510}">
      <dsp:nvSpPr>
        <dsp:cNvPr id="0" name=""/>
        <dsp:cNvSpPr/>
      </dsp:nvSpPr>
      <dsp:spPr>
        <a:xfrm>
          <a:off x="552848" y="114663"/>
          <a:ext cx="977457" cy="83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Fabricación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Manufacturing</a:t>
          </a:r>
          <a:endParaRPr lang="es-ES" sz="1200" b="1" kern="1200" dirty="0"/>
        </a:p>
      </dsp:txBody>
      <dsp:txXfrm>
        <a:off x="552848" y="114663"/>
        <a:ext cx="977457" cy="837836"/>
      </dsp:txXfrm>
    </dsp:sp>
    <dsp:sp modelId="{A296E190-C5AE-3545-A770-05EEE36C8B10}">
      <dsp:nvSpPr>
        <dsp:cNvPr id="0" name=""/>
        <dsp:cNvSpPr/>
      </dsp:nvSpPr>
      <dsp:spPr>
        <a:xfrm>
          <a:off x="504439" y="-5588"/>
          <a:ext cx="2681187" cy="2681187"/>
        </a:xfrm>
        <a:prstGeom prst="circularArrow">
          <a:avLst>
            <a:gd name="adj1" fmla="val 6898"/>
            <a:gd name="adj2" fmla="val 465025"/>
            <a:gd name="adj3" fmla="val 16799802"/>
            <a:gd name="adj4" fmla="val 15238631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5387" y="7051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22413" y="24077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90374" y="588354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5361" y="733679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/>
              <a:cs typeface="Arial"/>
            </a:rPr>
            <a:t>Las CPS como Negocio</a:t>
          </a:r>
          <a:endParaRPr lang="es-ES" sz="2000" kern="1200" dirty="0">
            <a:latin typeface="Arial"/>
            <a:cs typeface="Arial"/>
          </a:endParaRPr>
        </a:p>
      </dsp:txBody>
      <dsp:txXfrm>
        <a:off x="792387" y="750705"/>
        <a:ext cx="3320034" cy="547250"/>
      </dsp:txXfrm>
    </dsp:sp>
    <dsp:sp modelId="{7FAF5034-DBB0-F447-BF27-6814E8E0625B}">
      <dsp:nvSpPr>
        <dsp:cNvPr id="0" name=""/>
        <dsp:cNvSpPr/>
      </dsp:nvSpPr>
      <dsp:spPr>
        <a:xfrm>
          <a:off x="4145910" y="7051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62936" y="24077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32169" y="588354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8428" y="733679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/>
              <a:cs typeface="Arial"/>
            </a:rPr>
            <a:t>The Business Case for SPP</a:t>
          </a:r>
          <a:endParaRPr lang="en-US" sz="2000" kern="1200" noProof="0" dirty="0">
            <a:latin typeface="Arial"/>
            <a:cs typeface="Arial"/>
          </a:endParaRPr>
        </a:p>
      </dsp:txBody>
      <dsp:txXfrm>
        <a:off x="4935454" y="750705"/>
        <a:ext cx="3367356" cy="547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2052" y="49572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19078" y="66598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87039" y="630874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2027" y="776200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Las CPS como Negocio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793226"/>
        <a:ext cx="3320034" cy="547250"/>
      </dsp:txXfrm>
    </dsp:sp>
    <dsp:sp modelId="{83E80DB5-C82C-5F49-9F31-721230510D55}">
      <dsp:nvSpPr>
        <dsp:cNvPr id="0" name=""/>
        <dsp:cNvSpPr/>
      </dsp:nvSpPr>
      <dsp:spPr>
        <a:xfrm>
          <a:off x="387039" y="630874"/>
          <a:ext cx="384987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4987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2027" y="1502828"/>
          <a:ext cx="340326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1519854"/>
        <a:ext cx="3369216" cy="547250"/>
      </dsp:txXfrm>
    </dsp:sp>
    <dsp:sp modelId="{7FAF5034-DBB0-F447-BF27-6814E8E0625B}">
      <dsp:nvSpPr>
        <dsp:cNvPr id="0" name=""/>
        <dsp:cNvSpPr/>
      </dsp:nvSpPr>
      <dsp:spPr>
        <a:xfrm>
          <a:off x="4142575" y="49572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9601" y="66598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28834" y="630874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5093" y="776200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The Business Case for SPP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793226"/>
        <a:ext cx="3367356" cy="547250"/>
      </dsp:txXfrm>
    </dsp:sp>
    <dsp:sp modelId="{A43B32B6-9892-D54E-A84F-4171916817DE}">
      <dsp:nvSpPr>
        <dsp:cNvPr id="0" name=""/>
        <dsp:cNvSpPr/>
      </dsp:nvSpPr>
      <dsp:spPr>
        <a:xfrm>
          <a:off x="4528834" y="630874"/>
          <a:ext cx="386259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6259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15093" y="1502828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1519854"/>
        <a:ext cx="3374025" cy="547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2052" y="284519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19078" y="301545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87039" y="865821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2027" y="1011147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Las CPS como Negocio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1028173"/>
        <a:ext cx="3320034" cy="547250"/>
      </dsp:txXfrm>
    </dsp:sp>
    <dsp:sp modelId="{83E80DB5-C82C-5F49-9F31-721230510D55}">
      <dsp:nvSpPr>
        <dsp:cNvPr id="0" name=""/>
        <dsp:cNvSpPr/>
      </dsp:nvSpPr>
      <dsp:spPr>
        <a:xfrm>
          <a:off x="387039" y="865821"/>
          <a:ext cx="384987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4987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2027" y="1737775"/>
          <a:ext cx="340326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1754801"/>
        <a:ext cx="3369216" cy="547250"/>
      </dsp:txXfrm>
    </dsp:sp>
    <dsp:sp modelId="{4A85F773-0AA0-EB4D-B1F6-484505B853A9}">
      <dsp:nvSpPr>
        <dsp:cNvPr id="0" name=""/>
        <dsp:cNvSpPr/>
      </dsp:nvSpPr>
      <dsp:spPr>
        <a:xfrm>
          <a:off x="387039" y="865821"/>
          <a:ext cx="384987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4987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2027" y="2464403"/>
          <a:ext cx="341098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Cómo Comenzar a Realizar CPS</a:t>
          </a:r>
          <a:endParaRPr lang="es-ES" sz="1800" kern="1200" dirty="0">
            <a:latin typeface="Arial"/>
            <a:cs typeface="Arial"/>
          </a:endParaRPr>
        </a:p>
      </dsp:txBody>
      <dsp:txXfrm>
        <a:off x="789053" y="2481429"/>
        <a:ext cx="3376936" cy="547250"/>
      </dsp:txXfrm>
    </dsp:sp>
    <dsp:sp modelId="{7FAF5034-DBB0-F447-BF27-6814E8E0625B}">
      <dsp:nvSpPr>
        <dsp:cNvPr id="0" name=""/>
        <dsp:cNvSpPr/>
      </dsp:nvSpPr>
      <dsp:spPr>
        <a:xfrm>
          <a:off x="4142575" y="284519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9601" y="301545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28834" y="865821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5093" y="1011147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The Business Case for SPP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1028173"/>
        <a:ext cx="3367356" cy="547250"/>
      </dsp:txXfrm>
    </dsp:sp>
    <dsp:sp modelId="{A43B32B6-9892-D54E-A84F-4171916817DE}">
      <dsp:nvSpPr>
        <dsp:cNvPr id="0" name=""/>
        <dsp:cNvSpPr/>
      </dsp:nvSpPr>
      <dsp:spPr>
        <a:xfrm>
          <a:off x="4528834" y="865821"/>
          <a:ext cx="386259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6259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15093" y="1737775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800" kern="1200" noProof="0" dirty="0">
            <a:latin typeface="Arial"/>
            <a:cs typeface="Arial"/>
          </a:endParaRPr>
        </a:p>
      </dsp:txBody>
      <dsp:txXfrm>
        <a:off x="4932119" y="1754801"/>
        <a:ext cx="3374025" cy="547250"/>
      </dsp:txXfrm>
    </dsp:sp>
    <dsp:sp modelId="{3180C08C-5F77-084F-83BE-0BEF2F6E02AF}">
      <dsp:nvSpPr>
        <dsp:cNvPr id="0" name=""/>
        <dsp:cNvSpPr/>
      </dsp:nvSpPr>
      <dsp:spPr>
        <a:xfrm>
          <a:off x="4528834" y="865821"/>
          <a:ext cx="386259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6259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15093" y="2464403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/>
              <a:cs typeface="Arial"/>
            </a:rPr>
            <a:t>Getting Started on SPP</a:t>
          </a:r>
        </a:p>
      </dsp:txBody>
      <dsp:txXfrm>
        <a:off x="4932119" y="2481429"/>
        <a:ext cx="3374025" cy="547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8C23-A986-EA43-8ED9-939A0D159813}">
      <dsp:nvSpPr>
        <dsp:cNvPr id="0" name=""/>
        <dsp:cNvSpPr/>
      </dsp:nvSpPr>
      <dsp:spPr>
        <a:xfrm>
          <a:off x="2052" y="119711"/>
          <a:ext cx="3849871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CONTENIDO DEL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19078" y="136737"/>
        <a:ext cx="3815819" cy="547250"/>
      </dsp:txXfrm>
    </dsp:sp>
    <dsp:sp modelId="{9E6852A1-5DE4-AF48-A2EF-F8043D72D821}">
      <dsp:nvSpPr>
        <dsp:cNvPr id="0" name=""/>
        <dsp:cNvSpPr/>
      </dsp:nvSpPr>
      <dsp:spPr>
        <a:xfrm>
          <a:off x="387039" y="701013"/>
          <a:ext cx="384987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4987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711-7C7A-ED41-A8AF-68A4D5E564B5}">
      <dsp:nvSpPr>
        <dsp:cNvPr id="0" name=""/>
        <dsp:cNvSpPr/>
      </dsp:nvSpPr>
      <dsp:spPr>
        <a:xfrm>
          <a:off x="772027" y="846339"/>
          <a:ext cx="3354086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Las CPS como Negocio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863365"/>
        <a:ext cx="3320034" cy="547250"/>
      </dsp:txXfrm>
    </dsp:sp>
    <dsp:sp modelId="{83E80DB5-C82C-5F49-9F31-721230510D55}">
      <dsp:nvSpPr>
        <dsp:cNvPr id="0" name=""/>
        <dsp:cNvSpPr/>
      </dsp:nvSpPr>
      <dsp:spPr>
        <a:xfrm>
          <a:off x="387039" y="701013"/>
          <a:ext cx="384987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4987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F7D6-963C-894B-AB1A-62F0F4EFA08B}">
      <dsp:nvSpPr>
        <dsp:cNvPr id="0" name=""/>
        <dsp:cNvSpPr/>
      </dsp:nvSpPr>
      <dsp:spPr>
        <a:xfrm>
          <a:off x="772027" y="1572967"/>
          <a:ext cx="340326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Integrando Sostenibilidad en el Ciclo de Compras Públicas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1589993"/>
        <a:ext cx="3369216" cy="547250"/>
      </dsp:txXfrm>
    </dsp:sp>
    <dsp:sp modelId="{4A85F773-0AA0-EB4D-B1F6-484505B853A9}">
      <dsp:nvSpPr>
        <dsp:cNvPr id="0" name=""/>
        <dsp:cNvSpPr/>
      </dsp:nvSpPr>
      <dsp:spPr>
        <a:xfrm>
          <a:off x="387039" y="701013"/>
          <a:ext cx="384987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4987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CD35-8A86-4C4E-B8A0-06C2CBBADA97}">
      <dsp:nvSpPr>
        <dsp:cNvPr id="0" name=""/>
        <dsp:cNvSpPr/>
      </dsp:nvSpPr>
      <dsp:spPr>
        <a:xfrm>
          <a:off x="772027" y="2299595"/>
          <a:ext cx="341098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Cómo Comenzar a Realizar CPS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2316621"/>
        <a:ext cx="3376936" cy="547250"/>
      </dsp:txXfrm>
    </dsp:sp>
    <dsp:sp modelId="{8CDD1BDC-8EDA-D647-949D-C7D822E26C8F}">
      <dsp:nvSpPr>
        <dsp:cNvPr id="0" name=""/>
        <dsp:cNvSpPr/>
      </dsp:nvSpPr>
      <dsp:spPr>
        <a:xfrm>
          <a:off x="387039" y="701013"/>
          <a:ext cx="384987" cy="261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860"/>
              </a:lnTo>
              <a:lnTo>
                <a:pt x="384987" y="2615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DE1B-5C80-3A40-A02D-1BBC14B71248}">
      <dsp:nvSpPr>
        <dsp:cNvPr id="0" name=""/>
        <dsp:cNvSpPr/>
      </dsp:nvSpPr>
      <dsp:spPr>
        <a:xfrm>
          <a:off x="772027" y="3026223"/>
          <a:ext cx="3400962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Criterios de Productos para las Principales Áreas de Gasto Público</a:t>
          </a:r>
          <a:endParaRPr lang="es-ES" sz="1600" kern="1200" dirty="0">
            <a:latin typeface="Arial"/>
            <a:cs typeface="Arial"/>
          </a:endParaRPr>
        </a:p>
      </dsp:txBody>
      <dsp:txXfrm>
        <a:off x="789053" y="3043249"/>
        <a:ext cx="3366910" cy="547250"/>
      </dsp:txXfrm>
    </dsp:sp>
    <dsp:sp modelId="{7FAF5034-DBB0-F447-BF27-6814E8E0625B}">
      <dsp:nvSpPr>
        <dsp:cNvPr id="0" name=""/>
        <dsp:cNvSpPr/>
      </dsp:nvSpPr>
      <dsp:spPr>
        <a:xfrm>
          <a:off x="4142575" y="119711"/>
          <a:ext cx="3862590" cy="581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/>
              <a:cs typeface="Arial"/>
            </a:rPr>
            <a:t>CONTENT OF THE HANDBOOK</a:t>
          </a:r>
          <a:endParaRPr lang="es-ES" sz="1800" b="1" kern="1200" dirty="0">
            <a:latin typeface="Arial"/>
            <a:cs typeface="Arial"/>
          </a:endParaRPr>
        </a:p>
      </dsp:txBody>
      <dsp:txXfrm>
        <a:off x="4159601" y="136737"/>
        <a:ext cx="3828538" cy="547250"/>
      </dsp:txXfrm>
    </dsp:sp>
    <dsp:sp modelId="{5FBBBE10-3470-0241-8E36-DE47D3E5A886}">
      <dsp:nvSpPr>
        <dsp:cNvPr id="0" name=""/>
        <dsp:cNvSpPr/>
      </dsp:nvSpPr>
      <dsp:spPr>
        <a:xfrm>
          <a:off x="4528834" y="701013"/>
          <a:ext cx="386259" cy="43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76"/>
              </a:lnTo>
              <a:lnTo>
                <a:pt x="386259" y="43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5AA02-3DF7-C748-9FCB-51930E389A4B}">
      <dsp:nvSpPr>
        <dsp:cNvPr id="0" name=""/>
        <dsp:cNvSpPr/>
      </dsp:nvSpPr>
      <dsp:spPr>
        <a:xfrm>
          <a:off x="4915093" y="846339"/>
          <a:ext cx="3401408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The Business Case for SPP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32119" y="863365"/>
        <a:ext cx="3367356" cy="547250"/>
      </dsp:txXfrm>
    </dsp:sp>
    <dsp:sp modelId="{A43B32B6-9892-D54E-A84F-4171916817DE}">
      <dsp:nvSpPr>
        <dsp:cNvPr id="0" name=""/>
        <dsp:cNvSpPr/>
      </dsp:nvSpPr>
      <dsp:spPr>
        <a:xfrm>
          <a:off x="4528834" y="701013"/>
          <a:ext cx="386259" cy="1162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604"/>
              </a:lnTo>
              <a:lnTo>
                <a:pt x="386259" y="1162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AEF-9D8E-5E4F-8505-D43437751EB1}">
      <dsp:nvSpPr>
        <dsp:cNvPr id="0" name=""/>
        <dsp:cNvSpPr/>
      </dsp:nvSpPr>
      <dsp:spPr>
        <a:xfrm>
          <a:off x="4915093" y="1572967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Integrating Sustainability in to the Procurement Cycle</a:t>
          </a:r>
          <a:endParaRPr lang="en-US" sz="1600" kern="1200" noProof="0" dirty="0">
            <a:latin typeface="Arial"/>
            <a:cs typeface="Arial"/>
          </a:endParaRPr>
        </a:p>
      </dsp:txBody>
      <dsp:txXfrm>
        <a:off x="4932119" y="1589993"/>
        <a:ext cx="3374025" cy="547250"/>
      </dsp:txXfrm>
    </dsp:sp>
    <dsp:sp modelId="{3180C08C-5F77-084F-83BE-0BEF2F6E02AF}">
      <dsp:nvSpPr>
        <dsp:cNvPr id="0" name=""/>
        <dsp:cNvSpPr/>
      </dsp:nvSpPr>
      <dsp:spPr>
        <a:xfrm>
          <a:off x="4528834" y="701013"/>
          <a:ext cx="386259" cy="188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232"/>
              </a:lnTo>
              <a:lnTo>
                <a:pt x="386259" y="1889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1E68-BD05-E74B-8B5E-35CB28152FDD}">
      <dsp:nvSpPr>
        <dsp:cNvPr id="0" name=""/>
        <dsp:cNvSpPr/>
      </dsp:nvSpPr>
      <dsp:spPr>
        <a:xfrm>
          <a:off x="4915093" y="2299595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>
              <a:latin typeface="Arial"/>
              <a:cs typeface="Arial"/>
            </a:rPr>
            <a:t>Getting Started on SPP</a:t>
          </a:r>
        </a:p>
      </dsp:txBody>
      <dsp:txXfrm>
        <a:off x="4932119" y="2316621"/>
        <a:ext cx="3374025" cy="547250"/>
      </dsp:txXfrm>
    </dsp:sp>
    <dsp:sp modelId="{7BE105DA-1B02-D24A-809F-333D9925CC73}">
      <dsp:nvSpPr>
        <dsp:cNvPr id="0" name=""/>
        <dsp:cNvSpPr/>
      </dsp:nvSpPr>
      <dsp:spPr>
        <a:xfrm>
          <a:off x="4528834" y="701013"/>
          <a:ext cx="386259" cy="261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860"/>
              </a:lnTo>
              <a:lnTo>
                <a:pt x="386259" y="2615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6CE2-6BB3-0344-86DA-8C3FDB08A3FC}">
      <dsp:nvSpPr>
        <dsp:cNvPr id="0" name=""/>
        <dsp:cNvSpPr/>
      </dsp:nvSpPr>
      <dsp:spPr>
        <a:xfrm>
          <a:off x="4915093" y="3026223"/>
          <a:ext cx="3408077" cy="581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/>
              <a:cs typeface="Arial"/>
            </a:rPr>
            <a:t>Product Criteria for Major Areas of Government Spending</a:t>
          </a:r>
        </a:p>
      </dsp:txBody>
      <dsp:txXfrm>
        <a:off x="4932119" y="3043249"/>
        <a:ext cx="3374025" cy="54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A3A0-1563-6443-BCB8-377C2E992916}" type="datetimeFigureOut">
              <a:rPr lang="es-ES" smtClean="0"/>
              <a:t>3/31/16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0DD2-AC90-D644-941D-35EDC3EC7F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1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5EEF-86E1-5348-8D73-5914934D79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4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30DD2-AC90-D644-941D-35EDC3EC7F0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726"/>
            <a:ext cx="4737104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Date</a:t>
            </a:r>
          </a:p>
          <a:p>
            <a:r>
              <a:rPr lang="en-CA" dirty="0" smtClean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5" y="424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ISD - Full 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930712"/>
            <a:ext cx="1747701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243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9326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6453188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1773497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IISD - Globe Ico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865CB-F8DF-7C4E-A1AC-EBC74EE99DE3}" type="datetimeFigureOut">
              <a:rPr lang="es-ES" smtClean="0"/>
              <a:t>3/31/16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94089-4891-0C40-A980-9503F17839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0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1414"/>
            <a:ext cx="82296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9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9326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29C3EC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8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8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.xml"/><Relationship Id="rId12" Type="http://schemas.openxmlformats.org/officeDocument/2006/relationships/image" Target="../media/image27.png"/><Relationship Id="rId13" Type="http://schemas.microsoft.com/office/2007/relationships/hdphoto" Target="../media/hdphoto1.wdp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microsoft.com/office/2007/relationships/hdphoto" Target="../media/hdphoto2.wdp"/><Relationship Id="rId17" Type="http://schemas.openxmlformats.org/officeDocument/2006/relationships/image" Target="../media/image30.png"/><Relationship Id="rId18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lcasier@iisd.org" TargetMode="External"/><Relationship Id="rId4" Type="http://schemas.openxmlformats.org/officeDocument/2006/relationships/hyperlink" Target="mailto:marina.ruete@iisd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ruete@iisd.org" TargetMode="External"/><Relationship Id="rId4" Type="http://schemas.openxmlformats.org/officeDocument/2006/relationships/hyperlink" Target="mailto:lcasier@iisd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1013349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691" y="1150485"/>
            <a:ext cx="4550686" cy="1780415"/>
          </a:xfrm>
        </p:spPr>
        <p:txBody>
          <a:bodyPr/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Taller de Compras P</a:t>
            </a:r>
            <a:r>
              <a:rPr lang="es-ES_tradnl" sz="2400" dirty="0" smtClean="0">
                <a:solidFill>
                  <a:schemeClr val="bg1"/>
                </a:solidFill>
              </a:rPr>
              <a:t>úblicas Sostenibles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94" y="3909350"/>
            <a:ext cx="3337006" cy="17526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5-6 de Abril 2016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Marina </a:t>
            </a:r>
            <a:r>
              <a:rPr lang="es-ES_tradnl" dirty="0" err="1" smtClean="0">
                <a:solidFill>
                  <a:schemeClr val="bg1"/>
                </a:solidFill>
              </a:rPr>
              <a:t>Ruete</a:t>
            </a:r>
            <a:r>
              <a:rPr lang="es-ES_tradnl" dirty="0" smtClean="0">
                <a:solidFill>
                  <a:schemeClr val="bg1"/>
                </a:solidFill>
              </a:rPr>
              <a:t> y </a:t>
            </a:r>
            <a:r>
              <a:rPr lang="es-ES_tradnl" dirty="0" err="1" smtClean="0">
                <a:solidFill>
                  <a:schemeClr val="bg1"/>
                </a:solidFill>
              </a:rPr>
              <a:t>Liesbeth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Casier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ISD Shape 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2438566"/>
            <a:ext cx="5778500" cy="21590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220974" y="2702117"/>
            <a:ext cx="4550686" cy="1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</a:rPr>
              <a:t>Sustainable Public Procurement Workshop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IDRC_LOGO_Colour-file-ve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0" y="5817775"/>
            <a:ext cx="1994244" cy="1047482"/>
          </a:xfrm>
          <a:prstGeom prst="rect">
            <a:avLst/>
          </a:prstGeom>
        </p:spPr>
      </p:pic>
      <p:pic>
        <p:nvPicPr>
          <p:cNvPr id="12" name="Picture 11" descr="Logo-RICG-Español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50" y="5977289"/>
            <a:ext cx="2120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Contenido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Content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4" y="2803270"/>
            <a:ext cx="4356932" cy="361267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¿</a:t>
            </a:r>
            <a:r>
              <a:rPr lang="en-US" sz="2000" dirty="0" err="1" smtClean="0"/>
              <a:t>Qu</a:t>
            </a:r>
            <a:r>
              <a:rPr lang="en-US" sz="2000" dirty="0" err="1" smtClean="0"/>
              <a:t>é</a:t>
            </a:r>
            <a:r>
              <a:rPr lang="en-US" sz="2000" dirty="0" smtClean="0"/>
              <a:t> son </a:t>
            </a:r>
            <a:r>
              <a:rPr lang="en-US" sz="2000" dirty="0" err="1" smtClean="0"/>
              <a:t>las</a:t>
            </a:r>
            <a:r>
              <a:rPr lang="en-US" sz="2000" dirty="0" smtClean="0"/>
              <a:t> CPS?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Manual de CPS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2964" y="2021168"/>
            <a:ext cx="4443507" cy="782102"/>
          </a:xfrm>
        </p:spPr>
        <p:txBody>
          <a:bodyPr/>
          <a:lstStyle/>
          <a:p>
            <a:r>
              <a:rPr lang="es-ES_tradnl" b="1" dirty="0" smtClean="0"/>
              <a:t>Compras Públicas Sostenibles</a:t>
            </a:r>
            <a:endParaRPr lang="es-ES_tradnl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06471" y="2815528"/>
            <a:ext cx="4437529" cy="3107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SPP?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SPP Handbook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06471" y="2021168"/>
            <a:ext cx="424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Sustainable</a:t>
            </a:r>
            <a:r>
              <a:rPr lang="es-E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Public</a:t>
            </a:r>
            <a:r>
              <a:rPr lang="es-E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29C3EC"/>
                </a:solidFill>
                <a:latin typeface="Arial"/>
                <a:cs typeface="Arial"/>
              </a:rPr>
              <a:t>Procurement</a:t>
            </a:r>
            <a:endParaRPr lang="es-ES" sz="2000" b="1" dirty="0">
              <a:solidFill>
                <a:srgbClr val="29C3E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46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958729" cy="1143000"/>
          </a:xfrm>
        </p:spPr>
        <p:txBody>
          <a:bodyPr/>
          <a:lstStyle/>
          <a:p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son </a:t>
            </a:r>
            <a:r>
              <a:rPr lang="en-US" sz="3200" dirty="0" err="1"/>
              <a:t>las</a:t>
            </a:r>
            <a:r>
              <a:rPr lang="en-US" sz="3200" dirty="0"/>
              <a:t> CPS? </a:t>
            </a:r>
            <a:r>
              <a:rPr lang="en-US" sz="3200" dirty="0">
                <a:solidFill>
                  <a:srgbClr val="29C3EC"/>
                </a:solidFill>
              </a:rPr>
              <a:t>I</a:t>
            </a:r>
            <a:r>
              <a:rPr lang="en-US" sz="3200" dirty="0"/>
              <a:t> What is SPP?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452675"/>
            <a:ext cx="3747106" cy="3417645"/>
          </a:xfrm>
        </p:spPr>
        <p:txBody>
          <a:bodyPr/>
          <a:lstStyle/>
          <a:p>
            <a:r>
              <a:rPr lang="es-ES_tradnl" sz="2000" b="1" dirty="0"/>
              <a:t>El </a:t>
            </a:r>
            <a:r>
              <a:rPr lang="es-ES_tradnl" sz="2000" b="1" dirty="0">
                <a:solidFill>
                  <a:srgbClr val="29C3EC"/>
                </a:solidFill>
              </a:rPr>
              <a:t>deber </a:t>
            </a:r>
            <a:r>
              <a:rPr lang="es-ES_tradnl" sz="2000" b="1" dirty="0" smtClean="0">
                <a:solidFill>
                  <a:srgbClr val="29C3EC"/>
                </a:solidFill>
              </a:rPr>
              <a:t>principal </a:t>
            </a:r>
            <a:r>
              <a:rPr lang="es-ES_tradnl" sz="2000" b="1" dirty="0"/>
              <a:t>de </a:t>
            </a:r>
            <a:r>
              <a:rPr lang="es-ES_tradnl" sz="2000" b="1" dirty="0"/>
              <a:t>los agentes de compras es contratar bienes, servicios e infraestructura de una manera que </a:t>
            </a:r>
            <a:r>
              <a:rPr lang="es-ES_tradnl" sz="2000" b="1" dirty="0">
                <a:solidFill>
                  <a:srgbClr val="29C3EC"/>
                </a:solidFill>
              </a:rPr>
              <a:t>optimice el valor de los recursos </a:t>
            </a:r>
            <a:r>
              <a:rPr lang="es-ES_tradnl" sz="2000" b="1" dirty="0" err="1">
                <a:solidFill>
                  <a:srgbClr val="29C3EC"/>
                </a:solidFill>
              </a:rPr>
              <a:t>públicos</a:t>
            </a:r>
            <a:r>
              <a:rPr lang="es-ES_tradnl" sz="2000" b="1" dirty="0">
                <a:solidFill>
                  <a:srgbClr val="29C3EC"/>
                </a:solidFill>
              </a:rPr>
              <a:t>. </a:t>
            </a:r>
            <a:endParaRPr lang="es-ES_tradnl" sz="2000" b="1" dirty="0" smtClean="0">
              <a:solidFill>
                <a:srgbClr val="29C3EC"/>
              </a:solidFill>
            </a:endParaRPr>
          </a:p>
          <a:p>
            <a:endParaRPr lang="es-ES_tradnl" sz="2000" dirty="0">
              <a:solidFill>
                <a:srgbClr val="29C3EC"/>
              </a:solidFill>
            </a:endParaRP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934220" y="2452675"/>
            <a:ext cx="3299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lang="en-US" sz="2000" b="1" dirty="0" smtClean="0">
                <a:solidFill>
                  <a:srgbClr val="7F7F7F"/>
                </a:solidFill>
                <a:latin typeface="Arial"/>
                <a:cs typeface="Arial"/>
              </a:rPr>
              <a:t>he </a:t>
            </a:r>
            <a:r>
              <a:rPr lang="en-US" sz="2000" b="1" dirty="0">
                <a:solidFill>
                  <a:srgbClr val="29C3EC"/>
                </a:solidFill>
                <a:latin typeface="Arial"/>
                <a:cs typeface="Arial"/>
              </a:rPr>
              <a:t>primary duty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 of public procurers is to procure goods, services and infra- structure in a way that</a:t>
            </a:r>
            <a:r>
              <a:rPr lang="en-US" sz="2000" b="1" dirty="0">
                <a:solidFill>
                  <a:srgbClr val="29C3EC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9C3EC"/>
                </a:solidFill>
                <a:latin typeface="Arial"/>
                <a:cs typeface="Arial"/>
              </a:rPr>
              <a:t>optimises</a:t>
            </a:r>
            <a:r>
              <a:rPr lang="en-US" sz="2000" b="1" dirty="0">
                <a:solidFill>
                  <a:srgbClr val="29C3EC"/>
                </a:solidFill>
                <a:latin typeface="Arial"/>
                <a:cs typeface="Arial"/>
              </a:rPr>
              <a:t> value for public funds.</a:t>
            </a:r>
          </a:p>
        </p:txBody>
      </p:sp>
    </p:spTree>
    <p:extLst>
      <p:ext uri="{BB962C8B-B14F-4D97-AF65-F5344CB8AC3E}">
        <p14:creationId xmlns:p14="http://schemas.microsoft.com/office/powerpoint/2010/main" val="389012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854105"/>
            <a:ext cx="8447742" cy="829636"/>
          </a:xfrm>
        </p:spPr>
        <p:txBody>
          <a:bodyPr/>
          <a:lstStyle/>
          <a:p>
            <a:r>
              <a:rPr lang="es-ES" b="1" dirty="0"/>
              <a:t>Poder de Compra del Estado </a:t>
            </a:r>
            <a:r>
              <a:rPr lang="es-ES" b="1" dirty="0" smtClean="0">
                <a:solidFill>
                  <a:srgbClr val="17375E"/>
                </a:solidFill>
              </a:rPr>
              <a:t>=&gt;</a:t>
            </a:r>
            <a:r>
              <a:rPr lang="es-ES" b="1" dirty="0" smtClean="0"/>
              <a:t>  Poder </a:t>
            </a:r>
            <a:r>
              <a:rPr lang="es-ES" b="1" dirty="0"/>
              <a:t>de crear impactos positivos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91432"/>
            <a:ext cx="6900335" cy="1143000"/>
          </a:xfrm>
        </p:spPr>
        <p:txBody>
          <a:bodyPr/>
          <a:lstStyle/>
          <a:p>
            <a:r>
              <a:rPr lang="en-US" sz="3200" dirty="0"/>
              <a:t>¿</a:t>
            </a:r>
            <a:r>
              <a:rPr lang="en-US" sz="3200" dirty="0" err="1" smtClean="0"/>
              <a:t>Qu</a:t>
            </a:r>
            <a:r>
              <a:rPr lang="en-US" sz="3200" dirty="0" err="1" smtClean="0"/>
              <a:t>é</a:t>
            </a:r>
            <a:r>
              <a:rPr lang="en-US" sz="3200" dirty="0" smtClean="0"/>
              <a:t> son </a:t>
            </a:r>
            <a:r>
              <a:rPr lang="en-US" sz="3200" dirty="0" err="1" smtClean="0"/>
              <a:t>las</a:t>
            </a:r>
            <a:r>
              <a:rPr lang="en-US" sz="3200" dirty="0" smtClean="0"/>
              <a:t> CPS? </a:t>
            </a:r>
            <a:r>
              <a:rPr lang="en-US" sz="3200" dirty="0" smtClean="0">
                <a:solidFill>
                  <a:srgbClr val="29C3EC"/>
                </a:solidFill>
              </a:rPr>
              <a:t>I</a:t>
            </a:r>
            <a:r>
              <a:rPr lang="en-US" sz="3200" dirty="0" smtClean="0"/>
              <a:t> What is SPP?</a:t>
            </a:r>
            <a:endParaRPr lang="en-US" sz="3200" dirty="0"/>
          </a:p>
        </p:txBody>
      </p:sp>
      <p:pic>
        <p:nvPicPr>
          <p:cNvPr id="13" name="Imagen 12" descr="Screen Shot 2015-09-25 at 10.50.23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09"/>
          <a:stretch/>
        </p:blipFill>
        <p:spPr>
          <a:xfrm>
            <a:off x="6274218" y="2412729"/>
            <a:ext cx="2341559" cy="4240800"/>
          </a:xfrm>
          <a:prstGeom prst="rect">
            <a:avLst/>
          </a:prstGeom>
        </p:spPr>
      </p:pic>
      <p:pic>
        <p:nvPicPr>
          <p:cNvPr id="14" name="Imagen 13" descr="Screen Shot 2015-09-25 at 10.51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25" y="2529153"/>
            <a:ext cx="4298300" cy="39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1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3051245"/>
            <a:ext cx="3907687" cy="3503820"/>
          </a:xfrm>
        </p:spPr>
        <p:txBody>
          <a:bodyPr>
            <a:normAutofit lnSpcReduction="10000"/>
          </a:bodyPr>
          <a:lstStyle/>
          <a:p>
            <a:r>
              <a:rPr lang="es-ES_tradnl" sz="1800" b="1" u="sng" dirty="0" smtClean="0"/>
              <a:t>¿Qu</a:t>
            </a:r>
            <a:r>
              <a:rPr lang="es-ES_tradnl" sz="1800" b="1" u="sng" dirty="0" smtClean="0"/>
              <a:t>é busca?</a:t>
            </a:r>
          </a:p>
          <a:p>
            <a:endParaRPr lang="es-ES_tradnl" sz="1800" b="1" dirty="0"/>
          </a:p>
          <a:p>
            <a:r>
              <a:rPr lang="es-ES_tradnl" sz="1800" b="1" dirty="0" smtClean="0"/>
              <a:t>Que los </a:t>
            </a:r>
            <a:r>
              <a:rPr lang="es-ES_tradnl" sz="1800" b="1" dirty="0"/>
              <a:t>gobiernos </a:t>
            </a:r>
            <a:r>
              <a:rPr lang="es-ES_tradnl" sz="1800" b="1" dirty="0" smtClean="0"/>
              <a:t>realicen </a:t>
            </a:r>
            <a:r>
              <a:rPr lang="es-ES_tradnl" sz="1800" b="1" dirty="0" smtClean="0">
                <a:solidFill>
                  <a:srgbClr val="29C3EC"/>
                </a:solidFill>
              </a:rPr>
              <a:t>adquisiciones:</a:t>
            </a:r>
          </a:p>
          <a:p>
            <a:pPr marL="285750" indent="-285750">
              <a:buFontTx/>
              <a:buChar char="-"/>
            </a:pPr>
            <a:r>
              <a:rPr lang="es-ES_tradnl" sz="1800" b="1" dirty="0" smtClean="0">
                <a:solidFill>
                  <a:srgbClr val="29C3EC"/>
                </a:solidFill>
              </a:rPr>
              <a:t>en </a:t>
            </a:r>
            <a:r>
              <a:rPr lang="es-ES_tradnl" sz="1800" b="1" dirty="0">
                <a:solidFill>
                  <a:srgbClr val="29C3EC"/>
                </a:solidFill>
              </a:rPr>
              <a:t>las mejores condiciones sociales, </a:t>
            </a:r>
            <a:r>
              <a:rPr lang="es-ES_tradnl" sz="1800" b="1" dirty="0" err="1">
                <a:solidFill>
                  <a:srgbClr val="29C3EC"/>
                </a:solidFill>
              </a:rPr>
              <a:t>económicas</a:t>
            </a:r>
            <a:r>
              <a:rPr lang="es-ES_tradnl" sz="1800" b="1" dirty="0">
                <a:solidFill>
                  <a:srgbClr val="29C3EC"/>
                </a:solidFill>
              </a:rPr>
              <a:t> y ambientales </a:t>
            </a:r>
            <a:r>
              <a:rPr lang="es-ES_tradnl" sz="1800" b="1" dirty="0" smtClean="0">
                <a:solidFill>
                  <a:srgbClr val="29C3EC"/>
                </a:solidFill>
              </a:rPr>
              <a:t>posibles 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(con las 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últimas</a:t>
            </a:r>
            <a:r>
              <a:rPr lang="es-ES_tradnl" sz="1800" b="1" dirty="0" smtClean="0">
                <a:solidFill>
                  <a:srgbClr val="29C3EC"/>
                </a:solidFill>
              </a:rPr>
              <a:t> innovaciones</a:t>
            </a:r>
            <a:r>
              <a:rPr lang="es-ES_tradnl" sz="1800" b="1" dirty="0" smtClean="0"/>
              <a:t>)</a:t>
            </a:r>
            <a:endParaRPr lang="es-ES_tradnl" sz="1800" b="1" dirty="0" smtClean="0"/>
          </a:p>
          <a:p>
            <a:pPr marL="285750" indent="-285750">
              <a:buFontTx/>
              <a:buChar char="-"/>
            </a:pPr>
            <a:r>
              <a:rPr lang="es-ES_tradnl" sz="1800" b="1" dirty="0" smtClean="0"/>
              <a:t>en </a:t>
            </a:r>
            <a:r>
              <a:rPr lang="es-ES_tradnl" sz="1800" b="1" dirty="0"/>
              <a:t>apoyo a las estrategias nacionales de </a:t>
            </a:r>
            <a:r>
              <a:rPr lang="es-ES_tradnl" sz="1800" b="1" dirty="0" smtClean="0"/>
              <a:t>desarrollo</a:t>
            </a:r>
          </a:p>
          <a:p>
            <a:endParaRPr lang="es-ES_tradnl" b="1" dirty="0"/>
          </a:p>
          <a:p>
            <a:r>
              <a:rPr lang="es-ES_tradnl" dirty="0" smtClean="0"/>
              <a:t>Ejemplo: apoyar </a:t>
            </a:r>
            <a:r>
              <a:rPr lang="es-ES_tradnl" dirty="0" err="1" smtClean="0"/>
              <a:t>INDCs</a:t>
            </a:r>
            <a:endParaRPr lang="es-ES_tradnl" dirty="0" smtClean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7199" y="2021168"/>
            <a:ext cx="8214181" cy="782102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Es necesario aumentar </a:t>
            </a:r>
            <a:r>
              <a:rPr lang="es-ES" b="1" dirty="0" smtClean="0"/>
              <a:t>el poder del gasto p</a:t>
            </a:r>
            <a:r>
              <a:rPr lang="es-ES" b="1" dirty="0" smtClean="0"/>
              <a:t>úblico para liderar en desarrollo sostenible</a:t>
            </a:r>
            <a:endParaRPr lang="es-E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91432"/>
            <a:ext cx="6900335" cy="1143000"/>
          </a:xfrm>
        </p:spPr>
        <p:txBody>
          <a:bodyPr/>
          <a:lstStyle/>
          <a:p>
            <a:r>
              <a:rPr lang="en-US" sz="3200" dirty="0"/>
              <a:t>¿</a:t>
            </a:r>
            <a:r>
              <a:rPr lang="en-US" sz="3200" dirty="0" err="1" smtClean="0"/>
              <a:t>Qu</a:t>
            </a:r>
            <a:r>
              <a:rPr lang="en-US" sz="3200" dirty="0" err="1" smtClean="0"/>
              <a:t>é</a:t>
            </a:r>
            <a:r>
              <a:rPr lang="en-US" sz="3200" dirty="0" smtClean="0"/>
              <a:t> son </a:t>
            </a:r>
            <a:r>
              <a:rPr lang="en-US" sz="3200" dirty="0" err="1" smtClean="0"/>
              <a:t>las</a:t>
            </a:r>
            <a:r>
              <a:rPr lang="en-US" sz="3200" dirty="0" smtClean="0"/>
              <a:t> CPS? </a:t>
            </a:r>
            <a:r>
              <a:rPr lang="en-US" sz="3200" dirty="0" smtClean="0">
                <a:solidFill>
                  <a:srgbClr val="29C3EC"/>
                </a:solidFill>
              </a:rPr>
              <a:t>I</a:t>
            </a:r>
            <a:r>
              <a:rPr lang="en-US" sz="3200" dirty="0" smtClean="0"/>
              <a:t> What is SPP?</a:t>
            </a:r>
            <a:endParaRPr lang="en-US" sz="3200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4763693" y="3184225"/>
            <a:ext cx="3907687" cy="350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1" u="sng" dirty="0" err="1" smtClean="0"/>
              <a:t>What</a:t>
            </a:r>
            <a:r>
              <a:rPr lang="es-ES_tradnl" sz="1800" b="1" u="sng" dirty="0" smtClean="0"/>
              <a:t> </a:t>
            </a:r>
            <a:r>
              <a:rPr lang="es-ES_tradnl" sz="1800" b="1" u="sng" dirty="0" err="1" smtClean="0"/>
              <a:t>is</a:t>
            </a:r>
            <a:r>
              <a:rPr lang="es-ES_tradnl" sz="1800" b="1" u="sng" dirty="0" smtClean="0"/>
              <a:t> </a:t>
            </a:r>
            <a:r>
              <a:rPr lang="es-ES_tradnl" sz="1800" b="1" u="sng" dirty="0" err="1" smtClean="0"/>
              <a:t>the</a:t>
            </a:r>
            <a:r>
              <a:rPr lang="es-ES_tradnl" sz="1800" b="1" u="sng" dirty="0" smtClean="0"/>
              <a:t> </a:t>
            </a:r>
            <a:r>
              <a:rPr lang="es-ES_tradnl" sz="1800" b="1" u="sng" dirty="0" err="1" smtClean="0"/>
              <a:t>aim</a:t>
            </a:r>
            <a:r>
              <a:rPr lang="es-ES_tradnl" sz="1800" b="1" u="sng" dirty="0" smtClean="0"/>
              <a:t>?</a:t>
            </a:r>
          </a:p>
          <a:p>
            <a:endParaRPr lang="es-ES_tradnl" sz="1800" b="1" dirty="0" smtClean="0"/>
          </a:p>
          <a:p>
            <a:r>
              <a:rPr lang="es-ES_tradnl" sz="1800" b="1" dirty="0" err="1" smtClean="0"/>
              <a:t>That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governments</a:t>
            </a:r>
            <a:r>
              <a:rPr lang="es-ES_tradnl" sz="1800" b="1" dirty="0" smtClean="0"/>
              <a:t> </a:t>
            </a:r>
            <a:r>
              <a:rPr lang="es-ES_tradnl" sz="1800" b="1" dirty="0" smtClean="0">
                <a:solidFill>
                  <a:srgbClr val="29C3EC"/>
                </a:solidFill>
              </a:rPr>
              <a:t>procure:</a:t>
            </a:r>
          </a:p>
          <a:p>
            <a:pPr marL="285750" indent="-285750">
              <a:buFontTx/>
              <a:buChar char="-"/>
            </a:pPr>
            <a:r>
              <a:rPr lang="es-ES" sz="1800" b="1" dirty="0" smtClean="0">
                <a:solidFill>
                  <a:srgbClr val="29C3EC"/>
                </a:solidFill>
              </a:rPr>
              <a:t>I</a:t>
            </a:r>
            <a:r>
              <a:rPr lang="es-ES_tradnl" sz="1800" b="1" dirty="0" smtClean="0">
                <a:solidFill>
                  <a:srgbClr val="29C3EC"/>
                </a:solidFill>
              </a:rPr>
              <a:t>n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the</a:t>
            </a:r>
            <a:r>
              <a:rPr lang="es-ES_tradnl" sz="1800" b="1" dirty="0" smtClean="0">
                <a:solidFill>
                  <a:srgbClr val="29C3EC"/>
                </a:solidFill>
              </a:rPr>
              <a:t>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best</a:t>
            </a:r>
            <a:r>
              <a:rPr lang="es-ES_tradnl" sz="1800" b="1" dirty="0" smtClean="0">
                <a:solidFill>
                  <a:srgbClr val="29C3EC"/>
                </a:solidFill>
              </a:rPr>
              <a:t>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possible</a:t>
            </a:r>
            <a:r>
              <a:rPr lang="es-ES_tradnl" sz="1800" b="1" dirty="0" smtClean="0">
                <a:solidFill>
                  <a:srgbClr val="29C3EC"/>
                </a:solidFill>
              </a:rPr>
              <a:t> social,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economic</a:t>
            </a:r>
            <a:r>
              <a:rPr lang="es-ES_tradnl" sz="1800" b="1" dirty="0" smtClean="0">
                <a:solidFill>
                  <a:srgbClr val="29C3EC"/>
                </a:solidFill>
              </a:rPr>
              <a:t> and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environmental</a:t>
            </a:r>
            <a:r>
              <a:rPr lang="es-ES_tradnl" sz="1800" b="1" dirty="0" smtClean="0">
                <a:solidFill>
                  <a:srgbClr val="29C3EC"/>
                </a:solidFill>
              </a:rPr>
              <a:t> 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_tradnl" sz="1800" b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800" b="1" dirty="0" err="1" smtClean="0">
                <a:solidFill>
                  <a:schemeClr val="bg1">
                    <a:lumMod val="50000"/>
                  </a:schemeClr>
                </a:solidFill>
              </a:rPr>
              <a:t>latest</a:t>
            </a:r>
            <a:r>
              <a:rPr lang="es-ES_tradnl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800" b="1" dirty="0" err="1" smtClean="0">
                <a:solidFill>
                  <a:srgbClr val="29C3EC"/>
                </a:solidFill>
              </a:rPr>
              <a:t>innovations</a:t>
            </a:r>
            <a:r>
              <a:rPr lang="es-ES_tradnl" sz="1800" b="1" dirty="0" smtClean="0"/>
              <a:t>)</a:t>
            </a:r>
            <a:endParaRPr lang="es-ES_tradnl" sz="1800" b="1" dirty="0" smtClean="0"/>
          </a:p>
          <a:p>
            <a:pPr marL="285750" indent="-285750">
              <a:buFontTx/>
              <a:buChar char="-"/>
            </a:pPr>
            <a:r>
              <a:rPr lang="es-ES" sz="1800" b="1" dirty="0" smtClean="0"/>
              <a:t>S</a:t>
            </a:r>
            <a:r>
              <a:rPr lang="es-ES_tradnl" sz="1800" b="1" dirty="0" err="1" smtClean="0"/>
              <a:t>upporting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national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development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strategies</a:t>
            </a:r>
            <a:r>
              <a:rPr lang="es-ES_tradnl" sz="1800" b="1" dirty="0" smtClean="0"/>
              <a:t> </a:t>
            </a:r>
          </a:p>
          <a:p>
            <a:endParaRPr lang="es-ES_tradnl" b="1" dirty="0" smtClean="0"/>
          </a:p>
          <a:p>
            <a:r>
              <a:rPr lang="es-ES_tradnl" dirty="0" err="1" smtClean="0"/>
              <a:t>Example</a:t>
            </a:r>
            <a:r>
              <a:rPr lang="es-ES_tradnl" dirty="0" smtClean="0"/>
              <a:t>: </a:t>
            </a:r>
            <a:r>
              <a:rPr lang="es-ES_tradnl" dirty="0" err="1" smtClean="0"/>
              <a:t>support</a:t>
            </a:r>
            <a:r>
              <a:rPr lang="es-ES_tradnl" dirty="0" smtClean="0"/>
              <a:t> </a:t>
            </a:r>
            <a:r>
              <a:rPr lang="es-ES_tradnl" dirty="0" err="1" smtClean="0"/>
              <a:t>INDCs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9923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7157120"/>
              </p:ext>
            </p:extLst>
          </p:nvPr>
        </p:nvGraphicFramePr>
        <p:xfrm>
          <a:off x="279400" y="571500"/>
          <a:ext cx="8636000" cy="610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75212275"/>
              </p:ext>
            </p:extLst>
          </p:nvPr>
        </p:nvGraphicFramePr>
        <p:xfrm>
          <a:off x="2857500" y="2336800"/>
          <a:ext cx="3721100" cy="267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n 7" descr="LS012494.png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717"/>
                    </a14:imgEffect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51" y="4088891"/>
            <a:ext cx="673149" cy="706979"/>
          </a:xfrm>
          <a:prstGeom prst="rect">
            <a:avLst/>
          </a:prstGeom>
        </p:spPr>
      </p:pic>
      <p:pic>
        <p:nvPicPr>
          <p:cNvPr id="9" name="Imagen 8" descr="BU005259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918" y="2336800"/>
            <a:ext cx="753284" cy="673100"/>
          </a:xfrm>
          <a:prstGeom prst="rect">
            <a:avLst/>
          </a:prstGeom>
        </p:spPr>
      </p:pic>
      <p:pic>
        <p:nvPicPr>
          <p:cNvPr id="10" name="Imagen 9" descr="200235995-001.png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4118168"/>
            <a:ext cx="677702" cy="677702"/>
          </a:xfrm>
          <a:prstGeom prst="rect">
            <a:avLst/>
          </a:prstGeom>
        </p:spPr>
      </p:pic>
      <p:pic>
        <p:nvPicPr>
          <p:cNvPr id="11" name="Imagen 10" descr="200387759-001.png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351" y="2045659"/>
            <a:ext cx="468037" cy="12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How to start with SPP?</a:t>
            </a:r>
            <a:r>
              <a:rPr lang="en-US" sz="2800" dirty="0">
                <a:solidFill>
                  <a:srgbClr val="29C3EC"/>
                </a:solidFill>
              </a:rPr>
              <a:t> l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comenzar</a:t>
            </a:r>
            <a:r>
              <a:rPr lang="en-US" sz="2800" dirty="0"/>
              <a:t> con </a:t>
            </a:r>
            <a:r>
              <a:rPr lang="en-US" sz="2800" dirty="0" err="1"/>
              <a:t>las</a:t>
            </a:r>
            <a:r>
              <a:rPr lang="en-US" sz="2800" dirty="0"/>
              <a:t> CPS</a:t>
            </a:r>
            <a:endParaRPr lang="es-ES_tradn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052150"/>
            <a:ext cx="3940031" cy="32549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Environmental and social impact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much does public </a:t>
            </a:r>
            <a:r>
              <a:rPr lang="en-US" sz="2400" dirty="0"/>
              <a:t>procurement </a:t>
            </a:r>
            <a:r>
              <a:rPr lang="en-US" sz="2400" dirty="0" smtClean="0"/>
              <a:t>represent in </a:t>
            </a:r>
            <a:r>
              <a:rPr lang="en-US" sz="2400" dirty="0"/>
              <a:t>total demand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Domestic </a:t>
            </a:r>
            <a:r>
              <a:rPr lang="en-US" sz="2400" dirty="0"/>
              <a:t>industry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Development priorities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173568"/>
            <a:ext cx="4215792" cy="782102"/>
          </a:xfrm>
        </p:spPr>
        <p:txBody>
          <a:bodyPr>
            <a:normAutofit fontScale="55000" lnSpcReduction="20000"/>
          </a:bodyPr>
          <a:lstStyle/>
          <a:p>
            <a:r>
              <a:rPr lang="es-ES" sz="3800" cap="small" dirty="0" err="1" smtClean="0"/>
              <a:t>Prioritize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where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to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start</a:t>
            </a:r>
            <a:r>
              <a:rPr lang="es-ES" sz="3800" cap="small" dirty="0" smtClean="0"/>
              <a:t> </a:t>
            </a:r>
            <a:r>
              <a:rPr lang="es-ES" sz="3800" dirty="0" smtClean="0"/>
              <a:t>– </a:t>
            </a:r>
            <a:r>
              <a:rPr lang="es-ES" sz="3800" b="1" dirty="0" err="1" smtClean="0"/>
              <a:t>Which</a:t>
            </a:r>
            <a:r>
              <a:rPr lang="es-ES" sz="3800" b="1" dirty="0" smtClean="0"/>
              <a:t> </a:t>
            </a:r>
            <a:r>
              <a:rPr lang="es-ES" sz="3800" b="1" dirty="0" err="1" smtClean="0"/>
              <a:t>products</a:t>
            </a:r>
            <a:r>
              <a:rPr lang="es-ES" sz="3800" b="1" dirty="0" smtClean="0"/>
              <a:t> and </a:t>
            </a:r>
            <a:r>
              <a:rPr lang="es-ES" sz="3800" b="1" dirty="0" err="1" smtClean="0"/>
              <a:t>services</a:t>
            </a:r>
            <a:r>
              <a:rPr lang="es-ES" sz="3800" dirty="0" smtClean="0"/>
              <a:t>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42708" y="3047466"/>
            <a:ext cx="4185508" cy="325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Impacto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ambiental</a:t>
            </a:r>
            <a:r>
              <a:rPr lang="en-US" sz="2400" dirty="0" smtClean="0"/>
              <a:t> y social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Cuanto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compras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públicas</a:t>
            </a:r>
            <a:r>
              <a:rPr lang="en-US" sz="2400" dirty="0" smtClean="0"/>
              <a:t> en la </a:t>
            </a:r>
            <a:r>
              <a:rPr lang="en-US" sz="2400" dirty="0" err="1" smtClean="0"/>
              <a:t>demanda</a:t>
            </a:r>
            <a:r>
              <a:rPr lang="en-US" sz="2400" dirty="0" smtClean="0"/>
              <a:t> total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Industria</a:t>
            </a:r>
            <a:r>
              <a:rPr lang="en-US" sz="2400" dirty="0" smtClean="0"/>
              <a:t> local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Prioridades</a:t>
            </a:r>
            <a:r>
              <a:rPr lang="en-US" sz="2400" dirty="0" smtClean="0"/>
              <a:t> de </a:t>
            </a:r>
            <a:r>
              <a:rPr lang="en-US" sz="2400" dirty="0" err="1" smtClean="0"/>
              <a:t>desarrollo</a:t>
            </a:r>
            <a:endParaRPr lang="en-US" sz="2400" dirty="0" smtClean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4923183" y="2173568"/>
            <a:ext cx="4106083" cy="782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800" cap="small" dirty="0" smtClean="0"/>
              <a:t>Priorizar por donde empezar </a:t>
            </a:r>
            <a:r>
              <a:rPr lang="es-ES" sz="3800" dirty="0" smtClean="0"/>
              <a:t>– </a:t>
            </a:r>
            <a:r>
              <a:rPr lang="es-ES" sz="3800" b="1" dirty="0" smtClean="0"/>
              <a:t>¿Qu</a:t>
            </a:r>
            <a:r>
              <a:rPr lang="es-ES" sz="3800" b="1" dirty="0" smtClean="0"/>
              <a:t>é</a:t>
            </a:r>
            <a:r>
              <a:rPr lang="es-ES" sz="3800" b="1" dirty="0" smtClean="0"/>
              <a:t> </a:t>
            </a:r>
            <a:r>
              <a:rPr lang="es-ES" sz="3800" b="1" dirty="0" smtClean="0"/>
              <a:t>productos y servicios?</a:t>
            </a:r>
          </a:p>
        </p:txBody>
      </p:sp>
    </p:spTree>
    <p:extLst>
      <p:ext uri="{BB962C8B-B14F-4D97-AF65-F5344CB8AC3E}">
        <p14:creationId xmlns:p14="http://schemas.microsoft.com/office/powerpoint/2010/main" val="259969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17418" y="2021168"/>
            <a:ext cx="3948969" cy="934502"/>
          </a:xfrm>
        </p:spPr>
        <p:txBody>
          <a:bodyPr>
            <a:normAutofit fontScale="55000" lnSpcReduction="20000"/>
          </a:bodyPr>
          <a:lstStyle/>
          <a:p>
            <a:r>
              <a:rPr lang="en-US" sz="3800" cap="small" dirty="0" err="1" smtClean="0"/>
              <a:t>Priorizar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por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donde</a:t>
            </a:r>
            <a:r>
              <a:rPr lang="en-US" sz="3800" cap="small" dirty="0" smtClean="0"/>
              <a:t> </a:t>
            </a:r>
            <a:r>
              <a:rPr lang="en-US" sz="3800" cap="small" dirty="0" err="1" smtClean="0"/>
              <a:t>empezar</a:t>
            </a:r>
            <a:r>
              <a:rPr lang="en-US" sz="3800" cap="small" dirty="0" smtClean="0"/>
              <a:t> </a:t>
            </a:r>
            <a:r>
              <a:rPr lang="en-US" sz="3800" dirty="0" smtClean="0"/>
              <a:t>– ¿En </a:t>
            </a:r>
            <a:r>
              <a:rPr lang="en-US" sz="3800" dirty="0" err="1" smtClean="0"/>
              <a:t>que</a:t>
            </a:r>
            <a:r>
              <a:rPr lang="en-US" sz="3800" dirty="0" smtClean="0"/>
              <a:t> parte del </a:t>
            </a:r>
            <a:r>
              <a:rPr lang="en-US" sz="3800" dirty="0" err="1" smtClean="0"/>
              <a:t>ciclo</a:t>
            </a:r>
            <a:r>
              <a:rPr lang="en-US" sz="3800" dirty="0" smtClean="0"/>
              <a:t> de </a:t>
            </a:r>
            <a:r>
              <a:rPr lang="en-US" sz="3800" dirty="0" err="1" smtClean="0"/>
              <a:t>compras</a:t>
            </a:r>
            <a:r>
              <a:rPr lang="en-US" sz="3800" dirty="0" smtClean="0"/>
              <a:t>?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7418" y="2955670"/>
            <a:ext cx="3830323" cy="306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 err="1"/>
              <a:t>Análisis</a:t>
            </a:r>
            <a:r>
              <a:rPr lang="en-US" sz="2400" dirty="0"/>
              <a:t> de </a:t>
            </a:r>
            <a:r>
              <a:rPr lang="en-US" sz="2400" dirty="0" err="1"/>
              <a:t>necesidades</a:t>
            </a:r>
            <a:r>
              <a:rPr lang="en-US" sz="24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Criterios</a:t>
            </a:r>
            <a:r>
              <a:rPr lang="en-US" sz="2400" dirty="0" smtClean="0"/>
              <a:t> de </a:t>
            </a:r>
            <a:r>
              <a:rPr lang="en-US" sz="2400" dirty="0" err="1" smtClean="0"/>
              <a:t>adjudicación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</a:t>
            </a:r>
            <a:r>
              <a:rPr lang="en-US" sz="2400" dirty="0" err="1" smtClean="0"/>
              <a:t>suficiente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el </a:t>
            </a:r>
            <a:r>
              <a:rPr lang="en-US" sz="2400" dirty="0" err="1" smtClean="0"/>
              <a:t>mercado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Precalificación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Condiciones</a:t>
            </a:r>
            <a:r>
              <a:rPr lang="en-US" sz="2400" dirty="0" smtClean="0"/>
              <a:t> </a:t>
            </a:r>
            <a:r>
              <a:rPr lang="en-US" sz="2400" dirty="0" err="1" smtClean="0"/>
              <a:t>contractuales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Especificaciones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técnicas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How to start with SPP?</a:t>
            </a:r>
            <a:r>
              <a:rPr lang="en-US" sz="2800" dirty="0">
                <a:solidFill>
                  <a:srgbClr val="29C3EC"/>
                </a:solidFill>
              </a:rPr>
              <a:t> l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comenzar</a:t>
            </a:r>
            <a:r>
              <a:rPr lang="en-US" sz="2800" dirty="0"/>
              <a:t> con </a:t>
            </a:r>
            <a:r>
              <a:rPr lang="en-US" sz="2800" dirty="0" err="1"/>
              <a:t>las</a:t>
            </a:r>
            <a:r>
              <a:rPr lang="en-US" sz="2800" dirty="0"/>
              <a:t> CPS</a:t>
            </a:r>
            <a:endParaRPr lang="es-ES_tradnl" sz="2800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57200" y="2021168"/>
            <a:ext cx="3982723" cy="934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800" cap="small" dirty="0" err="1" smtClean="0"/>
              <a:t>Prioritize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where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to</a:t>
            </a:r>
            <a:r>
              <a:rPr lang="es-ES" sz="3800" cap="small" dirty="0" smtClean="0"/>
              <a:t> </a:t>
            </a:r>
            <a:r>
              <a:rPr lang="es-ES" sz="3800" cap="small" dirty="0" err="1" smtClean="0"/>
              <a:t>start</a:t>
            </a:r>
            <a:r>
              <a:rPr lang="es-ES" sz="3800" cap="small" dirty="0" smtClean="0"/>
              <a:t> </a:t>
            </a:r>
            <a:r>
              <a:rPr lang="es-ES" sz="3800" dirty="0" smtClean="0"/>
              <a:t>– In </a:t>
            </a:r>
            <a:r>
              <a:rPr lang="es-ES" sz="3800" dirty="0" err="1" smtClean="0"/>
              <a:t>which</a:t>
            </a:r>
            <a:r>
              <a:rPr lang="es-ES" sz="3800" dirty="0" smtClean="0"/>
              <a:t> </a:t>
            </a:r>
            <a:r>
              <a:rPr lang="es-ES" sz="3800" dirty="0" err="1" smtClean="0"/>
              <a:t>part</a:t>
            </a:r>
            <a:r>
              <a:rPr lang="es-ES" sz="3800" dirty="0" smtClean="0"/>
              <a:t> of </a:t>
            </a:r>
            <a:r>
              <a:rPr lang="es-ES" sz="3800" dirty="0" err="1" smtClean="0"/>
              <a:t>the</a:t>
            </a:r>
            <a:r>
              <a:rPr lang="es-ES" sz="3800" dirty="0" smtClean="0"/>
              <a:t> </a:t>
            </a:r>
            <a:r>
              <a:rPr lang="es-ES" sz="3800" dirty="0" err="1" smtClean="0"/>
              <a:t>procurement</a:t>
            </a:r>
            <a:r>
              <a:rPr lang="es-ES" sz="3800" dirty="0" smtClean="0"/>
              <a:t> </a:t>
            </a:r>
            <a:r>
              <a:rPr lang="es-ES" sz="3800" dirty="0" err="1" smtClean="0"/>
              <a:t>cycle</a:t>
            </a:r>
            <a:r>
              <a:rPr lang="es-ES" sz="3800" dirty="0" smtClean="0"/>
              <a:t>?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62000" y="3108070"/>
            <a:ext cx="3830323" cy="30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/>
              <a:t>Product definition and needs assessment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Award criteria and lead time for market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Prequalification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Contract conditions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Technical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25723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2800" dirty="0" err="1" smtClean="0"/>
              <a:t>Productos</a:t>
            </a:r>
            <a:r>
              <a:rPr lang="en-US" sz="2800" dirty="0" smtClean="0"/>
              <a:t> de la RICG </a:t>
            </a:r>
            <a:r>
              <a:rPr lang="en-US" sz="2800" dirty="0" err="1" smtClean="0"/>
              <a:t>para</a:t>
            </a:r>
            <a:r>
              <a:rPr lang="en-US" sz="2800" dirty="0" smtClean="0"/>
              <a:t> CPS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INGP Products for SPP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34111" y="6186431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2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2800" dirty="0" err="1" smtClean="0"/>
              <a:t>Productos</a:t>
            </a:r>
            <a:r>
              <a:rPr lang="en-US" sz="2800" dirty="0" smtClean="0"/>
              <a:t> de la RICG </a:t>
            </a:r>
            <a:r>
              <a:rPr lang="en-US" sz="2800" dirty="0" err="1" smtClean="0"/>
              <a:t>para</a:t>
            </a:r>
            <a:r>
              <a:rPr lang="en-US" sz="2800" dirty="0" smtClean="0"/>
              <a:t> CPS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INGP Products for SPP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34111" y="6285722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27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z="2800" dirty="0" err="1" smtClean="0"/>
              <a:t>Productos</a:t>
            </a:r>
            <a:r>
              <a:rPr lang="en-US" sz="2800" dirty="0" smtClean="0"/>
              <a:t> </a:t>
            </a:r>
            <a:r>
              <a:rPr lang="en-US" sz="2800" dirty="0" smtClean="0"/>
              <a:t>de IISD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smtClean="0"/>
              <a:t>la </a:t>
            </a:r>
            <a:r>
              <a:rPr lang="en-US" sz="2800" dirty="0" smtClean="0"/>
              <a:t>RICG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IISD </a:t>
            </a:r>
            <a:r>
              <a:rPr lang="en-US" sz="2800" dirty="0" smtClean="0"/>
              <a:t>Products for </a:t>
            </a:r>
            <a:r>
              <a:rPr lang="en-US" sz="2800" dirty="0" smtClean="0"/>
              <a:t>INGP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54588" y="2151530"/>
            <a:ext cx="25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Licitaciones piloto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Tenders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88" y="3385873"/>
            <a:ext cx="2286000" cy="17272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34111" y="6264379"/>
            <a:ext cx="657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IISD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OEA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RICG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CRDI   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    IISD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OAS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INGP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+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IDRC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82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About IISD</a:t>
            </a:r>
            <a:endParaRPr lang="en-CA" sz="3000" dirty="0"/>
          </a:p>
        </p:txBody>
      </p:sp>
      <p:pic>
        <p:nvPicPr>
          <p:cNvPr id="5" name="Picture 4" descr="Screen Shot 2015-06-11 at 10.51.5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88" y="1535494"/>
            <a:ext cx="7446972" cy="53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928442" cy="1143000"/>
          </a:xfrm>
        </p:spPr>
        <p:txBody>
          <a:bodyPr/>
          <a:lstStyle/>
          <a:p>
            <a:r>
              <a:rPr lang="en-US" sz="2800" dirty="0" smtClean="0"/>
              <a:t>El Manual de CPS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SPP Handbook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7" name="Imagen 6" descr="Screen Shot 2015-10-23 at 3.29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88801"/>
            <a:ext cx="4028691" cy="5352904"/>
          </a:xfrm>
          <a:prstGeom prst="rect">
            <a:avLst/>
          </a:prstGeom>
        </p:spPr>
      </p:pic>
      <p:pic>
        <p:nvPicPr>
          <p:cNvPr id="9" name="Imagen 8" descr="Screen Shot 2015-10-23 at 3.36.04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1046" y="1285200"/>
            <a:ext cx="4031401" cy="5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63917312"/>
              </p:ext>
            </p:extLst>
          </p:nvPr>
        </p:nvGraphicFramePr>
        <p:xfrm>
          <a:off x="457200" y="1570038"/>
          <a:ext cx="8325224" cy="132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77963055"/>
              </p:ext>
            </p:extLst>
          </p:nvPr>
        </p:nvGraphicFramePr>
        <p:xfrm>
          <a:off x="472142" y="1568219"/>
          <a:ext cx="8325224" cy="213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39629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8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3161804"/>
              </p:ext>
            </p:extLst>
          </p:nvPr>
        </p:nvGraphicFramePr>
        <p:xfrm>
          <a:off x="457200" y="1387341"/>
          <a:ext cx="8325224" cy="333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18885233"/>
              </p:ext>
            </p:extLst>
          </p:nvPr>
        </p:nvGraphicFramePr>
        <p:xfrm>
          <a:off x="472142" y="1447945"/>
          <a:ext cx="8325224" cy="372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5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90128463"/>
              </p:ext>
            </p:extLst>
          </p:nvPr>
        </p:nvGraphicFramePr>
        <p:xfrm>
          <a:off x="472142" y="1486131"/>
          <a:ext cx="8325224" cy="441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8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05738851"/>
              </p:ext>
            </p:extLst>
          </p:nvPr>
        </p:nvGraphicFramePr>
        <p:xfrm>
          <a:off x="472142" y="1570038"/>
          <a:ext cx="8325224" cy="496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3.29.59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202920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El Manual </a:t>
            </a:r>
            <a:r>
              <a:rPr lang="en-US" sz="2800" dirty="0" smtClean="0">
                <a:solidFill>
                  <a:srgbClr val="29C3EC"/>
                </a:solidFill>
              </a:rPr>
              <a:t>I</a:t>
            </a:r>
            <a:r>
              <a:rPr lang="en-US" sz="2800" dirty="0" smtClean="0"/>
              <a:t> The Handbook</a:t>
            </a:r>
            <a:endParaRPr lang="en-US" sz="2800" dirty="0"/>
          </a:p>
        </p:txBody>
      </p:sp>
      <p:pic>
        <p:nvPicPr>
          <p:cNvPr id="5" name="Imagen 4" descr="Screen Shot 2015-10-23 at 9.30.17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87" y="1479176"/>
            <a:ext cx="4181574" cy="5269302"/>
          </a:xfrm>
          <a:prstGeom prst="rect">
            <a:avLst/>
          </a:prstGeom>
        </p:spPr>
      </p:pic>
      <p:pic>
        <p:nvPicPr>
          <p:cNvPr id="2" name="Imagen 1" descr="Screen Shot 2015-10-23 at 6.14.31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802" y="1479176"/>
            <a:ext cx="4195786" cy="5269302"/>
          </a:xfrm>
          <a:prstGeom prst="rect">
            <a:avLst/>
          </a:prstGeom>
        </p:spPr>
      </p:pic>
      <p:pic>
        <p:nvPicPr>
          <p:cNvPr id="8" name="Imagen 7" descr="Screen Shot 2015-10-23 at 3.29.59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473" y="106340"/>
            <a:ext cx="1031676" cy="1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4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873"/>
            <a:ext cx="7239032" cy="777327"/>
          </a:xfrm>
        </p:spPr>
        <p:txBody>
          <a:bodyPr/>
          <a:lstStyle/>
          <a:p>
            <a:r>
              <a:rPr lang="en-US" sz="2800" dirty="0" err="1" smtClean="0"/>
              <a:t>Curso</a:t>
            </a:r>
            <a:r>
              <a:rPr lang="en-US" sz="2800" dirty="0" smtClean="0"/>
              <a:t> virtual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Online course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0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803269"/>
            <a:ext cx="3908013" cy="357849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Selección del producto </a:t>
            </a:r>
            <a:r>
              <a:rPr lang="es-ES" sz="1800" dirty="0" smtClean="0"/>
              <a:t>de acuerdo a prioridades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Revisión legal</a:t>
            </a:r>
          </a:p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Estudio de los documentos </a:t>
            </a:r>
            <a:r>
              <a:rPr lang="es-ES" sz="1800" dirty="0" smtClean="0"/>
              <a:t>de licitación y procesos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Propuesta de </a:t>
            </a:r>
            <a:r>
              <a:rPr lang="es-ES" sz="1800" i="1" dirty="0" smtClean="0">
                <a:solidFill>
                  <a:srgbClr val="29C3EC"/>
                </a:solidFill>
              </a:rPr>
              <a:t>texto para introducir sostenibilidad</a:t>
            </a:r>
            <a:r>
              <a:rPr lang="es-ES" sz="1800" dirty="0" smtClean="0"/>
              <a:t> en la parte más conveniente del ciclo</a:t>
            </a:r>
          </a:p>
          <a:p>
            <a:pPr marL="285750" indent="-285750">
              <a:buFont typeface="Arial"/>
              <a:buChar char="•"/>
            </a:pPr>
            <a:r>
              <a:rPr lang="es-ES" sz="1800" dirty="0" smtClean="0"/>
              <a:t>Tras la publicación, </a:t>
            </a:r>
            <a:r>
              <a:rPr lang="es-ES" sz="1800" dirty="0" smtClean="0">
                <a:solidFill>
                  <a:srgbClr val="29C3EC"/>
                </a:solidFill>
              </a:rPr>
              <a:t>asistencia 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con la </a:t>
            </a:r>
            <a:r>
              <a:rPr lang="es-ES" sz="1800" dirty="0" smtClean="0">
                <a:solidFill>
                  <a:srgbClr val="29C3EC"/>
                </a:solidFill>
              </a:rPr>
              <a:t>evaluación y adjudicación</a:t>
            </a:r>
          </a:p>
          <a:p>
            <a:pPr marL="285750" indent="-285750">
              <a:buFont typeface="Arial"/>
              <a:buChar char="•"/>
            </a:pPr>
            <a:r>
              <a:rPr lang="es-ES" sz="1800" i="1" dirty="0" smtClean="0">
                <a:solidFill>
                  <a:srgbClr val="29C3EC"/>
                </a:solidFill>
              </a:rPr>
              <a:t>Caso de estudio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3908014" cy="78210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Metodolog</a:t>
            </a:r>
            <a:r>
              <a:rPr lang="en-US" sz="2400" dirty="0" err="1" smtClean="0"/>
              <a:t>ía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26873"/>
            <a:ext cx="7239032" cy="777327"/>
          </a:xfrm>
        </p:spPr>
        <p:txBody>
          <a:bodyPr/>
          <a:lstStyle/>
          <a:p>
            <a:r>
              <a:rPr lang="en-US" sz="2800" dirty="0" err="1" smtClean="0"/>
              <a:t>Licitaciones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piloto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C3EC"/>
                </a:solidFill>
              </a:rPr>
              <a:t>l</a:t>
            </a:r>
            <a:r>
              <a:rPr lang="en-US" sz="2800" dirty="0" smtClean="0"/>
              <a:t> Pilot tenders</a:t>
            </a:r>
            <a:endParaRPr lang="en-US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65195" y="2791732"/>
            <a:ext cx="3908013" cy="359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Product selection </a:t>
            </a:r>
            <a:r>
              <a:rPr lang="en-US" sz="1800" dirty="0" smtClean="0"/>
              <a:t>according to priorities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Legal review</a:t>
            </a:r>
          </a:p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Study of tender documents </a:t>
            </a:r>
            <a:r>
              <a:rPr lang="en-US" sz="1800" dirty="0" smtClean="0"/>
              <a:t>and processes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Proposal </a:t>
            </a:r>
            <a:r>
              <a:rPr lang="en-US" sz="1800" i="1" dirty="0" smtClean="0">
                <a:solidFill>
                  <a:srgbClr val="29C3EC"/>
                </a:solidFill>
              </a:rPr>
              <a:t>of text to introduce sustainability </a:t>
            </a:r>
            <a:r>
              <a:rPr lang="en-US" sz="1800" dirty="0" smtClean="0"/>
              <a:t>in the most convenient part of the procurement cycle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After launch of tender: </a:t>
            </a:r>
            <a:r>
              <a:rPr lang="en-US" sz="1800" dirty="0" smtClean="0">
                <a:solidFill>
                  <a:srgbClr val="29C3EC"/>
                </a:solidFill>
              </a:rPr>
              <a:t>assistance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n-US" sz="1800" dirty="0" smtClean="0">
                <a:solidFill>
                  <a:srgbClr val="29C3EC"/>
                </a:solidFill>
              </a:rPr>
              <a:t> evaluati</a:t>
            </a:r>
            <a:r>
              <a:rPr lang="en-US" sz="1800" dirty="0">
                <a:solidFill>
                  <a:srgbClr val="29C3EC"/>
                </a:solidFill>
              </a:rPr>
              <a:t>o</a:t>
            </a:r>
            <a:r>
              <a:rPr lang="en-US" sz="1800" dirty="0" smtClean="0">
                <a:solidFill>
                  <a:srgbClr val="29C3EC"/>
                </a:solidFill>
              </a:rPr>
              <a:t>n and award</a:t>
            </a:r>
          </a:p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solidFill>
                  <a:srgbClr val="29C3EC"/>
                </a:solidFill>
              </a:rPr>
              <a:t>Case study</a:t>
            </a:r>
            <a:endParaRPr lang="en-US" sz="1800" i="1" dirty="0">
              <a:solidFill>
                <a:srgbClr val="29C3EC"/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4665194" y="2021168"/>
            <a:ext cx="3908014" cy="78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Methodology:</a:t>
            </a:r>
            <a:endParaRPr lang="en-U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93" y="245451"/>
            <a:ext cx="1878562" cy="14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IISD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768067"/>
            <a:ext cx="8229600" cy="14909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The International Institute for Sustainable Development is a policy think-thank providing advisory and implementation services to governments, international organizations and companies.  IISD has offices in Canada, the United States, Switzerland </a:t>
            </a:r>
            <a:r>
              <a:rPr lang="en-CA" sz="2100" dirty="0" smtClean="0">
                <a:solidFill>
                  <a:srgbClr val="093266"/>
                </a:solidFill>
                <a:latin typeface="Calibri" charset="0"/>
                <a:ea typeface="MS PGothic" charset="0"/>
              </a:rPr>
              <a:t>and </a:t>
            </a:r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works through formal </a:t>
            </a:r>
            <a:r>
              <a:rPr lang="en-CA" sz="2100" dirty="0" err="1" smtClean="0">
                <a:solidFill>
                  <a:srgbClr val="093266"/>
                </a:solidFill>
                <a:latin typeface="Calibri" charset="0"/>
                <a:ea typeface="MS PGothic" charset="0"/>
              </a:rPr>
              <a:t>MoU</a:t>
            </a:r>
            <a:r>
              <a:rPr lang="en-CA" sz="2100" dirty="0" smtClean="0">
                <a:solidFill>
                  <a:srgbClr val="093266"/>
                </a:solidFill>
                <a:latin typeface="Calibri" charset="0"/>
                <a:ea typeface="MS PGothic" charset="0"/>
              </a:rPr>
              <a:t> </a:t>
            </a:r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arrangements with organizations in over </a:t>
            </a:r>
            <a:r>
              <a:rPr lang="en-CA" sz="2100" dirty="0" smtClean="0">
                <a:solidFill>
                  <a:srgbClr val="093266"/>
                </a:solidFill>
                <a:latin typeface="Calibri" charset="0"/>
                <a:ea typeface="MS PGothic" charset="0"/>
              </a:rPr>
              <a:t>70 </a:t>
            </a:r>
            <a:r>
              <a:rPr lang="en-CA" sz="2100" dirty="0">
                <a:solidFill>
                  <a:srgbClr val="093266"/>
                </a:solidFill>
                <a:latin typeface="Calibri" charset="0"/>
                <a:ea typeface="MS PGothic" charset="0"/>
              </a:rPr>
              <a:t>countries.</a:t>
            </a:r>
          </a:p>
          <a:p>
            <a:endParaRPr lang="en-US" dirty="0">
              <a:solidFill>
                <a:srgbClr val="093266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3410471"/>
              </p:ext>
            </p:extLst>
          </p:nvPr>
        </p:nvGraphicFramePr>
        <p:xfrm>
          <a:off x="1507285" y="3470031"/>
          <a:ext cx="6862991" cy="250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08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3203A-9A4A-440A-994E-D6E9857F9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A23203A-9A4A-440A-994E-D6E9857F9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A23203A-9A4A-440A-994E-D6E9857F9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58E217-E215-4F01-BB88-A13C8141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B58E217-E215-4F01-BB88-A13C8141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B58E217-E215-4F01-BB88-A13C8141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6033E6-F0B4-492B-AAA5-F87D9AB14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56033E6-F0B4-492B-AAA5-F87D9AB14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56033E6-F0B4-492B-AAA5-F87D9AB14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339D6-7F1E-4918-A484-746A53432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229339D6-7F1E-4918-A484-746A53432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29339D6-7F1E-4918-A484-746A53432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897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Assess value for </a:t>
            </a:r>
            <a:r>
              <a:rPr lang="en-US" sz="2000" dirty="0"/>
              <a:t>money</a:t>
            </a:r>
            <a:r>
              <a:rPr lang="en-US" sz="2000" i="1" dirty="0">
                <a:solidFill>
                  <a:srgbClr val="29C3EC"/>
                </a:solidFill>
              </a:rPr>
              <a:t> across the </a:t>
            </a:r>
            <a:r>
              <a:rPr lang="en-US" sz="2000" i="1" dirty="0" smtClean="0">
                <a:solidFill>
                  <a:srgbClr val="29C3EC"/>
                </a:solidFill>
              </a:rPr>
              <a:t>lifecycle</a:t>
            </a:r>
            <a:endParaRPr lang="en-US" sz="2000" i="1" dirty="0">
              <a:solidFill>
                <a:srgbClr val="29C3EC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Evaluar</a:t>
            </a:r>
            <a:r>
              <a:rPr lang="en-US" sz="2000" dirty="0" smtClean="0"/>
              <a:t> valor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29C3EC"/>
                </a:solidFill>
              </a:rPr>
              <a:t>a </a:t>
            </a:r>
            <a:r>
              <a:rPr lang="en-US" sz="2000" i="1" dirty="0" err="1" smtClean="0">
                <a:solidFill>
                  <a:srgbClr val="29C3EC"/>
                </a:solidFill>
              </a:rPr>
              <a:t>través</a:t>
            </a:r>
            <a:r>
              <a:rPr lang="en-US" sz="2000" i="1" dirty="0" smtClean="0">
                <a:solidFill>
                  <a:srgbClr val="29C3EC"/>
                </a:solidFill>
              </a:rPr>
              <a:t> del </a:t>
            </a:r>
            <a:r>
              <a:rPr lang="en-US" sz="2000" i="1" dirty="0" err="1" smtClean="0">
                <a:solidFill>
                  <a:srgbClr val="29C3EC"/>
                </a:solidFill>
              </a:rPr>
              <a:t>ciclo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vida</a:t>
            </a:r>
            <a:endParaRPr lang="en-US" sz="2000" i="1" dirty="0" smtClean="0">
              <a:solidFill>
                <a:srgbClr val="29C3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Assess value for </a:t>
            </a:r>
            <a:r>
              <a:rPr lang="en-US" sz="2000" dirty="0"/>
              <a:t>money</a:t>
            </a:r>
            <a:r>
              <a:rPr lang="en-US" sz="2000" i="1" dirty="0">
                <a:solidFill>
                  <a:srgbClr val="29C3EC"/>
                </a:solidFill>
              </a:rPr>
              <a:t> across the lifecycle</a:t>
            </a: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29C3EC"/>
                </a:solidFill>
              </a:rPr>
              <a:t>Engage</a:t>
            </a:r>
            <a:r>
              <a:rPr lang="en-US" sz="2000" i="1" dirty="0" smtClean="0"/>
              <a:t> </a:t>
            </a:r>
            <a:r>
              <a:rPr lang="en-US" sz="2000" dirty="0" smtClean="0"/>
              <a:t>with the market: Issue tenders, increase </a:t>
            </a:r>
            <a:r>
              <a:rPr lang="en-US" sz="2000" i="1" dirty="0">
                <a:solidFill>
                  <a:srgbClr val="29C3EC"/>
                </a:solidFill>
              </a:rPr>
              <a:t>transparency</a:t>
            </a:r>
            <a:r>
              <a:rPr lang="en-US" sz="2000" dirty="0" smtClean="0"/>
              <a:t> and combat corruption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Evaluar</a:t>
            </a:r>
            <a:r>
              <a:rPr lang="en-US" sz="2000" dirty="0" smtClean="0"/>
              <a:t> valor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29C3EC"/>
                </a:solidFill>
              </a:rPr>
              <a:t>a </a:t>
            </a:r>
            <a:r>
              <a:rPr lang="en-US" sz="2000" i="1" dirty="0" err="1" smtClean="0">
                <a:solidFill>
                  <a:srgbClr val="29C3EC"/>
                </a:solidFill>
              </a:rPr>
              <a:t>través</a:t>
            </a:r>
            <a:r>
              <a:rPr lang="en-US" sz="2000" i="1" dirty="0" smtClean="0">
                <a:solidFill>
                  <a:srgbClr val="29C3EC"/>
                </a:solidFill>
              </a:rPr>
              <a:t> del </a:t>
            </a:r>
            <a:r>
              <a:rPr lang="en-US" sz="2000" i="1" dirty="0" err="1" smtClean="0">
                <a:solidFill>
                  <a:srgbClr val="29C3EC"/>
                </a:solidFill>
              </a:rPr>
              <a:t>ciclo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vida</a:t>
            </a:r>
            <a:endParaRPr lang="en-US" sz="2000" i="1" dirty="0" smtClean="0">
              <a:solidFill>
                <a:srgbClr val="29C3EC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i="1" dirty="0" err="1" smtClean="0">
                <a:solidFill>
                  <a:srgbClr val="29C3EC"/>
                </a:solidFill>
              </a:rPr>
              <a:t>Comprometer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dirty="0" smtClean="0"/>
              <a:t>al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: </a:t>
            </a:r>
            <a:r>
              <a:rPr lang="en-US" sz="2000" dirty="0" err="1" smtClean="0"/>
              <a:t>Ir</a:t>
            </a:r>
            <a:r>
              <a:rPr lang="en-US" sz="2000" dirty="0" smtClean="0"/>
              <a:t> a </a:t>
            </a:r>
            <a:r>
              <a:rPr lang="en-US" sz="2000" dirty="0" err="1" smtClean="0"/>
              <a:t>licitación</a:t>
            </a:r>
            <a:r>
              <a:rPr lang="en-US" sz="2000" dirty="0" smtClean="0"/>
              <a:t>,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transparencia</a:t>
            </a:r>
            <a:r>
              <a:rPr lang="en-US" sz="2000" dirty="0" smtClean="0"/>
              <a:t> y </a:t>
            </a:r>
            <a:r>
              <a:rPr lang="en-US" sz="2000" dirty="0" err="1" smtClean="0"/>
              <a:t>combatir</a:t>
            </a:r>
            <a:r>
              <a:rPr lang="en-US" sz="2000" dirty="0" smtClean="0"/>
              <a:t> </a:t>
            </a:r>
            <a:r>
              <a:rPr lang="en-US" sz="2000" dirty="0" err="1" smtClean="0"/>
              <a:t>corrupción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73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32" cy="1143000"/>
          </a:xfrm>
        </p:spPr>
        <p:txBody>
          <a:bodyPr/>
          <a:lstStyle/>
          <a:p>
            <a:r>
              <a:rPr lang="en-US" sz="2800" dirty="0"/>
              <a:t>What if sustainable costs more? </a:t>
            </a:r>
            <a:r>
              <a:rPr lang="es-ES" sz="2800" dirty="0">
                <a:solidFill>
                  <a:srgbClr val="29C3EC"/>
                </a:solidFill>
              </a:rPr>
              <a:t>l</a:t>
            </a:r>
            <a:r>
              <a:rPr lang="es-ES" sz="2800" dirty="0"/>
              <a:t> ¿Qué sucede si la sostenibilidad cuesta más?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397" y="2480447"/>
            <a:ext cx="4366948" cy="407551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Move from buying goods to integrated services: drive </a:t>
            </a:r>
            <a:r>
              <a:rPr lang="en-US" sz="2000" i="1" dirty="0">
                <a:solidFill>
                  <a:srgbClr val="29C3EC"/>
                </a:solidFill>
              </a:rPr>
              <a:t>the service economy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Assess value for </a:t>
            </a:r>
            <a:r>
              <a:rPr lang="en-US" sz="2000" dirty="0"/>
              <a:t>money</a:t>
            </a:r>
            <a:r>
              <a:rPr lang="en-US" sz="2000" i="1" dirty="0">
                <a:solidFill>
                  <a:srgbClr val="29C3EC"/>
                </a:solidFill>
              </a:rPr>
              <a:t> across the lifecycle</a:t>
            </a: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29C3EC"/>
                </a:solidFill>
              </a:rPr>
              <a:t>Engage</a:t>
            </a:r>
            <a:r>
              <a:rPr lang="en-US" sz="2000" i="1" dirty="0" smtClean="0"/>
              <a:t> </a:t>
            </a:r>
            <a:r>
              <a:rPr lang="en-US" sz="2000" dirty="0" smtClean="0"/>
              <a:t>with the market: Issue tenders, increase </a:t>
            </a:r>
            <a:r>
              <a:rPr lang="en-US" sz="2000" i="1" dirty="0">
                <a:solidFill>
                  <a:srgbClr val="29C3EC"/>
                </a:solidFill>
              </a:rPr>
              <a:t>transparency</a:t>
            </a:r>
            <a:r>
              <a:rPr lang="en-US" sz="2000" dirty="0" smtClean="0"/>
              <a:t> and combat corruption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Investigate the </a:t>
            </a:r>
            <a:r>
              <a:rPr lang="en-US" sz="2000" i="1" dirty="0">
                <a:solidFill>
                  <a:srgbClr val="29C3EC"/>
                </a:solidFill>
              </a:rPr>
              <a:t>green accounting </a:t>
            </a:r>
            <a:r>
              <a:rPr lang="en-US" sz="2000" dirty="0" smtClean="0"/>
              <a:t>avenue: how to account for the savings realized through SPP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47751"/>
            <a:ext cx="3758592" cy="55341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What’s next?</a:t>
            </a:r>
            <a:endParaRPr lang="en-US" sz="3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935578" y="1838599"/>
            <a:ext cx="3758592" cy="78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¿</a:t>
            </a:r>
            <a:r>
              <a:rPr lang="en-US" sz="3000" dirty="0" err="1" smtClean="0"/>
              <a:t>Próximos</a:t>
            </a:r>
            <a:r>
              <a:rPr lang="en-US" sz="3000" dirty="0" smtClean="0"/>
              <a:t> </a:t>
            </a:r>
            <a:r>
              <a:rPr lang="en-US" sz="3000" dirty="0" err="1" smtClean="0"/>
              <a:t>pasos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89346" y="2480447"/>
            <a:ext cx="4439920" cy="40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Cambiar</a:t>
            </a:r>
            <a:r>
              <a:rPr lang="en-US" sz="2000" dirty="0" smtClean="0"/>
              <a:t>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integados</a:t>
            </a:r>
            <a:r>
              <a:rPr lang="en-US" sz="2000" dirty="0" smtClean="0"/>
              <a:t>: ¡</a:t>
            </a:r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economía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servicios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Evaluar</a:t>
            </a:r>
            <a:r>
              <a:rPr lang="en-US" sz="2000" dirty="0" smtClean="0"/>
              <a:t> valor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dinero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29C3EC"/>
                </a:solidFill>
              </a:rPr>
              <a:t>a </a:t>
            </a:r>
            <a:r>
              <a:rPr lang="en-US" sz="2000" i="1" dirty="0" err="1" smtClean="0">
                <a:solidFill>
                  <a:srgbClr val="29C3EC"/>
                </a:solidFill>
              </a:rPr>
              <a:t>través</a:t>
            </a:r>
            <a:r>
              <a:rPr lang="en-US" sz="2000" i="1" dirty="0" smtClean="0">
                <a:solidFill>
                  <a:srgbClr val="29C3EC"/>
                </a:solidFill>
              </a:rPr>
              <a:t> del </a:t>
            </a:r>
            <a:r>
              <a:rPr lang="en-US" sz="2000" i="1" dirty="0" err="1" smtClean="0">
                <a:solidFill>
                  <a:srgbClr val="29C3EC"/>
                </a:solidFill>
              </a:rPr>
              <a:t>ciclo</a:t>
            </a:r>
            <a:r>
              <a:rPr lang="en-US" sz="2000" i="1" dirty="0" smtClean="0">
                <a:solidFill>
                  <a:srgbClr val="29C3EC"/>
                </a:solidFill>
              </a:rPr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vida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dirty="0" smtClean="0"/>
              <a:t>del prod/</a:t>
            </a:r>
            <a:r>
              <a:rPr lang="en-US" sz="2000" dirty="0" err="1" smtClean="0"/>
              <a:t>ss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i="1" dirty="0" err="1" smtClean="0">
                <a:solidFill>
                  <a:srgbClr val="29C3EC"/>
                </a:solidFill>
              </a:rPr>
              <a:t>Comprometer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dirty="0" smtClean="0"/>
              <a:t>al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: </a:t>
            </a:r>
            <a:r>
              <a:rPr lang="en-US" sz="2000" dirty="0" err="1" smtClean="0"/>
              <a:t>Ir</a:t>
            </a:r>
            <a:r>
              <a:rPr lang="en-US" sz="2000" dirty="0" smtClean="0"/>
              <a:t> a </a:t>
            </a:r>
            <a:r>
              <a:rPr lang="en-US" sz="2000" dirty="0" err="1" smtClean="0"/>
              <a:t>licitación</a:t>
            </a:r>
            <a:r>
              <a:rPr lang="en-US" sz="2000" dirty="0" smtClean="0"/>
              <a:t>,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transparencia</a:t>
            </a:r>
            <a:r>
              <a:rPr lang="en-US" sz="2000" dirty="0" smtClean="0"/>
              <a:t> y </a:t>
            </a:r>
            <a:r>
              <a:rPr lang="en-US" sz="2000" dirty="0" err="1" smtClean="0"/>
              <a:t>combatir</a:t>
            </a:r>
            <a:r>
              <a:rPr lang="en-US" sz="2000" dirty="0" smtClean="0"/>
              <a:t> </a:t>
            </a:r>
            <a:r>
              <a:rPr lang="en-US" sz="2000" dirty="0" err="1" smtClean="0"/>
              <a:t>corrupción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Investigar</a:t>
            </a:r>
            <a:r>
              <a:rPr lang="en-US" sz="2000" dirty="0" smtClean="0"/>
              <a:t> la </a:t>
            </a:r>
            <a:r>
              <a:rPr lang="en-US" sz="2000" dirty="0" err="1" smtClean="0"/>
              <a:t>vía</a:t>
            </a:r>
            <a:r>
              <a:rPr lang="en-US" sz="2000" dirty="0" smtClean="0"/>
              <a:t> de </a:t>
            </a:r>
            <a:r>
              <a:rPr lang="en-US" sz="2000" i="1" dirty="0" err="1" smtClean="0">
                <a:solidFill>
                  <a:srgbClr val="29C3EC"/>
                </a:solidFill>
              </a:rPr>
              <a:t>contabilidad</a:t>
            </a:r>
            <a:r>
              <a:rPr lang="en-US" sz="2000" i="1" dirty="0" smtClean="0">
                <a:solidFill>
                  <a:srgbClr val="29C3EC"/>
                </a:solidFill>
              </a:rPr>
              <a:t> </a:t>
            </a:r>
            <a:r>
              <a:rPr lang="en-US" sz="2000" i="1" dirty="0" err="1" smtClean="0">
                <a:solidFill>
                  <a:srgbClr val="29C3EC"/>
                </a:solidFill>
              </a:rPr>
              <a:t>verde</a:t>
            </a:r>
            <a:r>
              <a:rPr lang="en-US" sz="2000" dirty="0" smtClean="0"/>
              <a:t>: </a:t>
            </a:r>
            <a:r>
              <a:rPr lang="en-US" sz="2000" dirty="0" err="1" smtClean="0"/>
              <a:t>cómo</a:t>
            </a:r>
            <a:r>
              <a:rPr lang="en-US" sz="2000" dirty="0" smtClean="0"/>
              <a:t> </a:t>
            </a:r>
            <a:r>
              <a:rPr lang="en-US" sz="2000" dirty="0" err="1" smtClean="0"/>
              <a:t>contabilizar</a:t>
            </a:r>
            <a:r>
              <a:rPr lang="en-US" sz="2000" dirty="0" smtClean="0"/>
              <a:t> los </a:t>
            </a:r>
            <a:r>
              <a:rPr lang="en-US" sz="2000" dirty="0" err="1" smtClean="0"/>
              <a:t>costos</a:t>
            </a:r>
            <a:r>
              <a:rPr lang="en-US" sz="2000" dirty="0" smtClean="0"/>
              <a:t> </a:t>
            </a:r>
            <a:r>
              <a:rPr lang="en-US" sz="2000" dirty="0" err="1" smtClean="0"/>
              <a:t>logrados</a:t>
            </a:r>
            <a:r>
              <a:rPr lang="en-US" sz="2000" dirty="0" smtClean="0"/>
              <a:t> a </a:t>
            </a:r>
            <a:r>
              <a:rPr lang="en-US" sz="2000" dirty="0" err="1" smtClean="0"/>
              <a:t>través</a:t>
            </a:r>
            <a:r>
              <a:rPr lang="en-US" sz="2000" dirty="0" smtClean="0"/>
              <a:t> de CPS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51414" cy="1143000"/>
          </a:xfrm>
        </p:spPr>
        <p:txBody>
          <a:bodyPr/>
          <a:lstStyle/>
          <a:p>
            <a:r>
              <a:rPr lang="en-US" sz="2800" dirty="0" smtClean="0"/>
              <a:t>What can you do to implement SPP? </a:t>
            </a:r>
            <a:r>
              <a:rPr lang="es-ES" sz="2800" dirty="0" smtClean="0">
                <a:solidFill>
                  <a:srgbClr val="29C3EC"/>
                </a:solidFill>
              </a:rPr>
              <a:t>l</a:t>
            </a:r>
            <a:r>
              <a:rPr lang="es-ES" sz="2800" dirty="0" smtClean="0"/>
              <a:t> ¿Qué puedo hacer para implementar CPS?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541" y="2742737"/>
            <a:ext cx="6453188" cy="306705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Imagen 5" descr="Screen Shot 2015-10-23 at 3.29.59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6112"/>
            <a:ext cx="2278047" cy="2876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1" y="2136588"/>
            <a:ext cx="22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Manual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 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Handbook</a:t>
            </a: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258" y="3299860"/>
            <a:ext cx="3085200" cy="1905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032259" y="2159781"/>
            <a:ext cx="30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Curso Virtual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>Online </a:t>
            </a:r>
            <a:r>
              <a:rPr lang="es-ES" b="1" dirty="0" err="1" smtClean="0">
                <a:solidFill>
                  <a:srgbClr val="17375E"/>
                </a:solidFill>
                <a:latin typeface="Arial"/>
                <a:cs typeface="Arial"/>
              </a:rPr>
              <a:t>Course</a:t>
            </a:r>
            <a:endParaRPr lang="es-ES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54588" y="2151530"/>
            <a:ext cx="251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Licitaciones piloto </a:t>
            </a:r>
            <a:r>
              <a:rPr lang="es-ES" b="1" dirty="0" smtClean="0">
                <a:solidFill>
                  <a:srgbClr val="29C3EC"/>
                </a:solidFill>
                <a:latin typeface="Arial"/>
                <a:cs typeface="Arial"/>
              </a:rPr>
              <a:t>l 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Pilot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Tenders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88" y="3385873"/>
            <a:ext cx="2286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913" y="1970451"/>
            <a:ext cx="4640991" cy="1317592"/>
          </a:xfrm>
        </p:spPr>
        <p:txBody>
          <a:bodyPr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Información de Contacto</a:t>
            </a:r>
            <a:r>
              <a:rPr lang="es-ES_tradnl" sz="2400" dirty="0" smtClean="0">
                <a:solidFill>
                  <a:schemeClr val="bg1"/>
                </a:solidFill>
              </a:rPr>
              <a:t>: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Liesbeth </a:t>
            </a:r>
            <a:r>
              <a:rPr lang="es-ES_tradnl" sz="1600" dirty="0" err="1">
                <a:solidFill>
                  <a:schemeClr val="bg1"/>
                </a:solidFill>
              </a:rPr>
              <a:t>Casier</a:t>
            </a:r>
            <a:r>
              <a:rPr lang="es-ES_tradnl" sz="1600" dirty="0">
                <a:solidFill>
                  <a:schemeClr val="bg1"/>
                </a:solidFill>
              </a:rPr>
              <a:t> 	</a:t>
            </a:r>
            <a:r>
              <a:rPr lang="es-ES_tradnl" sz="1600" dirty="0" smtClean="0">
                <a:solidFill>
                  <a:schemeClr val="bg1"/>
                </a:solidFill>
              </a:rPr>
              <a:t>		M</a:t>
            </a:r>
            <a:r>
              <a:rPr lang="es-ES" sz="1600" dirty="0" smtClean="0">
                <a:solidFill>
                  <a:schemeClr val="bg1"/>
                </a:solidFill>
              </a:rPr>
              <a:t>a</a:t>
            </a:r>
            <a:r>
              <a:rPr lang="es-ES_tradnl" sz="1600" dirty="0" err="1" smtClean="0">
                <a:solidFill>
                  <a:schemeClr val="bg1"/>
                </a:solidFill>
              </a:rPr>
              <a:t>rina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Ruete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>
                <a:solidFill>
                  <a:schemeClr val="bg1"/>
                </a:solidFill>
                <a:hlinkClick r:id="rId3"/>
              </a:rPr>
              <a:t>lcasier@</a:t>
            </a:r>
            <a:r>
              <a:rPr lang="es-ES_tradnl" sz="1600" dirty="0" smtClean="0">
                <a:solidFill>
                  <a:schemeClr val="bg1"/>
                </a:solidFill>
                <a:hlinkClick r:id="rId3"/>
              </a:rPr>
              <a:t>iisd.org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</a:rPr>
              <a:t>   	</a:t>
            </a:r>
            <a:r>
              <a:rPr lang="es-ES_tradnl" sz="1600" dirty="0" smtClean="0">
                <a:solidFill>
                  <a:schemeClr val="bg1"/>
                </a:solidFill>
                <a:hlinkClick r:id="rId4"/>
              </a:rPr>
              <a:t>marina.ruete@iisd.org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2347" y="4229559"/>
            <a:ext cx="233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www.iisd.org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2669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17121" cy="1143000"/>
          </a:xfrm>
        </p:spPr>
        <p:txBody>
          <a:bodyPr/>
          <a:lstStyle/>
          <a:p>
            <a:r>
              <a:rPr lang="es-ES" sz="3200" dirty="0" smtClean="0">
                <a:solidFill>
                  <a:srgbClr val="29C3EC"/>
                </a:solidFill>
              </a:rPr>
              <a:t>Planes de Acción</a:t>
            </a:r>
            <a:r>
              <a:rPr lang="es-ES" sz="3200" dirty="0" smtClean="0"/>
              <a:t>: Discusión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1854106"/>
            <a:ext cx="4199654" cy="500389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Comentario </a:t>
            </a:r>
            <a:r>
              <a:rPr lang="es-ES_tradnl" dirty="0"/>
              <a:t>en </a:t>
            </a:r>
            <a:r>
              <a:rPr lang="es-ES_tradnl" dirty="0" smtClean="0"/>
              <a:t>general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Comentarios </a:t>
            </a:r>
            <a:r>
              <a:rPr lang="es-ES_tradnl" dirty="0"/>
              <a:t>sobre las diferencias entre los planes de </a:t>
            </a:r>
            <a:r>
              <a:rPr lang="es-ES_tradnl" dirty="0" smtClean="0"/>
              <a:t>acción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</a:t>
            </a:r>
            <a:r>
              <a:rPr lang="es-ES_tradnl" dirty="0"/>
              <a:t>Creen que los adelantos en CPS son más a nivel ambiental o social</a:t>
            </a:r>
            <a:r>
              <a:rPr lang="es-ES_tradn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</a:t>
            </a:r>
            <a:r>
              <a:rPr lang="es-ES_tradnl" dirty="0"/>
              <a:t>Qué tipo de herramientas </a:t>
            </a:r>
            <a:r>
              <a:rPr lang="es-ES_tradnl" dirty="0" smtClean="0"/>
              <a:t>se </a:t>
            </a:r>
            <a:r>
              <a:rPr lang="es-ES_tradnl" dirty="0"/>
              <a:t>han utilizado en más de un </a:t>
            </a:r>
            <a:r>
              <a:rPr lang="es-ES_tradnl" dirty="0" smtClean="0"/>
              <a:t>caso?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Casos </a:t>
            </a:r>
            <a:r>
              <a:rPr lang="es-ES_tradnl" dirty="0"/>
              <a:t>de legislación o políticas específicas en </a:t>
            </a:r>
            <a:r>
              <a:rPr lang="es-ES_tradnl" dirty="0" smtClean="0"/>
              <a:t>CPS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Iniciativas </a:t>
            </a:r>
            <a:r>
              <a:rPr lang="es-ES_tradnl" dirty="0"/>
              <a:t>de los países pueden </a:t>
            </a:r>
            <a:r>
              <a:rPr lang="es-ES_tradnl" dirty="0" smtClean="0"/>
              <a:t>destacar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</a:t>
            </a:r>
            <a:r>
              <a:rPr lang="es-ES_tradnl" dirty="0"/>
              <a:t>Qué estrategias se destacan para reducir o controlar los costos de </a:t>
            </a:r>
            <a:r>
              <a:rPr lang="es-ES_tradnl" dirty="0" smtClean="0"/>
              <a:t>CPS</a:t>
            </a:r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¿Productos </a:t>
            </a:r>
            <a:r>
              <a:rPr lang="es-ES_tradnl" dirty="0"/>
              <a:t>en común que se hayan priorizado para comenzar con CPS</a:t>
            </a:r>
            <a:r>
              <a:rPr lang="es-ES_tradn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¿Hay suficiente </a:t>
            </a:r>
            <a:r>
              <a:rPr lang="es-ES_tradnl" dirty="0"/>
              <a:t>cantidad y capacidad de recursos humanos</a:t>
            </a:r>
            <a:r>
              <a:rPr lang="es-ES_tradn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Formas </a:t>
            </a:r>
            <a:r>
              <a:rPr lang="es-ES_tradnl" dirty="0"/>
              <a:t>de medición de </a:t>
            </a:r>
            <a:r>
              <a:rPr lang="es-ES_tradnl" dirty="0" smtClean="0"/>
              <a:t>impacto</a:t>
            </a:r>
            <a:endParaRPr lang="es-ES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4656854" y="1854106"/>
            <a:ext cx="4137731" cy="500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Comments in general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Comments on the differences in the action plans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 you think that the SPP efforts are greater on a environmental or social level?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type of tools have been used in more than one case?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Cases of specific legislation or policies on SPP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Country initiatives that you can highlight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Which strategy can you highlight to reduce or control higher costs of SPP?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¿Products that have been prioritized to start with SPP in more than one case?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Is there sufficient capacity and quantity in human resources?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Ways to measure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37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716"/>
            <a:ext cx="9144000" cy="5208283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6787" y="274638"/>
            <a:ext cx="8291825" cy="1143000"/>
          </a:xfrm>
        </p:spPr>
        <p:txBody>
          <a:bodyPr/>
          <a:lstStyle/>
          <a:p>
            <a:r>
              <a:rPr lang="es-ES" sz="3200" dirty="0" smtClean="0"/>
              <a:t>RONDA 1: Desaf</a:t>
            </a:r>
            <a:r>
              <a:rPr lang="es-ES" sz="3200" dirty="0" smtClean="0"/>
              <a:t>íos en la implementación </a:t>
            </a:r>
            <a:br>
              <a:rPr lang="es-ES" sz="3200" dirty="0" smtClean="0"/>
            </a:br>
            <a:r>
              <a:rPr lang="es-ES" sz="3200" dirty="0" smtClean="0">
                <a:solidFill>
                  <a:srgbClr val="29C3EC"/>
                </a:solidFill>
              </a:rPr>
              <a:t>/</a:t>
            </a:r>
            <a:r>
              <a:rPr lang="es-ES" sz="3200" dirty="0" smtClean="0"/>
              <a:t> Challenges in implementation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3932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258" cy="1143000"/>
          </a:xfrm>
        </p:spPr>
        <p:txBody>
          <a:bodyPr/>
          <a:lstStyle/>
          <a:p>
            <a:r>
              <a:rPr lang="es-ES" sz="3200" dirty="0" smtClean="0"/>
              <a:t>RONDA 1: Desaf</a:t>
            </a:r>
            <a:r>
              <a:rPr lang="es-ES" sz="3200" dirty="0" smtClean="0"/>
              <a:t>íos en la implementación </a:t>
            </a:r>
            <a:r>
              <a:rPr lang="es-ES" sz="3200" dirty="0" smtClean="0">
                <a:solidFill>
                  <a:srgbClr val="29C3EC"/>
                </a:solidFill>
              </a:rPr>
              <a:t>/</a:t>
            </a:r>
            <a:r>
              <a:rPr lang="es-ES" sz="3200" dirty="0" smtClean="0"/>
              <a:t> Challenges in implementation</a:t>
            </a:r>
            <a:endParaRPr lang="es-ES" sz="3200" dirty="0"/>
          </a:p>
        </p:txBody>
      </p:sp>
      <p:pic>
        <p:nvPicPr>
          <p:cNvPr id="6" name="Imagen 5" descr="BU0053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4" y="2466814"/>
            <a:ext cx="3121256" cy="2901793"/>
          </a:xfrm>
          <a:prstGeom prst="rect">
            <a:avLst/>
          </a:prstGeom>
        </p:spPr>
      </p:pic>
      <p:pic>
        <p:nvPicPr>
          <p:cNvPr id="7" name="Imagen 6" descr="BU00946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87" y="2247351"/>
            <a:ext cx="1402127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78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160581" y="1828800"/>
            <a:ext cx="4291896" cy="501091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258" cy="1143000"/>
          </a:xfrm>
        </p:spPr>
        <p:txBody>
          <a:bodyPr/>
          <a:lstStyle/>
          <a:p>
            <a:r>
              <a:rPr lang="es-ES" sz="3200" dirty="0" smtClean="0"/>
              <a:t>RONDA 1: Desaf</a:t>
            </a:r>
            <a:r>
              <a:rPr lang="es-ES" sz="3200" dirty="0" smtClean="0"/>
              <a:t>íos en la implementación </a:t>
            </a:r>
            <a:r>
              <a:rPr lang="es-ES" sz="3200" dirty="0" smtClean="0">
                <a:solidFill>
                  <a:srgbClr val="29C3EC"/>
                </a:solidFill>
              </a:rPr>
              <a:t>/</a:t>
            </a:r>
            <a:r>
              <a:rPr lang="es-ES" sz="3200" dirty="0" smtClean="0"/>
              <a:t> Challenges in implementation</a:t>
            </a:r>
            <a:endParaRPr lang="es-ES" sz="3200" dirty="0"/>
          </a:p>
        </p:txBody>
      </p:sp>
      <p:sp>
        <p:nvSpPr>
          <p:cNvPr id="9" name="Rectángulo 8"/>
          <p:cNvSpPr/>
          <p:nvPr/>
        </p:nvSpPr>
        <p:spPr>
          <a:xfrm>
            <a:off x="569333" y="2286406"/>
            <a:ext cx="3270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- Preparación </a:t>
            </a:r>
            <a:r>
              <a:rPr lang="es-ES" sz="1600" dirty="0"/>
              <a:t>del mercado para producir </a:t>
            </a:r>
            <a:r>
              <a:rPr lang="es-ES" sz="1600" dirty="0" smtClean="0"/>
              <a:t>verde</a:t>
            </a:r>
            <a:endParaRPr lang="es-ES_tradnl" sz="1600" dirty="0" smtClean="0"/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P</a:t>
            </a:r>
            <a:r>
              <a:rPr lang="es-ES_tradnl" sz="1600" dirty="0" smtClean="0"/>
              <a:t>recio como criterio de adjudicación</a:t>
            </a:r>
          </a:p>
          <a:p>
            <a:pPr marL="285750" lvl="0" indent="-285750">
              <a:buFontTx/>
              <a:buChar char="-"/>
            </a:pPr>
            <a:r>
              <a:rPr lang="es-ES" sz="1600" dirty="0"/>
              <a:t>Indicadores y medición del </a:t>
            </a:r>
            <a:r>
              <a:rPr lang="es-ES" sz="1600" dirty="0" smtClean="0"/>
              <a:t>impacto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Costos </a:t>
            </a:r>
            <a:r>
              <a:rPr lang="es-ES" sz="1600" dirty="0"/>
              <a:t>más altos de las </a:t>
            </a:r>
            <a:r>
              <a:rPr lang="es-ES" sz="1600" dirty="0" smtClean="0"/>
              <a:t>CPS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Dificultad de acceso a PYMES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PYMES ineficientes / poco innovadoras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Adquisici</a:t>
            </a:r>
            <a:r>
              <a:rPr lang="es-ES" sz="1600" dirty="0" smtClean="0"/>
              <a:t>ón de innovaciones</a:t>
            </a:r>
            <a:endParaRPr lang="es-ES" sz="1600" dirty="0"/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Apoyo pol</a:t>
            </a:r>
            <a:r>
              <a:rPr lang="es-ES" sz="1600" dirty="0" smtClean="0"/>
              <a:t>ítico - probar que CPS es conveniente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Compras</a:t>
            </a:r>
            <a:r>
              <a:rPr lang="en-US" sz="1600" dirty="0" smtClean="0"/>
              <a:t> </a:t>
            </a:r>
            <a:r>
              <a:rPr lang="en-US" sz="1600" dirty="0" err="1" smtClean="0"/>
              <a:t>directas</a:t>
            </a:r>
            <a:endParaRPr lang="en-US" sz="1600" dirty="0"/>
          </a:p>
        </p:txBody>
      </p:sp>
      <p:pic>
        <p:nvPicPr>
          <p:cNvPr id="10" name="Imagen 9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4759042" y="1840782"/>
            <a:ext cx="4384958" cy="501091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451577" y="2433128"/>
            <a:ext cx="2861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Market preparedness to produce green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Price as award criteria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Indicators and measure of </a:t>
            </a:r>
            <a:r>
              <a:rPr lang="en-GB" sz="1600" dirty="0" smtClean="0"/>
              <a:t>impact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Higher costs of SPP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Access of SMEs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Inefficient/non-innovative SMEs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Procurement of innovation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Political support – prove that SPP in convenient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/>
              <a:t>Direct procurement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5422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IISD Areas of Focus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882896"/>
              </p:ext>
            </p:extLst>
          </p:nvPr>
        </p:nvGraphicFramePr>
        <p:xfrm>
          <a:off x="-2340768" y="1928814"/>
          <a:ext cx="13249472" cy="609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46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160581" y="1828800"/>
            <a:ext cx="4048864" cy="501091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258" cy="1143000"/>
          </a:xfrm>
        </p:spPr>
        <p:txBody>
          <a:bodyPr/>
          <a:lstStyle/>
          <a:p>
            <a:r>
              <a:rPr lang="es-ES" sz="3200" dirty="0" smtClean="0"/>
              <a:t>RONDA 2: Herramientas para superar desaf</a:t>
            </a:r>
            <a:r>
              <a:rPr lang="es-ES" sz="3200" dirty="0" smtClean="0"/>
              <a:t>íos </a:t>
            </a:r>
            <a:r>
              <a:rPr lang="es-ES" sz="3200" dirty="0" smtClean="0">
                <a:solidFill>
                  <a:srgbClr val="29C3EC"/>
                </a:solidFill>
              </a:rPr>
              <a:t>/</a:t>
            </a:r>
            <a:r>
              <a:rPr lang="es-ES" sz="3200" dirty="0" smtClean="0"/>
              <a:t> Tools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overcome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challenges</a:t>
            </a:r>
            <a:endParaRPr lang="es-ES" sz="3200" dirty="0"/>
          </a:p>
        </p:txBody>
      </p:sp>
      <p:sp>
        <p:nvSpPr>
          <p:cNvPr id="9" name="Rectángulo 8"/>
          <p:cNvSpPr/>
          <p:nvPr/>
        </p:nvSpPr>
        <p:spPr>
          <a:xfrm>
            <a:off x="671521" y="2417799"/>
            <a:ext cx="2861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ES_tradnl" sz="1600" dirty="0" smtClean="0"/>
              <a:t>Acuerdos marco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Licitaciones piloto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Mejorar capacidades a trav</a:t>
            </a:r>
            <a:r>
              <a:rPr lang="es-ES_tradnl" sz="1600" dirty="0" smtClean="0"/>
              <a:t>és de capacitación y cursos en línea </a:t>
            </a:r>
            <a:r>
              <a:rPr lang="es-ES_tradnl" sz="1600" dirty="0" smtClean="0"/>
              <a:t>Comunicaci</a:t>
            </a:r>
            <a:r>
              <a:rPr lang="es-ES_tradnl" sz="1600" dirty="0" smtClean="0"/>
              <a:t>ón de beneficios para apoyo político</a:t>
            </a:r>
            <a:endParaRPr lang="es-ES_tradnl" sz="1600" dirty="0" smtClean="0"/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Sistemas de producto-servicio para innovaci</a:t>
            </a:r>
            <a:r>
              <a:rPr lang="es-ES_tradnl" sz="1600" dirty="0" smtClean="0"/>
              <a:t>ón</a:t>
            </a:r>
            <a:endParaRPr lang="es-ES_tradnl" sz="1600" dirty="0" smtClean="0"/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Producir manuales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Criterios de productos</a:t>
            </a:r>
          </a:p>
          <a:p>
            <a:pPr marL="285750" lvl="0" indent="-285750">
              <a:buFontTx/>
              <a:buChar char="-"/>
            </a:pPr>
            <a:r>
              <a:rPr lang="es-ES_tradnl" sz="1600" dirty="0" smtClean="0"/>
              <a:t>Bases estandarizadas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E</a:t>
            </a:r>
            <a:r>
              <a:rPr lang="es-ES_tradnl" sz="1600" dirty="0" smtClean="0"/>
              <a:t>-</a:t>
            </a:r>
            <a:r>
              <a:rPr lang="es-ES_tradnl" sz="1600" dirty="0" err="1" smtClean="0"/>
              <a:t>procurement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system</a:t>
            </a:r>
            <a:endParaRPr lang="es-ES_tradnl" sz="1600" dirty="0"/>
          </a:p>
        </p:txBody>
      </p:sp>
      <p:pic>
        <p:nvPicPr>
          <p:cNvPr id="10" name="Imagen 9" descr="BU0094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34934"/>
          <a:stretch/>
        </p:blipFill>
        <p:spPr>
          <a:xfrm>
            <a:off x="4955235" y="1828800"/>
            <a:ext cx="4048864" cy="50109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07782" y="2417799"/>
            <a:ext cx="2861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1600" dirty="0" smtClean="0"/>
              <a:t>Framework agreements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Pilot tenders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Improve capacities through capacity building and online courses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Communication of benefits for political support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Product-service systems to enhance innovation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Produce handbooks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Product criteria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Standard bidding documents</a:t>
            </a:r>
          </a:p>
          <a:p>
            <a:pPr marL="285750" lvl="0" indent="-285750">
              <a:buFontTx/>
              <a:buChar char="-"/>
            </a:pPr>
            <a:r>
              <a:rPr lang="es-ES" sz="1600" dirty="0" smtClean="0"/>
              <a:t>E</a:t>
            </a:r>
            <a:r>
              <a:rPr lang="en-US" sz="1600" dirty="0" smtClean="0"/>
              <a:t>-procurement 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8433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001" t="-1332" r="5997" b="8001"/>
          <a:stretch/>
        </p:blipFill>
        <p:spPr>
          <a:xfrm>
            <a:off x="200920" y="-91441"/>
            <a:ext cx="8820819" cy="68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68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913" y="1970451"/>
            <a:ext cx="4640991" cy="1317592"/>
          </a:xfrm>
        </p:spPr>
        <p:txBody>
          <a:bodyPr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Información de Contacto</a:t>
            </a:r>
            <a:r>
              <a:rPr lang="es-ES_tradnl" sz="2400" dirty="0" smtClean="0">
                <a:solidFill>
                  <a:schemeClr val="bg1"/>
                </a:solidFill>
              </a:rPr>
              <a:t>: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Marina </a:t>
            </a:r>
            <a:r>
              <a:rPr lang="es-ES_tradnl" sz="1600" dirty="0" err="1" smtClean="0">
                <a:solidFill>
                  <a:schemeClr val="bg1"/>
                </a:solidFill>
              </a:rPr>
              <a:t>Ruete</a:t>
            </a:r>
            <a:r>
              <a:rPr lang="es-ES_tradnl" sz="1600" dirty="0" smtClean="0">
                <a:solidFill>
                  <a:schemeClr val="bg1"/>
                </a:solidFill>
              </a:rPr>
              <a:t>		        </a:t>
            </a:r>
            <a:r>
              <a:rPr lang="es-ES_tradnl" sz="1600" dirty="0" err="1" smtClean="0">
                <a:solidFill>
                  <a:schemeClr val="bg1"/>
                </a:solidFill>
              </a:rPr>
              <a:t>Liesbeth</a:t>
            </a:r>
            <a:r>
              <a:rPr lang="es-ES_tradnl" sz="1600" dirty="0" smtClean="0">
                <a:solidFill>
                  <a:schemeClr val="bg1"/>
                </a:solidFill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</a:rPr>
              <a:t>Casier</a:t>
            </a:r>
            <a:r>
              <a:rPr lang="es-ES_tradnl" sz="1600" dirty="0">
                <a:solidFill>
                  <a:schemeClr val="bg1"/>
                </a:solidFill>
              </a:rPr>
              <a:t/>
            </a:r>
            <a:br>
              <a:rPr lang="es-ES_tradnl" sz="1600" dirty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  <a:hlinkClick r:id="rId3"/>
              </a:rPr>
              <a:t>marina.ruete</a:t>
            </a:r>
            <a:r>
              <a:rPr lang="es-ES_tradnl" sz="1600" dirty="0" smtClean="0">
                <a:solidFill>
                  <a:schemeClr val="bg1"/>
                </a:solidFill>
                <a:hlinkClick r:id="rId3"/>
              </a:rPr>
              <a:t>@</a:t>
            </a:r>
            <a:r>
              <a:rPr lang="es-ES_tradnl" sz="1600" dirty="0" smtClean="0">
                <a:solidFill>
                  <a:schemeClr val="bg1"/>
                </a:solidFill>
                <a:hlinkClick r:id="rId3"/>
              </a:rPr>
              <a:t>iisd.org</a:t>
            </a:r>
            <a:r>
              <a:rPr lang="es-ES_tradnl" sz="1600" dirty="0" smtClean="0">
                <a:solidFill>
                  <a:schemeClr val="bg1"/>
                </a:solidFill>
              </a:rPr>
              <a:t>    </a:t>
            </a:r>
            <a:r>
              <a:rPr lang="es-ES_tradnl" sz="1600" dirty="0">
                <a:solidFill>
                  <a:schemeClr val="bg1"/>
                </a:solidFill>
                <a:hlinkClick r:id="rId4"/>
              </a:rPr>
              <a:t>lcasier@iisd.org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2347" y="4229559"/>
            <a:ext cx="233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www.iisd.org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4051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Expertise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419048"/>
              </p:ext>
            </p:extLst>
          </p:nvPr>
        </p:nvGraphicFramePr>
        <p:xfrm>
          <a:off x="426660" y="1711761"/>
          <a:ext cx="8352928" cy="475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36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Expertise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2550170"/>
            <a:ext cx="4105670" cy="30670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Public procurement laws and policies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Concession agreements and procurement contracts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PPP laws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927102"/>
            <a:ext cx="4105670" cy="623068"/>
          </a:xfrm>
        </p:spPr>
        <p:txBody>
          <a:bodyPr/>
          <a:lstStyle/>
          <a:p>
            <a:pPr algn="ctr"/>
            <a:r>
              <a:rPr lang="en-US" dirty="0" smtClean="0"/>
              <a:t>Law and Policy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562869" y="1927101"/>
            <a:ext cx="4105670" cy="5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The Tender Cycle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15269" y="2526461"/>
            <a:ext cx="4105670" cy="30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dirty="0"/>
              <a:t>Drafting </a:t>
            </a:r>
            <a:r>
              <a:rPr lang="en-US" sz="1800" dirty="0" smtClean="0"/>
              <a:t>requests </a:t>
            </a:r>
            <a:r>
              <a:rPr lang="en-US" sz="1800" dirty="0"/>
              <a:t>for proposals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Drafting of specifications, award criteria and contract conditions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Feasibility analyses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Developing output-based or functional </a:t>
            </a:r>
            <a:r>
              <a:rPr lang="en-US" sz="1800" dirty="0"/>
              <a:t>specifications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62869" y="1781109"/>
            <a:ext cx="11239" cy="4759417"/>
          </a:xfrm>
          <a:prstGeom prst="line">
            <a:avLst/>
          </a:prstGeom>
          <a:ln w="12700" cmpd="sng">
            <a:solidFill>
              <a:srgbClr val="29C3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Expertise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199" y="2706954"/>
            <a:ext cx="4105670" cy="370995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Calibri" charset="0"/>
              </a:rPr>
              <a:t>Quantifying and monetizing the financial, economic, social and environmental multipliers </a:t>
            </a:r>
            <a:r>
              <a:rPr lang="en-US" sz="1900" dirty="0">
                <a:latin typeface="Calibri" charset="0"/>
              </a:rPr>
              <a:t>afforded by </a:t>
            </a:r>
            <a:r>
              <a:rPr lang="en-US" sz="1900" dirty="0" smtClean="0">
                <a:latin typeface="Calibri" charset="0"/>
              </a:rPr>
              <a:t>sustainable </a:t>
            </a:r>
            <a:r>
              <a:rPr lang="en-US" sz="1900" dirty="0" smtClean="0">
                <a:latin typeface="Calibri" charset="0"/>
              </a:rPr>
              <a:t>procurement.</a:t>
            </a:r>
            <a:endParaRPr lang="en-US" sz="19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sz="19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900" dirty="0">
                <a:latin typeface="Calibri" charset="0"/>
              </a:rPr>
              <a:t>Quantifying and monetizing the financial, economic, social and environmental multipliers </a:t>
            </a:r>
            <a:r>
              <a:rPr lang="en-CA" sz="1900" dirty="0" smtClean="0">
                <a:latin typeface="Calibri" charset="0"/>
              </a:rPr>
              <a:t>that the public sector can realise by buying sustainable goods and services. </a:t>
            </a:r>
            <a:endParaRPr lang="en-CA" sz="19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CA" sz="19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900" dirty="0" smtClean="0">
                <a:latin typeface="Calibri" charset="0"/>
              </a:rPr>
              <a:t>Building </a:t>
            </a:r>
            <a:r>
              <a:rPr lang="en-CA" sz="1900" dirty="0">
                <a:latin typeface="Calibri" charset="0"/>
              </a:rPr>
              <a:t>EIAs, SIAs, and SEIAs into tender specifications and award </a:t>
            </a:r>
            <a:r>
              <a:rPr lang="en-CA" sz="1900" dirty="0" smtClean="0">
                <a:latin typeface="Calibri" charset="0"/>
              </a:rPr>
              <a:t>criteria.</a:t>
            </a:r>
            <a:endParaRPr lang="en-CA" sz="19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Calibri" charset="0"/>
            </a:endParaRPr>
          </a:p>
          <a:p>
            <a:endParaRPr lang="en-US" sz="1800" dirty="0">
              <a:latin typeface="Calibri" charset="0"/>
            </a:endParaRPr>
          </a:p>
          <a:p>
            <a:pPr>
              <a:buFontTx/>
              <a:buChar char="•"/>
            </a:pPr>
            <a:endParaRPr lang="en-US" sz="1800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199" y="1924852"/>
            <a:ext cx="4105670" cy="7821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Monetizing Sustainable Performance  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562869" y="1902701"/>
            <a:ext cx="4105670" cy="62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Optimizing value-for-money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15269" y="2706954"/>
            <a:ext cx="4105670" cy="370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CA" sz="1800" dirty="0">
                <a:latin typeface="Calibri" charset="0"/>
              </a:rPr>
              <a:t>Preparedness assessments for sustainable public procurement and PPP </a:t>
            </a:r>
            <a:r>
              <a:rPr lang="en-CA" sz="1800" dirty="0" smtClean="0">
                <a:latin typeface="Calibri" charset="0"/>
              </a:rPr>
              <a:t>arrangements</a:t>
            </a:r>
          </a:p>
          <a:p>
            <a:pPr marL="285750" indent="-285750">
              <a:buFont typeface="Arial"/>
              <a:buChar char="•"/>
            </a:pPr>
            <a:r>
              <a:rPr lang="en-CA" sz="1800" dirty="0" smtClean="0">
                <a:latin typeface="Calibri" charset="0"/>
              </a:rPr>
              <a:t>Optimal </a:t>
            </a:r>
            <a:r>
              <a:rPr lang="en-CA" sz="1800" dirty="0">
                <a:latin typeface="Calibri" charset="0"/>
              </a:rPr>
              <a:t>allocations of legal</a:t>
            </a:r>
            <a:r>
              <a:rPr lang="en-CA" sz="1800" dirty="0" smtClean="0">
                <a:latin typeface="Calibri" charset="0"/>
              </a:rPr>
              <a:t>, </a:t>
            </a:r>
            <a:r>
              <a:rPr lang="en-CA" sz="1800" dirty="0">
                <a:latin typeface="Calibri" charset="0"/>
              </a:rPr>
              <a:t>political, financial, commercial and operational risks between public and private partners</a:t>
            </a:r>
            <a:endParaRPr lang="en-US" sz="18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800" dirty="0">
                <a:latin typeface="Calibri" charset="0"/>
              </a:rPr>
              <a:t>Design and implementation of performance contracts</a:t>
            </a:r>
            <a:endParaRPr lang="en-US" sz="18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800" dirty="0">
                <a:latin typeface="Calibri" charset="0"/>
              </a:rPr>
              <a:t>Quantifying the total-cost-of-ownership of public goods, services and infrastructure</a:t>
            </a:r>
            <a:endParaRPr lang="en-US" sz="18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51630" y="1744359"/>
            <a:ext cx="11239" cy="4796167"/>
          </a:xfrm>
          <a:prstGeom prst="line">
            <a:avLst/>
          </a:prstGeom>
          <a:ln w="12700" cmpd="sng">
            <a:solidFill>
              <a:srgbClr val="29C3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7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853" y="123266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0" y="123266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081" y="1006943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creen Shot 2015-06-11 at 11.13.37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64" y="886722"/>
            <a:ext cx="1905000" cy="2587196"/>
          </a:xfrm>
          <a:prstGeom prst="rect">
            <a:avLst/>
          </a:prstGeom>
        </p:spPr>
      </p:pic>
      <p:pic>
        <p:nvPicPr>
          <p:cNvPr id="39" name="Picture 38" descr="Screen Shot 2015-06-11 at 11.16.53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" y="3379970"/>
            <a:ext cx="1936891" cy="2513571"/>
          </a:xfrm>
          <a:prstGeom prst="rect">
            <a:avLst/>
          </a:prstGeom>
        </p:spPr>
      </p:pic>
      <p:pic>
        <p:nvPicPr>
          <p:cNvPr id="40" name="Picture 39" descr="Screen Shot 2015-06-11 at 11.17.13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081" y="4234061"/>
            <a:ext cx="1950831" cy="2513570"/>
          </a:xfrm>
          <a:prstGeom prst="rect">
            <a:avLst/>
          </a:prstGeom>
        </p:spPr>
      </p:pic>
      <p:pic>
        <p:nvPicPr>
          <p:cNvPr id="42" name="Picture 41" descr="Screen Shot 2015-06-11 at 11.17.56 A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673" y="123266"/>
            <a:ext cx="1902394" cy="2466975"/>
          </a:xfrm>
          <a:prstGeom prst="rect">
            <a:avLst/>
          </a:prstGeom>
        </p:spPr>
      </p:pic>
      <p:pic>
        <p:nvPicPr>
          <p:cNvPr id="43" name="Picture 42" descr="Screen Shot 2015-06-11 at 11.18.42 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081" y="3233440"/>
            <a:ext cx="1825667" cy="2367477"/>
          </a:xfrm>
          <a:prstGeom prst="rect">
            <a:avLst/>
          </a:prstGeom>
        </p:spPr>
      </p:pic>
      <p:pic>
        <p:nvPicPr>
          <p:cNvPr id="44" name="Picture 43" descr="Screen Shot 2015-06-11 at 11.18.54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982" y="4234061"/>
            <a:ext cx="1930691" cy="2503670"/>
          </a:xfrm>
          <a:prstGeom prst="rect">
            <a:avLst/>
          </a:prstGeom>
        </p:spPr>
      </p:pic>
      <p:pic>
        <p:nvPicPr>
          <p:cNvPr id="12" name="Imagen 11" descr="Screen Shot 2015-10-23 at 3.29.59 PM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673" y="3233440"/>
            <a:ext cx="1902393" cy="26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4" y="1985499"/>
            <a:ext cx="4356932" cy="47447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 smtClean="0"/>
              <a:t>¿Qu</a:t>
            </a:r>
            <a:r>
              <a:rPr lang="es-ES" sz="2000" dirty="0" smtClean="0"/>
              <a:t>é son las CPS?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Manual de CPS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Herramientas e iniciativas del PNUMA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Posters: Planes de acci</a:t>
            </a:r>
            <a:r>
              <a:rPr lang="es-ES" sz="2000" dirty="0" smtClean="0"/>
              <a:t>ón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Ronda 1: Desaf</a:t>
            </a:r>
            <a:r>
              <a:rPr lang="es-ES" sz="2000" dirty="0" smtClean="0"/>
              <a:t>íos en la implementación de CPS - Prioridades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Ronda 2: Herramientas y planes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Estrategia general de CPS en </a:t>
            </a:r>
            <a:r>
              <a:rPr lang="es-ES" sz="2000" dirty="0" err="1" smtClean="0"/>
              <a:t>Latinoamerica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Grandes ideas – CPS como motor de desarrollo sostenible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Ejercicio en grupo – Elevar el perfil del agente de compras</a:t>
            </a:r>
            <a:endParaRPr lang="es-E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06471" y="1985499"/>
            <a:ext cx="4437529" cy="3937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•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–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Char char="»"/>
              <a:defRPr sz="16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SPP?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SPP </a:t>
            </a:r>
            <a:r>
              <a:rPr lang="en-US" sz="2000" dirty="0" smtClean="0"/>
              <a:t>Handbook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UNEP tools and initiatives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Posters: Action Plans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Round 1: SPP implementation challenges - Priorities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Ronda 2: Tools y plans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SPP g</a:t>
            </a:r>
            <a:r>
              <a:rPr lang="en-US" sz="2000" dirty="0" smtClean="0"/>
              <a:t>eneral strategy in Latin America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Big ideas </a:t>
            </a:r>
            <a:r>
              <a:rPr lang="es-ES" sz="2000" dirty="0" smtClean="0"/>
              <a:t>–</a:t>
            </a:r>
            <a:r>
              <a:rPr lang="en-US" sz="2000" dirty="0" smtClean="0"/>
              <a:t> SPP as a driver of sustainable development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Group exercise </a:t>
            </a:r>
            <a:r>
              <a:rPr lang="es-ES" sz="2000" dirty="0" smtClean="0"/>
              <a:t>–</a:t>
            </a:r>
            <a:r>
              <a:rPr lang="en-US" sz="2000" dirty="0" smtClean="0"/>
              <a:t> Elevating procurers profile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8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20652</TotalTime>
  <Words>2124</Words>
  <Application>Microsoft Macintosh PowerPoint</Application>
  <PresentationFormat>Presentación en pantalla (4:3)</PresentationFormat>
  <Paragraphs>380</Paragraphs>
  <Slides>42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Office Theme</vt:lpstr>
      <vt:lpstr>Taller de Compras Públicas Sostenibles</vt:lpstr>
      <vt:lpstr>About IISD</vt:lpstr>
      <vt:lpstr>About IISD</vt:lpstr>
      <vt:lpstr>IISD Areas of Focus</vt:lpstr>
      <vt:lpstr>Areas of Expertise</vt:lpstr>
      <vt:lpstr>Areas of Expertise</vt:lpstr>
      <vt:lpstr>Areas of Expertise</vt:lpstr>
      <vt:lpstr>Presentación de PowerPoint</vt:lpstr>
      <vt:lpstr>Agenda</vt:lpstr>
      <vt:lpstr>Contenido l Content</vt:lpstr>
      <vt:lpstr>¿Qué son las CPS? I What is SPP?</vt:lpstr>
      <vt:lpstr>¿Qué son las CPS? I What is SPP?</vt:lpstr>
      <vt:lpstr>¿Qué son las CPS? I What is SPP?</vt:lpstr>
      <vt:lpstr>Presentación de PowerPoint</vt:lpstr>
      <vt:lpstr>How to start with SPP? l Cómo comenzar con las CPS</vt:lpstr>
      <vt:lpstr>How to start with SPP? l Cómo comenzar con las CPS</vt:lpstr>
      <vt:lpstr>Productos de la RICG para CPS l INGP Products for SPP</vt:lpstr>
      <vt:lpstr>Productos de la RICG para CPS l INGP Products for SPP</vt:lpstr>
      <vt:lpstr>Productos de IISD para la RICG l IISD Products for INGP</vt:lpstr>
      <vt:lpstr>El Manual de CPS I The SPP Handbook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Curso virtual l Online course</vt:lpstr>
      <vt:lpstr>Licitaciones piloto l Pilot tenders</vt:lpstr>
      <vt:lpstr>What if sustainable costs more? l ¿Qué sucede si la sostenibilidad cuesta más?</vt:lpstr>
      <vt:lpstr>What if sustainable costs more? l ¿Qué sucede si la sostenibilidad cuesta más?</vt:lpstr>
      <vt:lpstr>What if sustainable costs more? l ¿Qué sucede si la sostenibilidad cuesta más?</vt:lpstr>
      <vt:lpstr>What if sustainable costs more? l ¿Qué sucede si la sostenibilidad cuesta más?</vt:lpstr>
      <vt:lpstr>What can you do to implement SPP? l ¿Qué puedo hacer para implementar CPS?</vt:lpstr>
      <vt:lpstr>Información de Contacto:  Liesbeth Casier    Marina Ruete  lcasier@iisd.org     marina.ruete@iisd.org  </vt:lpstr>
      <vt:lpstr>Planes de Acción: Discusión</vt:lpstr>
      <vt:lpstr>RONDA 1: Desafíos en la implementación  / Challenges in implementation</vt:lpstr>
      <vt:lpstr>RONDA 1: Desafíos en la implementación / Challenges in implementation</vt:lpstr>
      <vt:lpstr>RONDA 1: Desafíos en la implementación / Challenges in implementation</vt:lpstr>
      <vt:lpstr>RONDA 2: Herramientas para superar desafíos / Tools to overcome the challenges</vt:lpstr>
      <vt:lpstr>Presentación de PowerPoint</vt:lpstr>
      <vt:lpstr>Información de Contacto:  Marina Ruete          Liesbeth Casier marina.ruete@iisd.org    lcasier@iisd.org  </vt:lpstr>
    </vt:vector>
  </TitlesOfParts>
  <Company>Joshua David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 Layton</dc:creator>
  <cp:lastModifiedBy>marina</cp:lastModifiedBy>
  <cp:revision>124</cp:revision>
  <dcterms:created xsi:type="dcterms:W3CDTF">2015-05-08T01:12:20Z</dcterms:created>
  <dcterms:modified xsi:type="dcterms:W3CDTF">2016-04-05T12:22:32Z</dcterms:modified>
</cp:coreProperties>
</file>