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8" r:id="rId2"/>
    <p:sldId id="432" r:id="rId3"/>
    <p:sldId id="425" r:id="rId4"/>
    <p:sldId id="428" r:id="rId5"/>
    <p:sldId id="429" r:id="rId6"/>
    <p:sldId id="430" r:id="rId7"/>
    <p:sldId id="406" r:id="rId8"/>
    <p:sldId id="414" r:id="rId9"/>
    <p:sldId id="416" r:id="rId10"/>
    <p:sldId id="442" r:id="rId11"/>
    <p:sldId id="446" r:id="rId12"/>
    <p:sldId id="444" r:id="rId13"/>
    <p:sldId id="445" r:id="rId14"/>
    <p:sldId id="440" r:id="rId15"/>
    <p:sldId id="453" r:id="rId16"/>
  </p:sldIdLst>
  <p:sldSz cx="9144000" cy="6858000" type="screen4x3"/>
  <p:notesSz cx="6934200" cy="92202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A"/>
    <a:srgbClr val="66FF33"/>
    <a:srgbClr val="007BFF"/>
    <a:srgbClr val="A5A5A5"/>
    <a:srgbClr val="BEDA00"/>
    <a:srgbClr val="005BBB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9792" autoAdjust="0"/>
  </p:normalViewPr>
  <p:slideViewPr>
    <p:cSldViewPr snapToGrid="0">
      <p:cViewPr varScale="1">
        <p:scale>
          <a:sx n="92" d="100"/>
          <a:sy n="92" d="100"/>
        </p:scale>
        <p:origin x="1380" y="90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45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FA5D7-B09B-4527-9F1C-F4BA8783D0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3A44D01-5CF0-4C4F-B540-445EE9B93121}">
      <dgm:prSet phldrT="[Text]" custT="1"/>
      <dgm:spPr>
        <a:xfrm>
          <a:off x="304795" y="1092198"/>
          <a:ext cx="7620009" cy="637675"/>
        </a:xfrm>
        <a:solidFill>
          <a:schemeClr val="tx2">
            <a:lumMod val="50000"/>
            <a:lumOff val="5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Sectores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 claves </a:t>
          </a:r>
          <a:r>
            <a:rPr lang="en-US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en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 FY14 </a:t>
          </a:r>
          <a:r>
            <a:rPr lang="en-US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por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 los </a:t>
          </a:r>
          <a:r>
            <a:rPr lang="en-US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montos</a:t>
          </a:r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 de los </a:t>
          </a:r>
          <a:r>
            <a:rPr lang="en-US" sz="2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contratos</a:t>
          </a:r>
          <a:endParaRPr lang="en-US" sz="2800" dirty="0">
            <a:latin typeface="Calibri"/>
            <a:ea typeface="+mn-ea"/>
            <a:cs typeface="+mn-cs"/>
          </a:endParaRPr>
        </a:p>
      </dgm:t>
    </dgm:pt>
    <dgm:pt modelId="{98A1C004-D09C-4450-BFF5-A9F3425A9968}" type="parTrans" cxnId="{16CB1C24-F141-4D74-9C08-AAFD73380E08}">
      <dgm:prSet/>
      <dgm:spPr/>
      <dgm:t>
        <a:bodyPr/>
        <a:lstStyle/>
        <a:p>
          <a:endParaRPr lang="en-US"/>
        </a:p>
      </dgm:t>
    </dgm:pt>
    <dgm:pt modelId="{75AE890B-5070-4385-A3B9-524326F46627}" type="sibTrans" cxnId="{16CB1C24-F141-4D74-9C08-AAFD73380E08}">
      <dgm:prSet/>
      <dgm:spPr/>
      <dgm:t>
        <a:bodyPr/>
        <a:lstStyle/>
        <a:p>
          <a:endParaRPr lang="en-US"/>
        </a:p>
      </dgm:t>
    </dgm:pt>
    <dgm:pt modelId="{2A93D458-F2AA-4D58-9E16-F79951161F72}">
      <dgm:prSet phldrT="[Text]" custT="1"/>
      <dgm:spPr>
        <a:xfrm>
          <a:off x="159100" y="2211926"/>
          <a:ext cx="2355491" cy="715698"/>
        </a:xfrm>
        <a:solidFill>
          <a:schemeClr val="tx2">
            <a:lumMod val="50000"/>
            <a:lumOff val="5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200" b="1" dirty="0" err="1" smtClean="0">
              <a:latin typeface="Calibri" pitchFamily="34" charset="0"/>
              <a:ea typeface="+mn-ea"/>
              <a:cs typeface="+mn-cs"/>
            </a:rPr>
            <a:t>Transporte</a:t>
          </a:r>
          <a:r>
            <a:rPr lang="en-US" sz="2200" b="1" dirty="0" smtClean="0">
              <a:latin typeface="Calibri" pitchFamily="34" charset="0"/>
              <a:ea typeface="+mn-ea"/>
              <a:cs typeface="+mn-cs"/>
            </a:rPr>
            <a:t> </a:t>
          </a:r>
          <a:r>
            <a:rPr lang="en-US" sz="2200" dirty="0" smtClean="0">
              <a:latin typeface="Calibri" pitchFamily="34" charset="0"/>
              <a:ea typeface="+mn-ea"/>
              <a:cs typeface="+mn-cs"/>
            </a:rPr>
            <a:t>37</a:t>
          </a:r>
          <a:r>
            <a:rPr lang="en-US" sz="2200" b="1" dirty="0" smtClean="0">
              <a:latin typeface="Calibri" pitchFamily="34" charset="0"/>
              <a:ea typeface="+mn-ea"/>
              <a:cs typeface="+mn-cs"/>
            </a:rPr>
            <a:t>%</a:t>
          </a:r>
          <a:endParaRPr lang="en-US" sz="2200" b="1" dirty="0">
            <a:latin typeface="Calibri"/>
            <a:ea typeface="+mn-ea"/>
            <a:cs typeface="+mn-cs"/>
          </a:endParaRPr>
        </a:p>
      </dgm:t>
    </dgm:pt>
    <dgm:pt modelId="{38CB3793-FD24-4A95-B3E2-3C02DCA7CE3B}" type="parTrans" cxnId="{E802E862-5B9E-4B14-9E6B-66665FB30E80}">
      <dgm:prSet/>
      <dgm:spPr>
        <a:xfrm>
          <a:off x="1336846" y="1729873"/>
          <a:ext cx="2777953" cy="482052"/>
        </a:xfrm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D3F2AE5-A170-4163-8DC5-2F9A6878235C}" type="sibTrans" cxnId="{E802E862-5B9E-4B14-9E6B-66665FB30E80}">
      <dgm:prSet/>
      <dgm:spPr/>
      <dgm:t>
        <a:bodyPr/>
        <a:lstStyle/>
        <a:p>
          <a:endParaRPr lang="en-US"/>
        </a:p>
      </dgm:t>
    </dgm:pt>
    <dgm:pt modelId="{BA8F918D-E805-4D5D-9384-909AD9E4081D}">
      <dgm:prSet phldrT="[Text]" custT="1"/>
      <dgm:spPr>
        <a:xfrm>
          <a:off x="2902300" y="2209802"/>
          <a:ext cx="2355491" cy="715698"/>
        </a:xfrm>
        <a:solidFill>
          <a:schemeClr val="tx2">
            <a:lumMod val="50000"/>
            <a:lumOff val="5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b="1" dirty="0" smtClean="0">
              <a:latin typeface="Calibri" pitchFamily="34" charset="0"/>
              <a:ea typeface="+mn-ea"/>
              <a:cs typeface="+mn-cs"/>
            </a:rPr>
            <a:t>Agua, </a:t>
          </a:r>
          <a:r>
            <a:rPr lang="en-US" sz="2000" b="1" dirty="0" err="1" smtClean="0">
              <a:latin typeface="Calibri" pitchFamily="34" charset="0"/>
              <a:ea typeface="+mn-ea"/>
              <a:cs typeface="+mn-cs"/>
            </a:rPr>
            <a:t>saniamiento</a:t>
          </a:r>
          <a:r>
            <a:rPr lang="en-US" sz="2000" b="1" dirty="0" smtClean="0">
              <a:latin typeface="Calibri" pitchFamily="34" charset="0"/>
              <a:ea typeface="+mn-ea"/>
              <a:cs typeface="+mn-cs"/>
            </a:rPr>
            <a:t> e </a:t>
          </a:r>
          <a:r>
            <a:rPr lang="en-US" sz="2000" b="1" dirty="0" err="1" smtClean="0">
              <a:latin typeface="Calibri" pitchFamily="34" charset="0"/>
              <a:ea typeface="+mn-ea"/>
              <a:cs typeface="+mn-cs"/>
            </a:rPr>
            <a:t>innundaciones</a:t>
          </a:r>
          <a:r>
            <a:rPr lang="en-US" sz="2000" b="1" dirty="0" smtClean="0">
              <a:latin typeface="Calibri" pitchFamily="34" charset="0"/>
              <a:ea typeface="+mn-ea"/>
              <a:cs typeface="+mn-cs"/>
            </a:rPr>
            <a:t> 18</a:t>
          </a:r>
          <a:r>
            <a:rPr lang="en-US" sz="2200" b="1" dirty="0" smtClean="0">
              <a:latin typeface="Calibri" pitchFamily="34" charset="0"/>
              <a:ea typeface="+mn-ea"/>
              <a:cs typeface="+mn-cs"/>
            </a:rPr>
            <a:t>% </a:t>
          </a:r>
          <a:endParaRPr lang="en-US" sz="2200" b="1" dirty="0">
            <a:latin typeface="Calibri"/>
            <a:ea typeface="+mn-ea"/>
            <a:cs typeface="+mn-cs"/>
          </a:endParaRPr>
        </a:p>
      </dgm:t>
    </dgm:pt>
    <dgm:pt modelId="{F2E4DA19-FBE3-48D6-8AF7-FFBA0E165D68}" type="parTrans" cxnId="{5894523A-9725-4BC0-A22B-06D74F172C9C}">
      <dgm:prSet/>
      <dgm:spPr>
        <a:xfrm>
          <a:off x="4034326" y="1729873"/>
          <a:ext cx="91440" cy="479929"/>
        </a:xfrm>
      </dgm:spPr>
      <dgm:t>
        <a:bodyPr/>
        <a:lstStyle/>
        <a:p>
          <a:endParaRPr lang="en-US"/>
        </a:p>
      </dgm:t>
    </dgm:pt>
    <dgm:pt modelId="{147D9CAD-33D0-477C-9C5B-CB32709A85D9}" type="sibTrans" cxnId="{5894523A-9725-4BC0-A22B-06D74F172C9C}">
      <dgm:prSet/>
      <dgm:spPr/>
      <dgm:t>
        <a:bodyPr/>
        <a:lstStyle/>
        <a:p>
          <a:endParaRPr lang="en-US"/>
        </a:p>
      </dgm:t>
    </dgm:pt>
    <dgm:pt modelId="{25BC21D3-9830-4A70-90DF-B3FF62B1A37B}">
      <dgm:prSet phldrT="[Text]" custT="1"/>
      <dgm:spPr>
        <a:xfrm>
          <a:off x="5562610" y="2211926"/>
          <a:ext cx="2549919" cy="759875"/>
        </a:xfrm>
        <a:solidFill>
          <a:schemeClr val="tx2">
            <a:lumMod val="50000"/>
            <a:lumOff val="5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200" b="1" dirty="0" err="1" smtClean="0">
              <a:latin typeface="Calibri" pitchFamily="34" charset="0"/>
              <a:ea typeface="+mn-ea"/>
              <a:cs typeface="+mn-cs"/>
            </a:rPr>
            <a:t>Energia</a:t>
          </a:r>
          <a:r>
            <a:rPr lang="en-US" sz="2200" b="1" dirty="0" smtClean="0">
              <a:latin typeface="Calibri" pitchFamily="34" charset="0"/>
              <a:ea typeface="+mn-ea"/>
              <a:cs typeface="+mn-cs"/>
            </a:rPr>
            <a:t> y </a:t>
          </a:r>
          <a:r>
            <a:rPr lang="en-US" sz="2200" b="1" dirty="0" err="1" smtClean="0">
              <a:latin typeface="Calibri" pitchFamily="34" charset="0"/>
              <a:ea typeface="+mn-ea"/>
              <a:cs typeface="+mn-cs"/>
            </a:rPr>
            <a:t>mineria</a:t>
          </a:r>
          <a:r>
            <a:rPr lang="en-US" sz="2200" b="1" dirty="0" smtClean="0">
              <a:latin typeface="Calibri" pitchFamily="34" charset="0"/>
              <a:ea typeface="+mn-ea"/>
              <a:cs typeface="+mn-cs"/>
            </a:rPr>
            <a:t>  19%</a:t>
          </a:r>
          <a:endParaRPr lang="en-US" sz="2200" b="1" dirty="0">
            <a:latin typeface="Calibri"/>
            <a:ea typeface="+mn-ea"/>
            <a:cs typeface="+mn-cs"/>
          </a:endParaRPr>
        </a:p>
      </dgm:t>
    </dgm:pt>
    <dgm:pt modelId="{F0FAC062-A10E-4512-B6FF-D0E299EEAB11}" type="parTrans" cxnId="{D6D9D1E7-CE2D-4026-885E-EF2F9782C489}">
      <dgm:prSet/>
      <dgm:spPr>
        <a:xfrm>
          <a:off x="4114799" y="1729873"/>
          <a:ext cx="2722769" cy="482052"/>
        </a:xfrm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61F0C76-8A90-4791-80E3-A8D8D9F1B3B5}" type="sibTrans" cxnId="{D6D9D1E7-CE2D-4026-885E-EF2F9782C489}">
      <dgm:prSet/>
      <dgm:spPr/>
      <dgm:t>
        <a:bodyPr/>
        <a:lstStyle/>
        <a:p>
          <a:endParaRPr lang="en-US"/>
        </a:p>
      </dgm:t>
    </dgm:pt>
    <dgm:pt modelId="{2C7EA191-F9B0-4A2F-A5B5-9F252E26D904}" type="pres">
      <dgm:prSet presAssocID="{EEFFA5D7-B09B-4527-9F1C-F4BA8783D0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04633A-E53B-4E9A-A4C6-0AD1185BAFAC}" type="pres">
      <dgm:prSet presAssocID="{13A44D01-5CF0-4C4F-B540-445EE9B93121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BC185DE2-5126-4FF6-A03A-E4600EFAB095}" type="pres">
      <dgm:prSet presAssocID="{13A44D01-5CF0-4C4F-B540-445EE9B93121}" presName="rootComposite1" presStyleCnt="0"/>
      <dgm:spPr/>
      <dgm:t>
        <a:bodyPr/>
        <a:lstStyle/>
        <a:p>
          <a:endParaRPr lang="en-US"/>
        </a:p>
      </dgm:t>
    </dgm:pt>
    <dgm:pt modelId="{BB8818A1-4F46-4911-AFA6-2FB6760CAF78}" type="pres">
      <dgm:prSet presAssocID="{13A44D01-5CF0-4C4F-B540-445EE9B93121}" presName="rootText1" presStyleLbl="node0" presStyleIdx="0" presStyleCnt="1" custScaleX="331956" custScaleY="68328" custLinFactNeighborX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90D77BB-096F-4170-9393-4D2E2301C075}" type="pres">
      <dgm:prSet presAssocID="{13A44D01-5CF0-4C4F-B540-445EE9B9312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064B09C-44F7-4E57-9BCD-790A3E1B6D24}" type="pres">
      <dgm:prSet presAssocID="{13A44D01-5CF0-4C4F-B540-445EE9B93121}" presName="hierChild2" presStyleCnt="0"/>
      <dgm:spPr/>
      <dgm:t>
        <a:bodyPr/>
        <a:lstStyle/>
        <a:p>
          <a:endParaRPr lang="en-US"/>
        </a:p>
      </dgm:t>
    </dgm:pt>
    <dgm:pt modelId="{837CF60A-8AE8-4554-AE3D-0164D719C65B}" type="pres">
      <dgm:prSet presAssocID="{38CB3793-FD24-4A95-B3E2-3C02DCA7CE3B}" presName="Name35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2777953" y="0"/>
              </a:moveTo>
              <a:lnTo>
                <a:pt x="2777953" y="241026"/>
              </a:lnTo>
              <a:lnTo>
                <a:pt x="0" y="241026"/>
              </a:lnTo>
              <a:lnTo>
                <a:pt x="0" y="48205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C1F4828-FEA2-4DD3-B3E5-21AC4E5D73E1}" type="pres">
      <dgm:prSet presAssocID="{2A93D458-F2AA-4D58-9E16-F79951161F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2156A43-1325-452C-BE25-DCC424B6E127}" type="pres">
      <dgm:prSet presAssocID="{2A93D458-F2AA-4D58-9E16-F79951161F72}" presName="rootComposite" presStyleCnt="0"/>
      <dgm:spPr/>
      <dgm:t>
        <a:bodyPr/>
        <a:lstStyle/>
        <a:p>
          <a:endParaRPr lang="en-US"/>
        </a:p>
      </dgm:t>
    </dgm:pt>
    <dgm:pt modelId="{39F36B99-8146-4AF4-8516-59AC14DCEABB}" type="pres">
      <dgm:prSet presAssocID="{2A93D458-F2AA-4D58-9E16-F79951161F72}" presName="rootText" presStyleLbl="node2" presStyleIdx="0" presStyleCnt="3" custScaleX="98601" custScaleY="62357" custLinFactNeighborX="683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4BCA829-C5A5-41A0-87F3-34B5B35C0B35}" type="pres">
      <dgm:prSet presAssocID="{2A93D458-F2AA-4D58-9E16-F79951161F72}" presName="rootConnector" presStyleLbl="node2" presStyleIdx="0" presStyleCnt="3"/>
      <dgm:spPr/>
      <dgm:t>
        <a:bodyPr/>
        <a:lstStyle/>
        <a:p>
          <a:endParaRPr lang="en-US"/>
        </a:p>
      </dgm:t>
    </dgm:pt>
    <dgm:pt modelId="{4EAB1D12-36E0-4B4C-97C1-E7699DB95637}" type="pres">
      <dgm:prSet presAssocID="{2A93D458-F2AA-4D58-9E16-F79951161F72}" presName="hierChild4" presStyleCnt="0"/>
      <dgm:spPr/>
      <dgm:t>
        <a:bodyPr/>
        <a:lstStyle/>
        <a:p>
          <a:endParaRPr lang="en-US"/>
        </a:p>
      </dgm:t>
    </dgm:pt>
    <dgm:pt modelId="{85E68D97-697E-476A-85BD-2BC0254EFD14}" type="pres">
      <dgm:prSet presAssocID="{2A93D458-F2AA-4D58-9E16-F79951161F72}" presName="hierChild5" presStyleCnt="0"/>
      <dgm:spPr/>
      <dgm:t>
        <a:bodyPr/>
        <a:lstStyle/>
        <a:p>
          <a:endParaRPr lang="en-US"/>
        </a:p>
      </dgm:t>
    </dgm:pt>
    <dgm:pt modelId="{CC27CE16-543A-4F21-A39A-A771102BC823}" type="pres">
      <dgm:prSet presAssocID="{F2E4DA19-FBE3-48D6-8AF7-FFBA0E165D68}" presName="Name35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80473" y="0"/>
              </a:moveTo>
              <a:lnTo>
                <a:pt x="80473" y="238902"/>
              </a:lnTo>
              <a:lnTo>
                <a:pt x="45720" y="238902"/>
              </a:lnTo>
              <a:lnTo>
                <a:pt x="45720" y="47992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38C4479-A24F-42CC-98AE-D04B13909633}" type="pres">
      <dgm:prSet presAssocID="{BA8F918D-E805-4D5D-9384-909AD9E408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A1C6E2F-63E0-411F-BA5B-C6D941ECE914}" type="pres">
      <dgm:prSet presAssocID="{BA8F918D-E805-4D5D-9384-909AD9E4081D}" presName="rootComposite" presStyleCnt="0"/>
      <dgm:spPr/>
      <dgm:t>
        <a:bodyPr/>
        <a:lstStyle/>
        <a:p>
          <a:endParaRPr lang="en-US"/>
        </a:p>
      </dgm:t>
    </dgm:pt>
    <dgm:pt modelId="{632D980A-2CF1-4071-98B0-E6DF61527EFE}" type="pres">
      <dgm:prSet presAssocID="{BA8F918D-E805-4D5D-9384-909AD9E4081D}" presName="rootText" presStyleLbl="node2" presStyleIdx="1" presStyleCnt="3" custScaleX="117729" custScaleY="62357" custLinFactNeighborX="2721" custLinFactNeighborY="-18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2866AED-6CD4-4648-96EB-4F4B5A959E91}" type="pres">
      <dgm:prSet presAssocID="{BA8F918D-E805-4D5D-9384-909AD9E4081D}" presName="rootConnector" presStyleLbl="node2" presStyleIdx="1" presStyleCnt="3"/>
      <dgm:spPr/>
      <dgm:t>
        <a:bodyPr/>
        <a:lstStyle/>
        <a:p>
          <a:endParaRPr lang="en-US"/>
        </a:p>
      </dgm:t>
    </dgm:pt>
    <dgm:pt modelId="{478275F1-F254-46CF-AA7D-26689E01D78C}" type="pres">
      <dgm:prSet presAssocID="{BA8F918D-E805-4D5D-9384-909AD9E4081D}" presName="hierChild4" presStyleCnt="0"/>
      <dgm:spPr/>
      <dgm:t>
        <a:bodyPr/>
        <a:lstStyle/>
        <a:p>
          <a:endParaRPr lang="en-US"/>
        </a:p>
      </dgm:t>
    </dgm:pt>
    <dgm:pt modelId="{999C40D6-74C6-4AC4-B425-C8CFE3A31612}" type="pres">
      <dgm:prSet presAssocID="{BA8F918D-E805-4D5D-9384-909AD9E4081D}" presName="hierChild5" presStyleCnt="0"/>
      <dgm:spPr/>
      <dgm:t>
        <a:bodyPr/>
        <a:lstStyle/>
        <a:p>
          <a:endParaRPr lang="en-US"/>
        </a:p>
      </dgm:t>
    </dgm:pt>
    <dgm:pt modelId="{671D7DE9-9EBE-4F13-BCD1-C1043356EE66}" type="pres">
      <dgm:prSet presAssocID="{F0FAC062-A10E-4512-B6FF-D0E299EEAB11}" presName="Name35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026"/>
              </a:lnTo>
              <a:lnTo>
                <a:pt x="2722769" y="241026"/>
              </a:lnTo>
              <a:lnTo>
                <a:pt x="2722769" y="48205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B1B5426-517D-44F0-9341-884825ECB3A9}" type="pres">
      <dgm:prSet presAssocID="{25BC21D3-9830-4A70-90DF-B3FF62B1A3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15EA3AF-F8C4-4C72-8444-31BF54EF4A11}" type="pres">
      <dgm:prSet presAssocID="{25BC21D3-9830-4A70-90DF-B3FF62B1A37B}" presName="rootComposite" presStyleCnt="0"/>
      <dgm:spPr/>
      <dgm:t>
        <a:bodyPr/>
        <a:lstStyle/>
        <a:p>
          <a:endParaRPr lang="en-US"/>
        </a:p>
      </dgm:t>
    </dgm:pt>
    <dgm:pt modelId="{BCCD12E9-9FAC-4BB8-835E-1B547D1562D2}" type="pres">
      <dgm:prSet presAssocID="{25BC21D3-9830-4A70-90DF-B3FF62B1A37B}" presName="rootText" presStyleLbl="node2" presStyleIdx="2" presStyleCnt="3" custScaleX="108847" custScaleY="61269" custLinFactNeighborX="-5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FC0A82D-F55C-4539-9865-6B090A4763D8}" type="pres">
      <dgm:prSet presAssocID="{25BC21D3-9830-4A70-90DF-B3FF62B1A37B}" presName="rootConnector" presStyleLbl="node2" presStyleIdx="2" presStyleCnt="3"/>
      <dgm:spPr/>
      <dgm:t>
        <a:bodyPr/>
        <a:lstStyle/>
        <a:p>
          <a:endParaRPr lang="en-US"/>
        </a:p>
      </dgm:t>
    </dgm:pt>
    <dgm:pt modelId="{298BCD63-AE99-40F4-AE08-C878DECE9242}" type="pres">
      <dgm:prSet presAssocID="{25BC21D3-9830-4A70-90DF-B3FF62B1A37B}" presName="hierChild4" presStyleCnt="0"/>
      <dgm:spPr/>
      <dgm:t>
        <a:bodyPr/>
        <a:lstStyle/>
        <a:p>
          <a:endParaRPr lang="en-US"/>
        </a:p>
      </dgm:t>
    </dgm:pt>
    <dgm:pt modelId="{C109BBD1-F492-4C59-9581-DE9824B3B368}" type="pres">
      <dgm:prSet presAssocID="{25BC21D3-9830-4A70-90DF-B3FF62B1A37B}" presName="hierChild5" presStyleCnt="0"/>
      <dgm:spPr/>
      <dgm:t>
        <a:bodyPr/>
        <a:lstStyle/>
        <a:p>
          <a:endParaRPr lang="en-US"/>
        </a:p>
      </dgm:t>
    </dgm:pt>
    <dgm:pt modelId="{20E5E2DF-BAE0-490E-BEF5-E3B80610A634}" type="pres">
      <dgm:prSet presAssocID="{13A44D01-5CF0-4C4F-B540-445EE9B93121}" presName="hierChild3" presStyleCnt="0"/>
      <dgm:spPr/>
      <dgm:t>
        <a:bodyPr/>
        <a:lstStyle/>
        <a:p>
          <a:endParaRPr lang="en-US"/>
        </a:p>
      </dgm:t>
    </dgm:pt>
  </dgm:ptLst>
  <dgm:cxnLst>
    <dgm:cxn modelId="{D6D9D1E7-CE2D-4026-885E-EF2F9782C489}" srcId="{13A44D01-5CF0-4C4F-B540-445EE9B93121}" destId="{25BC21D3-9830-4A70-90DF-B3FF62B1A37B}" srcOrd="2" destOrd="0" parTransId="{F0FAC062-A10E-4512-B6FF-D0E299EEAB11}" sibTransId="{961F0C76-8A90-4791-80E3-A8D8D9F1B3B5}"/>
    <dgm:cxn modelId="{7AACB6DB-073F-4FAF-A616-6FAC5257EE82}" type="presOf" srcId="{F0FAC062-A10E-4512-B6FF-D0E299EEAB11}" destId="{671D7DE9-9EBE-4F13-BCD1-C1043356EE66}" srcOrd="0" destOrd="0" presId="urn:microsoft.com/office/officeart/2005/8/layout/orgChart1"/>
    <dgm:cxn modelId="{6C133838-17DE-4996-98E0-83DACFE2E6B7}" type="presOf" srcId="{25BC21D3-9830-4A70-90DF-B3FF62B1A37B}" destId="{BCCD12E9-9FAC-4BB8-835E-1B547D1562D2}" srcOrd="0" destOrd="0" presId="urn:microsoft.com/office/officeart/2005/8/layout/orgChart1"/>
    <dgm:cxn modelId="{FD6AEE89-1C04-4F85-903D-E0C98181CC4A}" type="presOf" srcId="{13A44D01-5CF0-4C4F-B540-445EE9B93121}" destId="{BB8818A1-4F46-4911-AFA6-2FB6760CAF78}" srcOrd="0" destOrd="0" presId="urn:microsoft.com/office/officeart/2005/8/layout/orgChart1"/>
    <dgm:cxn modelId="{7D5F651D-50F9-4BB6-86DC-8F79C9DECCB5}" type="presOf" srcId="{F2E4DA19-FBE3-48D6-8AF7-FFBA0E165D68}" destId="{CC27CE16-543A-4F21-A39A-A771102BC823}" srcOrd="0" destOrd="0" presId="urn:microsoft.com/office/officeart/2005/8/layout/orgChart1"/>
    <dgm:cxn modelId="{E802E862-5B9E-4B14-9E6B-66665FB30E80}" srcId="{13A44D01-5CF0-4C4F-B540-445EE9B93121}" destId="{2A93D458-F2AA-4D58-9E16-F79951161F72}" srcOrd="0" destOrd="0" parTransId="{38CB3793-FD24-4A95-B3E2-3C02DCA7CE3B}" sibTransId="{DD3F2AE5-A170-4163-8DC5-2F9A6878235C}"/>
    <dgm:cxn modelId="{1451CBE5-E35C-425A-8D51-92A08414DDAA}" type="presOf" srcId="{BA8F918D-E805-4D5D-9384-909AD9E4081D}" destId="{632D980A-2CF1-4071-98B0-E6DF61527EFE}" srcOrd="0" destOrd="0" presId="urn:microsoft.com/office/officeart/2005/8/layout/orgChart1"/>
    <dgm:cxn modelId="{039E5A8B-2381-4FC3-90CC-AF352EA950EE}" type="presOf" srcId="{13A44D01-5CF0-4C4F-B540-445EE9B93121}" destId="{A90D77BB-096F-4170-9393-4D2E2301C075}" srcOrd="1" destOrd="0" presId="urn:microsoft.com/office/officeart/2005/8/layout/orgChart1"/>
    <dgm:cxn modelId="{16CB1C24-F141-4D74-9C08-AAFD73380E08}" srcId="{EEFFA5D7-B09B-4527-9F1C-F4BA8783D0B9}" destId="{13A44D01-5CF0-4C4F-B540-445EE9B93121}" srcOrd="0" destOrd="0" parTransId="{98A1C004-D09C-4450-BFF5-A9F3425A9968}" sibTransId="{75AE890B-5070-4385-A3B9-524326F46627}"/>
    <dgm:cxn modelId="{D1D3306D-8E18-4FDF-AA87-1290FAFBB863}" type="presOf" srcId="{BA8F918D-E805-4D5D-9384-909AD9E4081D}" destId="{02866AED-6CD4-4648-96EB-4F4B5A959E91}" srcOrd="1" destOrd="0" presId="urn:microsoft.com/office/officeart/2005/8/layout/orgChart1"/>
    <dgm:cxn modelId="{9DD598EA-8542-4683-ACCD-DF3161F36D11}" type="presOf" srcId="{38CB3793-FD24-4A95-B3E2-3C02DCA7CE3B}" destId="{837CF60A-8AE8-4554-AE3D-0164D719C65B}" srcOrd="0" destOrd="0" presId="urn:microsoft.com/office/officeart/2005/8/layout/orgChart1"/>
    <dgm:cxn modelId="{8851DFEC-DF24-4335-8025-49ED1595DD27}" type="presOf" srcId="{2A93D458-F2AA-4D58-9E16-F79951161F72}" destId="{39F36B99-8146-4AF4-8516-59AC14DCEABB}" srcOrd="0" destOrd="0" presId="urn:microsoft.com/office/officeart/2005/8/layout/orgChart1"/>
    <dgm:cxn modelId="{6D49CEED-09C9-4D67-B805-C98727895CDE}" type="presOf" srcId="{EEFFA5D7-B09B-4527-9F1C-F4BA8783D0B9}" destId="{2C7EA191-F9B0-4A2F-A5B5-9F252E26D904}" srcOrd="0" destOrd="0" presId="urn:microsoft.com/office/officeart/2005/8/layout/orgChart1"/>
    <dgm:cxn modelId="{D1E30CC3-9966-48AB-BD5E-98EAEED355A5}" type="presOf" srcId="{25BC21D3-9830-4A70-90DF-B3FF62B1A37B}" destId="{EFC0A82D-F55C-4539-9865-6B090A4763D8}" srcOrd="1" destOrd="0" presId="urn:microsoft.com/office/officeart/2005/8/layout/orgChart1"/>
    <dgm:cxn modelId="{1CFCCFD5-FEF2-4DDE-87A4-410019779917}" type="presOf" srcId="{2A93D458-F2AA-4D58-9E16-F79951161F72}" destId="{24BCA829-C5A5-41A0-87F3-34B5B35C0B35}" srcOrd="1" destOrd="0" presId="urn:microsoft.com/office/officeart/2005/8/layout/orgChart1"/>
    <dgm:cxn modelId="{5894523A-9725-4BC0-A22B-06D74F172C9C}" srcId="{13A44D01-5CF0-4C4F-B540-445EE9B93121}" destId="{BA8F918D-E805-4D5D-9384-909AD9E4081D}" srcOrd="1" destOrd="0" parTransId="{F2E4DA19-FBE3-48D6-8AF7-FFBA0E165D68}" sibTransId="{147D9CAD-33D0-477C-9C5B-CB32709A85D9}"/>
    <dgm:cxn modelId="{A93642CE-9825-4F14-98B1-04286A5FDA69}" type="presParOf" srcId="{2C7EA191-F9B0-4A2F-A5B5-9F252E26D904}" destId="{CF04633A-E53B-4E9A-A4C6-0AD1185BAFAC}" srcOrd="0" destOrd="0" presId="urn:microsoft.com/office/officeart/2005/8/layout/orgChart1"/>
    <dgm:cxn modelId="{F05AEDAF-BB92-443C-AB9D-ADDEE5C46FB7}" type="presParOf" srcId="{CF04633A-E53B-4E9A-A4C6-0AD1185BAFAC}" destId="{BC185DE2-5126-4FF6-A03A-E4600EFAB095}" srcOrd="0" destOrd="0" presId="urn:microsoft.com/office/officeart/2005/8/layout/orgChart1"/>
    <dgm:cxn modelId="{63175F25-0177-4C8C-8C58-27524A8B5360}" type="presParOf" srcId="{BC185DE2-5126-4FF6-A03A-E4600EFAB095}" destId="{BB8818A1-4F46-4911-AFA6-2FB6760CAF78}" srcOrd="0" destOrd="0" presId="urn:microsoft.com/office/officeart/2005/8/layout/orgChart1"/>
    <dgm:cxn modelId="{19852827-772C-43D3-821C-1D2AAB3FA898}" type="presParOf" srcId="{BC185DE2-5126-4FF6-A03A-E4600EFAB095}" destId="{A90D77BB-096F-4170-9393-4D2E2301C075}" srcOrd="1" destOrd="0" presId="urn:microsoft.com/office/officeart/2005/8/layout/orgChart1"/>
    <dgm:cxn modelId="{6E0DEC3F-FCCD-4C70-9783-B6CC231F20DD}" type="presParOf" srcId="{CF04633A-E53B-4E9A-A4C6-0AD1185BAFAC}" destId="{B064B09C-44F7-4E57-9BCD-790A3E1B6D24}" srcOrd="1" destOrd="0" presId="urn:microsoft.com/office/officeart/2005/8/layout/orgChart1"/>
    <dgm:cxn modelId="{0C7A0716-8053-42A7-AA55-D80D43788194}" type="presParOf" srcId="{B064B09C-44F7-4E57-9BCD-790A3E1B6D24}" destId="{837CF60A-8AE8-4554-AE3D-0164D719C65B}" srcOrd="0" destOrd="0" presId="urn:microsoft.com/office/officeart/2005/8/layout/orgChart1"/>
    <dgm:cxn modelId="{4079A0B8-FCBA-4157-B7D0-7C5EEB991063}" type="presParOf" srcId="{B064B09C-44F7-4E57-9BCD-790A3E1B6D24}" destId="{CC1F4828-FEA2-4DD3-B3E5-21AC4E5D73E1}" srcOrd="1" destOrd="0" presId="urn:microsoft.com/office/officeart/2005/8/layout/orgChart1"/>
    <dgm:cxn modelId="{0011455D-7020-4083-993F-6837A60688D1}" type="presParOf" srcId="{CC1F4828-FEA2-4DD3-B3E5-21AC4E5D73E1}" destId="{E2156A43-1325-452C-BE25-DCC424B6E127}" srcOrd="0" destOrd="0" presId="urn:microsoft.com/office/officeart/2005/8/layout/orgChart1"/>
    <dgm:cxn modelId="{7550F150-3BF1-4DD4-A1F9-BEF06A89BF96}" type="presParOf" srcId="{E2156A43-1325-452C-BE25-DCC424B6E127}" destId="{39F36B99-8146-4AF4-8516-59AC14DCEABB}" srcOrd="0" destOrd="0" presId="urn:microsoft.com/office/officeart/2005/8/layout/orgChart1"/>
    <dgm:cxn modelId="{EDC40D2B-3743-4472-9934-CADF9E284102}" type="presParOf" srcId="{E2156A43-1325-452C-BE25-DCC424B6E127}" destId="{24BCA829-C5A5-41A0-87F3-34B5B35C0B35}" srcOrd="1" destOrd="0" presId="urn:microsoft.com/office/officeart/2005/8/layout/orgChart1"/>
    <dgm:cxn modelId="{96F79967-04DE-4B92-B1FF-E9A64AC4A81F}" type="presParOf" srcId="{CC1F4828-FEA2-4DD3-B3E5-21AC4E5D73E1}" destId="{4EAB1D12-36E0-4B4C-97C1-E7699DB95637}" srcOrd="1" destOrd="0" presId="urn:microsoft.com/office/officeart/2005/8/layout/orgChart1"/>
    <dgm:cxn modelId="{38BA5F47-AAC5-4DCA-B752-278A1C5BDE12}" type="presParOf" srcId="{CC1F4828-FEA2-4DD3-B3E5-21AC4E5D73E1}" destId="{85E68D97-697E-476A-85BD-2BC0254EFD14}" srcOrd="2" destOrd="0" presId="urn:microsoft.com/office/officeart/2005/8/layout/orgChart1"/>
    <dgm:cxn modelId="{3487D952-7039-4EA6-A8B6-D1EF5AEBB84F}" type="presParOf" srcId="{B064B09C-44F7-4E57-9BCD-790A3E1B6D24}" destId="{CC27CE16-543A-4F21-A39A-A771102BC823}" srcOrd="2" destOrd="0" presId="urn:microsoft.com/office/officeart/2005/8/layout/orgChart1"/>
    <dgm:cxn modelId="{7703FA1F-4C2B-473B-B37F-B989A8B613AF}" type="presParOf" srcId="{B064B09C-44F7-4E57-9BCD-790A3E1B6D24}" destId="{338C4479-A24F-42CC-98AE-D04B13909633}" srcOrd="3" destOrd="0" presId="urn:microsoft.com/office/officeart/2005/8/layout/orgChart1"/>
    <dgm:cxn modelId="{6FB9DD8C-AC9D-4C6B-B469-95DFFB93E4BD}" type="presParOf" srcId="{338C4479-A24F-42CC-98AE-D04B13909633}" destId="{3A1C6E2F-63E0-411F-BA5B-C6D941ECE914}" srcOrd="0" destOrd="0" presId="urn:microsoft.com/office/officeart/2005/8/layout/orgChart1"/>
    <dgm:cxn modelId="{10767524-B592-4DC3-B3C0-6290FF18BDA5}" type="presParOf" srcId="{3A1C6E2F-63E0-411F-BA5B-C6D941ECE914}" destId="{632D980A-2CF1-4071-98B0-E6DF61527EFE}" srcOrd="0" destOrd="0" presId="urn:microsoft.com/office/officeart/2005/8/layout/orgChart1"/>
    <dgm:cxn modelId="{9B4E9ED9-EFE0-4255-A6AE-0BE9B1DB7B9B}" type="presParOf" srcId="{3A1C6E2F-63E0-411F-BA5B-C6D941ECE914}" destId="{02866AED-6CD4-4648-96EB-4F4B5A959E91}" srcOrd="1" destOrd="0" presId="urn:microsoft.com/office/officeart/2005/8/layout/orgChart1"/>
    <dgm:cxn modelId="{066FAF9B-E4E3-456A-A4E9-00E3F28CC84E}" type="presParOf" srcId="{338C4479-A24F-42CC-98AE-D04B13909633}" destId="{478275F1-F254-46CF-AA7D-26689E01D78C}" srcOrd="1" destOrd="0" presId="urn:microsoft.com/office/officeart/2005/8/layout/orgChart1"/>
    <dgm:cxn modelId="{A0C9AD77-EC88-4878-B2DA-85AB23A1E078}" type="presParOf" srcId="{338C4479-A24F-42CC-98AE-D04B13909633}" destId="{999C40D6-74C6-4AC4-B425-C8CFE3A31612}" srcOrd="2" destOrd="0" presId="urn:microsoft.com/office/officeart/2005/8/layout/orgChart1"/>
    <dgm:cxn modelId="{4EC75D30-CA1C-4DDE-9DA7-370B06A20DB8}" type="presParOf" srcId="{B064B09C-44F7-4E57-9BCD-790A3E1B6D24}" destId="{671D7DE9-9EBE-4F13-BCD1-C1043356EE66}" srcOrd="4" destOrd="0" presId="urn:microsoft.com/office/officeart/2005/8/layout/orgChart1"/>
    <dgm:cxn modelId="{A3FD77FB-CE56-4472-8A11-65646AB0B6DD}" type="presParOf" srcId="{B064B09C-44F7-4E57-9BCD-790A3E1B6D24}" destId="{6B1B5426-517D-44F0-9341-884825ECB3A9}" srcOrd="5" destOrd="0" presId="urn:microsoft.com/office/officeart/2005/8/layout/orgChart1"/>
    <dgm:cxn modelId="{8A06D9CF-CCBF-4429-8F67-100F0053FECB}" type="presParOf" srcId="{6B1B5426-517D-44F0-9341-884825ECB3A9}" destId="{915EA3AF-F8C4-4C72-8444-31BF54EF4A11}" srcOrd="0" destOrd="0" presId="urn:microsoft.com/office/officeart/2005/8/layout/orgChart1"/>
    <dgm:cxn modelId="{0E892071-AA56-433F-A314-C9DECC1D1AAE}" type="presParOf" srcId="{915EA3AF-F8C4-4C72-8444-31BF54EF4A11}" destId="{BCCD12E9-9FAC-4BB8-835E-1B547D1562D2}" srcOrd="0" destOrd="0" presId="urn:microsoft.com/office/officeart/2005/8/layout/orgChart1"/>
    <dgm:cxn modelId="{9D8E3311-F2D5-4A3E-B93F-2C7B511CC7FF}" type="presParOf" srcId="{915EA3AF-F8C4-4C72-8444-31BF54EF4A11}" destId="{EFC0A82D-F55C-4539-9865-6B090A4763D8}" srcOrd="1" destOrd="0" presId="urn:microsoft.com/office/officeart/2005/8/layout/orgChart1"/>
    <dgm:cxn modelId="{6FCB4311-DF24-4065-94D5-6CFDAFB9B834}" type="presParOf" srcId="{6B1B5426-517D-44F0-9341-884825ECB3A9}" destId="{298BCD63-AE99-40F4-AE08-C878DECE9242}" srcOrd="1" destOrd="0" presId="urn:microsoft.com/office/officeart/2005/8/layout/orgChart1"/>
    <dgm:cxn modelId="{33ECFC27-C72E-49F9-B3EC-E2412B5EC10D}" type="presParOf" srcId="{6B1B5426-517D-44F0-9341-884825ECB3A9}" destId="{C109BBD1-F492-4C59-9581-DE9824B3B368}" srcOrd="2" destOrd="0" presId="urn:microsoft.com/office/officeart/2005/8/layout/orgChart1"/>
    <dgm:cxn modelId="{F8585BD9-3308-449F-95BA-73A5AACD57F0}" type="presParOf" srcId="{CF04633A-E53B-4E9A-A4C6-0AD1185BAFAC}" destId="{20E5E2DF-BAE0-490E-BEF5-E3B80610A6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D85E2-055F-433B-AE80-3F73BAB43CC7}" type="doc">
      <dgm:prSet loTypeId="urn:microsoft.com/office/officeart/2005/8/layout/architecture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F58CA8-7FEE-4A27-A4BA-1D05C39A35FA}">
      <dgm:prSet phldrT="[Text]" custT="1"/>
      <dgm:spPr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400" b="1" dirty="0" err="1" smtClean="0"/>
            <a:t>Moderno</a:t>
          </a:r>
          <a:endParaRPr lang="en-US" sz="2000" dirty="0"/>
        </a:p>
      </dgm:t>
    </dgm:pt>
    <dgm:pt modelId="{88FFD7C9-3594-4068-9C44-01C3B846DBFB}" type="parTrans" cxnId="{8044BB56-390A-459F-BA6C-4D079415B0DE}">
      <dgm:prSet/>
      <dgm:spPr/>
      <dgm:t>
        <a:bodyPr/>
        <a:lstStyle/>
        <a:p>
          <a:endParaRPr lang="en-US"/>
        </a:p>
      </dgm:t>
    </dgm:pt>
    <dgm:pt modelId="{DA04BF84-88B5-4D96-9F29-4CA1D336E598}" type="sibTrans" cxnId="{8044BB56-390A-459F-BA6C-4D079415B0DE}">
      <dgm:prSet/>
      <dgm:spPr/>
      <dgm:t>
        <a:bodyPr/>
        <a:lstStyle/>
        <a:p>
          <a:endParaRPr lang="en-US"/>
        </a:p>
      </dgm:t>
    </dgm:pt>
    <dgm:pt modelId="{CA0BC852-7A4A-4FE2-A6EE-B0EFE39202C7}">
      <dgm:prSet phldrT="[Text]" custT="1"/>
      <dgm:spPr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dirty="0" err="1" smtClean="0"/>
            <a:t>Procesos</a:t>
          </a:r>
          <a:r>
            <a:rPr lang="en-US" sz="2000" dirty="0" smtClean="0"/>
            <a:t> </a:t>
          </a:r>
          <a:r>
            <a:rPr lang="en-US" sz="2000" dirty="0" err="1" smtClean="0"/>
            <a:t>adecuados</a:t>
          </a:r>
          <a:r>
            <a:rPr lang="en-US" sz="2000" dirty="0" smtClean="0"/>
            <a:t> (fit for purpose)</a:t>
          </a:r>
          <a:endParaRPr lang="en-US" sz="2000" dirty="0"/>
        </a:p>
      </dgm:t>
    </dgm:pt>
    <dgm:pt modelId="{7D63E546-2B74-4C01-839B-2239ACD7E0E0}" type="parTrans" cxnId="{2B1712F1-2E98-4025-82E5-D28F9F97BF07}">
      <dgm:prSet/>
      <dgm:spPr/>
      <dgm:t>
        <a:bodyPr/>
        <a:lstStyle/>
        <a:p>
          <a:endParaRPr lang="en-US"/>
        </a:p>
      </dgm:t>
    </dgm:pt>
    <dgm:pt modelId="{E2719A5A-1BC2-46B9-8A8B-E59011800E17}" type="sibTrans" cxnId="{2B1712F1-2E98-4025-82E5-D28F9F97BF07}">
      <dgm:prSet/>
      <dgm:spPr/>
      <dgm:t>
        <a:bodyPr/>
        <a:lstStyle/>
        <a:p>
          <a:endParaRPr lang="en-US"/>
        </a:p>
      </dgm:t>
    </dgm:pt>
    <dgm:pt modelId="{1EAA6DEB-F7E6-4DFC-B61E-655029BEC115}">
      <dgm:prSet phldrT="[Text]" custT="1"/>
      <dgm:spPr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b="1" dirty="0" err="1" smtClean="0"/>
            <a:t>Apropiado</a:t>
          </a:r>
          <a:endParaRPr lang="en-US" sz="2000" dirty="0"/>
        </a:p>
      </dgm:t>
    </dgm:pt>
    <dgm:pt modelId="{57D00BF2-3BA1-4F22-BB71-80AE46B22C18}" type="parTrans" cxnId="{D56275AC-96DB-427E-A24B-02612486D72E}">
      <dgm:prSet/>
      <dgm:spPr/>
      <dgm:t>
        <a:bodyPr/>
        <a:lstStyle/>
        <a:p>
          <a:endParaRPr lang="en-US"/>
        </a:p>
      </dgm:t>
    </dgm:pt>
    <dgm:pt modelId="{EECC0005-B070-41D0-9384-5C794D287941}" type="sibTrans" cxnId="{D56275AC-96DB-427E-A24B-02612486D72E}">
      <dgm:prSet/>
      <dgm:spPr/>
      <dgm:t>
        <a:bodyPr/>
        <a:lstStyle/>
        <a:p>
          <a:endParaRPr lang="en-US"/>
        </a:p>
      </dgm:t>
    </dgm:pt>
    <dgm:pt modelId="{0935D109-B273-426B-A10E-4CED7E4BE5B6}">
      <dgm:prSet phldrT="[Text]" custT="1"/>
      <dgm:spPr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b="1" dirty="0" err="1" smtClean="0"/>
            <a:t>Responde</a:t>
          </a:r>
          <a:r>
            <a:rPr lang="en-US" sz="2000" b="1" dirty="0" smtClean="0"/>
            <a:t> a </a:t>
          </a:r>
          <a:r>
            <a:rPr lang="en-US" sz="2000" b="1" dirty="0" err="1" smtClean="0"/>
            <a:t>las</a:t>
          </a:r>
          <a:r>
            <a:rPr lang="en-US" sz="2000" b="1" dirty="0" smtClean="0"/>
            <a:t> </a:t>
          </a:r>
          <a:r>
            <a:rPr lang="en-US" sz="2000" b="1" dirty="0" err="1" smtClean="0"/>
            <a:t>necesidades</a:t>
          </a:r>
          <a:r>
            <a:rPr lang="en-US" sz="2000" b="1" dirty="0" smtClean="0"/>
            <a:t> de </a:t>
          </a:r>
          <a:r>
            <a:rPr lang="en-US" sz="2000" b="1" dirty="0" err="1" smtClean="0"/>
            <a:t>actores</a:t>
          </a:r>
          <a:endParaRPr lang="en-US" sz="2000" dirty="0"/>
        </a:p>
      </dgm:t>
    </dgm:pt>
    <dgm:pt modelId="{422DB3C8-F60B-4230-99D7-EA1EC920C1CB}" type="parTrans" cxnId="{6C953D97-E525-417C-9867-0F7FEB5F8C6B}">
      <dgm:prSet/>
      <dgm:spPr/>
      <dgm:t>
        <a:bodyPr/>
        <a:lstStyle/>
        <a:p>
          <a:endParaRPr lang="en-US"/>
        </a:p>
      </dgm:t>
    </dgm:pt>
    <dgm:pt modelId="{0A52CBBD-92CD-4E19-BDBB-BDA4F8B9BF79}" type="sibTrans" cxnId="{6C953D97-E525-417C-9867-0F7FEB5F8C6B}">
      <dgm:prSet/>
      <dgm:spPr/>
      <dgm:t>
        <a:bodyPr/>
        <a:lstStyle/>
        <a:p>
          <a:endParaRPr lang="en-US"/>
        </a:p>
      </dgm:t>
    </dgm:pt>
    <dgm:pt modelId="{850959A3-8BD4-4668-9FD3-F0AA2651B985}">
      <dgm:prSet phldrT="[Text]" custT="1"/>
      <dgm:spPr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b="1" dirty="0" err="1" smtClean="0"/>
            <a:t>Basado</a:t>
          </a:r>
          <a:r>
            <a:rPr lang="en-US" sz="2000" b="1" dirty="0" smtClean="0"/>
            <a:t> </a:t>
          </a:r>
          <a:r>
            <a:rPr lang="en-US" sz="2000" b="1" dirty="0" err="1" smtClean="0"/>
            <a:t>en</a:t>
          </a:r>
          <a:r>
            <a:rPr lang="en-US" sz="2000" b="1" dirty="0" smtClean="0"/>
            <a:t> </a:t>
          </a:r>
          <a:r>
            <a:rPr lang="en-US" sz="2000" b="1" dirty="0" err="1" smtClean="0"/>
            <a:t>riesgos</a:t>
          </a:r>
          <a:endParaRPr lang="en-US" sz="2000" b="1" dirty="0"/>
        </a:p>
      </dgm:t>
    </dgm:pt>
    <dgm:pt modelId="{570BE3DB-7C5D-4789-A85F-87C2ACCB3CA1}" type="parTrans" cxnId="{8285223D-763F-48D0-91E3-70C2871BF0BE}">
      <dgm:prSet/>
      <dgm:spPr/>
      <dgm:t>
        <a:bodyPr/>
        <a:lstStyle/>
        <a:p>
          <a:endParaRPr lang="en-US"/>
        </a:p>
      </dgm:t>
    </dgm:pt>
    <dgm:pt modelId="{34A8F6E7-A14B-4653-9F14-7E14636995F2}" type="sibTrans" cxnId="{8285223D-763F-48D0-91E3-70C2871BF0BE}">
      <dgm:prSet/>
      <dgm:spPr/>
      <dgm:t>
        <a:bodyPr/>
        <a:lstStyle/>
        <a:p>
          <a:endParaRPr lang="en-US"/>
        </a:p>
      </dgm:t>
    </dgm:pt>
    <dgm:pt modelId="{29D553C5-8617-411D-B856-0E8802B1E90A}" type="pres">
      <dgm:prSet presAssocID="{855D85E2-055F-433B-AE80-3F73BAB43CC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672547D-8178-41D3-A52F-0BD734176F0A}" type="pres">
      <dgm:prSet presAssocID="{A9F58CA8-7FEE-4A27-A4BA-1D05C39A35FA}" presName="vertOne" presStyleCnt="0"/>
      <dgm:spPr/>
    </dgm:pt>
    <dgm:pt modelId="{CBA6D515-4A7B-4173-9F04-F1F843DED253}" type="pres">
      <dgm:prSet presAssocID="{A9F58CA8-7FEE-4A27-A4BA-1D05C39A35FA}" presName="txOne" presStyleLbl="node0" presStyleIdx="0" presStyleCnt="5" custScaleX="1367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94CDEE-BC16-4016-B2B5-19666AD3022B}" type="pres">
      <dgm:prSet presAssocID="{A9F58CA8-7FEE-4A27-A4BA-1D05C39A35FA}" presName="horzOne" presStyleCnt="0"/>
      <dgm:spPr/>
    </dgm:pt>
    <dgm:pt modelId="{2D847A63-B3C3-4D64-A463-E375DBE5C449}" type="pres">
      <dgm:prSet presAssocID="{DA04BF84-88B5-4D96-9F29-4CA1D336E598}" presName="sibSpaceOne" presStyleCnt="0"/>
      <dgm:spPr/>
    </dgm:pt>
    <dgm:pt modelId="{9F51E5D9-BAF2-4BA2-8A99-ABF811D71DCA}" type="pres">
      <dgm:prSet presAssocID="{CA0BC852-7A4A-4FE2-A6EE-B0EFE39202C7}" presName="vertOne" presStyleCnt="0"/>
      <dgm:spPr/>
    </dgm:pt>
    <dgm:pt modelId="{F8181EA1-D0F8-48AE-A53A-923279CF68DA}" type="pres">
      <dgm:prSet presAssocID="{CA0BC852-7A4A-4FE2-A6EE-B0EFE39202C7}" presName="txOne" presStyleLbl="node0" presStyleIdx="1" presStyleCnt="5" custScaleX="129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910F0B-02FF-4320-B1CC-EB7B68192A9A}" type="pres">
      <dgm:prSet presAssocID="{CA0BC852-7A4A-4FE2-A6EE-B0EFE39202C7}" presName="horzOne" presStyleCnt="0"/>
      <dgm:spPr/>
    </dgm:pt>
    <dgm:pt modelId="{1189C914-E954-44FD-9529-323B77D70CE6}" type="pres">
      <dgm:prSet presAssocID="{E2719A5A-1BC2-46B9-8A8B-E59011800E17}" presName="sibSpaceOne" presStyleCnt="0"/>
      <dgm:spPr/>
    </dgm:pt>
    <dgm:pt modelId="{905A0A7B-B956-4F89-ACF6-8948B5B5C997}" type="pres">
      <dgm:prSet presAssocID="{1EAA6DEB-F7E6-4DFC-B61E-655029BEC115}" presName="vertOne" presStyleCnt="0"/>
      <dgm:spPr/>
    </dgm:pt>
    <dgm:pt modelId="{E43D8A4E-20C7-4283-9739-F8E530586061}" type="pres">
      <dgm:prSet presAssocID="{1EAA6DEB-F7E6-4DFC-B61E-655029BEC115}" presName="txOne" presStyleLbl="node0" presStyleIdx="2" presStyleCnt="5" custScaleX="130354" custLinFactNeighborX="-3312" custLinFactNeighborY="47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468C2E-7E1A-4849-A3FE-AC6CF5CD834C}" type="pres">
      <dgm:prSet presAssocID="{1EAA6DEB-F7E6-4DFC-B61E-655029BEC115}" presName="horzOne" presStyleCnt="0"/>
      <dgm:spPr/>
    </dgm:pt>
    <dgm:pt modelId="{28E88879-37A6-4780-BBC7-EF1B426B9F88}" type="pres">
      <dgm:prSet presAssocID="{EECC0005-B070-41D0-9384-5C794D287941}" presName="sibSpaceOne" presStyleCnt="0"/>
      <dgm:spPr/>
    </dgm:pt>
    <dgm:pt modelId="{5FB5C2AA-D1DF-4E74-A6A2-11D5726F495A}" type="pres">
      <dgm:prSet presAssocID="{0935D109-B273-426B-A10E-4CED7E4BE5B6}" presName="vertOne" presStyleCnt="0"/>
      <dgm:spPr/>
    </dgm:pt>
    <dgm:pt modelId="{81816C32-4248-4A94-880B-D0A933CD2F5A}" type="pres">
      <dgm:prSet presAssocID="{0935D109-B273-426B-A10E-4CED7E4BE5B6}" presName="txOne" presStyleLbl="node0" presStyleIdx="3" presStyleCnt="5" custScaleX="1517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68EB3F-A2BF-4489-B29B-FB09161DECCD}" type="pres">
      <dgm:prSet presAssocID="{0935D109-B273-426B-A10E-4CED7E4BE5B6}" presName="horzOne" presStyleCnt="0"/>
      <dgm:spPr/>
    </dgm:pt>
    <dgm:pt modelId="{A634800A-A896-4088-9384-9895AC012202}" type="pres">
      <dgm:prSet presAssocID="{0A52CBBD-92CD-4E19-BDBB-BDA4F8B9BF79}" presName="sibSpaceOne" presStyleCnt="0"/>
      <dgm:spPr/>
    </dgm:pt>
    <dgm:pt modelId="{7B98C9AA-CAF7-4B48-9827-9A412A042617}" type="pres">
      <dgm:prSet presAssocID="{850959A3-8BD4-4668-9FD3-F0AA2651B985}" presName="vertOne" presStyleCnt="0"/>
      <dgm:spPr/>
    </dgm:pt>
    <dgm:pt modelId="{70A8DD6A-EAD6-4D4E-A033-DDFA6C14FB53}" type="pres">
      <dgm:prSet presAssocID="{850959A3-8BD4-4668-9FD3-F0AA2651B985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8F81EC-44DC-4D82-BBA2-EA5DE4CEBB2B}" type="pres">
      <dgm:prSet presAssocID="{850959A3-8BD4-4668-9FD3-F0AA2651B985}" presName="horzOne" presStyleCnt="0"/>
      <dgm:spPr/>
    </dgm:pt>
  </dgm:ptLst>
  <dgm:cxnLst>
    <dgm:cxn modelId="{F9E127CA-0F12-413E-9294-C295739E7D77}" type="presOf" srcId="{0935D109-B273-426B-A10E-4CED7E4BE5B6}" destId="{81816C32-4248-4A94-880B-D0A933CD2F5A}" srcOrd="0" destOrd="0" presId="urn:microsoft.com/office/officeart/2005/8/layout/architecture+Icon"/>
    <dgm:cxn modelId="{8044BB56-390A-459F-BA6C-4D079415B0DE}" srcId="{855D85E2-055F-433B-AE80-3F73BAB43CC7}" destId="{A9F58CA8-7FEE-4A27-A4BA-1D05C39A35FA}" srcOrd="0" destOrd="0" parTransId="{88FFD7C9-3594-4068-9C44-01C3B846DBFB}" sibTransId="{DA04BF84-88B5-4D96-9F29-4CA1D336E598}"/>
    <dgm:cxn modelId="{2B1712F1-2E98-4025-82E5-D28F9F97BF07}" srcId="{855D85E2-055F-433B-AE80-3F73BAB43CC7}" destId="{CA0BC852-7A4A-4FE2-A6EE-B0EFE39202C7}" srcOrd="1" destOrd="0" parTransId="{7D63E546-2B74-4C01-839B-2239ACD7E0E0}" sibTransId="{E2719A5A-1BC2-46B9-8A8B-E59011800E17}"/>
    <dgm:cxn modelId="{5BF9DCCC-491D-47DB-9C8E-E2C13FD85DF8}" type="presOf" srcId="{855D85E2-055F-433B-AE80-3F73BAB43CC7}" destId="{29D553C5-8617-411D-B856-0E8802B1E90A}" srcOrd="0" destOrd="0" presId="urn:microsoft.com/office/officeart/2005/8/layout/architecture+Icon"/>
    <dgm:cxn modelId="{D56275AC-96DB-427E-A24B-02612486D72E}" srcId="{855D85E2-055F-433B-AE80-3F73BAB43CC7}" destId="{1EAA6DEB-F7E6-4DFC-B61E-655029BEC115}" srcOrd="2" destOrd="0" parTransId="{57D00BF2-3BA1-4F22-BB71-80AE46B22C18}" sibTransId="{EECC0005-B070-41D0-9384-5C794D287941}"/>
    <dgm:cxn modelId="{AA190897-3A6C-4DE6-8EF7-AC2F24E73B0C}" type="presOf" srcId="{CA0BC852-7A4A-4FE2-A6EE-B0EFE39202C7}" destId="{F8181EA1-D0F8-48AE-A53A-923279CF68DA}" srcOrd="0" destOrd="0" presId="urn:microsoft.com/office/officeart/2005/8/layout/architecture+Icon"/>
    <dgm:cxn modelId="{8285223D-763F-48D0-91E3-70C2871BF0BE}" srcId="{855D85E2-055F-433B-AE80-3F73BAB43CC7}" destId="{850959A3-8BD4-4668-9FD3-F0AA2651B985}" srcOrd="4" destOrd="0" parTransId="{570BE3DB-7C5D-4789-A85F-87C2ACCB3CA1}" sibTransId="{34A8F6E7-A14B-4653-9F14-7E14636995F2}"/>
    <dgm:cxn modelId="{1099A034-A8AB-4FBB-B92C-D2575D10D85A}" type="presOf" srcId="{850959A3-8BD4-4668-9FD3-F0AA2651B985}" destId="{70A8DD6A-EAD6-4D4E-A033-DDFA6C14FB53}" srcOrd="0" destOrd="0" presId="urn:microsoft.com/office/officeart/2005/8/layout/architecture+Icon"/>
    <dgm:cxn modelId="{6C953D97-E525-417C-9867-0F7FEB5F8C6B}" srcId="{855D85E2-055F-433B-AE80-3F73BAB43CC7}" destId="{0935D109-B273-426B-A10E-4CED7E4BE5B6}" srcOrd="3" destOrd="0" parTransId="{422DB3C8-F60B-4230-99D7-EA1EC920C1CB}" sibTransId="{0A52CBBD-92CD-4E19-BDBB-BDA4F8B9BF79}"/>
    <dgm:cxn modelId="{8B61C1B2-B1AF-4D3A-A115-41A69257FE8B}" type="presOf" srcId="{A9F58CA8-7FEE-4A27-A4BA-1D05C39A35FA}" destId="{CBA6D515-4A7B-4173-9F04-F1F843DED253}" srcOrd="0" destOrd="0" presId="urn:microsoft.com/office/officeart/2005/8/layout/architecture+Icon"/>
    <dgm:cxn modelId="{8BA27824-746C-4C37-9F35-F4DDBE2C0562}" type="presOf" srcId="{1EAA6DEB-F7E6-4DFC-B61E-655029BEC115}" destId="{E43D8A4E-20C7-4283-9739-F8E530586061}" srcOrd="0" destOrd="0" presId="urn:microsoft.com/office/officeart/2005/8/layout/architecture+Icon"/>
    <dgm:cxn modelId="{60EF5C88-F23C-4FB5-A5B9-8FDBDDD34BBF}" type="presParOf" srcId="{29D553C5-8617-411D-B856-0E8802B1E90A}" destId="{7672547D-8178-41D3-A52F-0BD734176F0A}" srcOrd="0" destOrd="0" presId="urn:microsoft.com/office/officeart/2005/8/layout/architecture+Icon"/>
    <dgm:cxn modelId="{A9282530-0F1A-4AFB-83D3-D12AE45B1335}" type="presParOf" srcId="{7672547D-8178-41D3-A52F-0BD734176F0A}" destId="{CBA6D515-4A7B-4173-9F04-F1F843DED253}" srcOrd="0" destOrd="0" presId="urn:microsoft.com/office/officeart/2005/8/layout/architecture+Icon"/>
    <dgm:cxn modelId="{D2C7991F-9CB6-4318-9637-6948BCDDB61E}" type="presParOf" srcId="{7672547D-8178-41D3-A52F-0BD734176F0A}" destId="{3794CDEE-BC16-4016-B2B5-19666AD3022B}" srcOrd="1" destOrd="0" presId="urn:microsoft.com/office/officeart/2005/8/layout/architecture+Icon"/>
    <dgm:cxn modelId="{4EFE4C9D-0E13-48C8-9152-9EDAD47E7323}" type="presParOf" srcId="{29D553C5-8617-411D-B856-0E8802B1E90A}" destId="{2D847A63-B3C3-4D64-A463-E375DBE5C449}" srcOrd="1" destOrd="0" presId="urn:microsoft.com/office/officeart/2005/8/layout/architecture+Icon"/>
    <dgm:cxn modelId="{52AD3E7F-C436-4223-A535-E1655B6C3D25}" type="presParOf" srcId="{29D553C5-8617-411D-B856-0E8802B1E90A}" destId="{9F51E5D9-BAF2-4BA2-8A99-ABF811D71DCA}" srcOrd="2" destOrd="0" presId="urn:microsoft.com/office/officeart/2005/8/layout/architecture+Icon"/>
    <dgm:cxn modelId="{09D14A51-B19A-4C67-AD08-71EB5F47041D}" type="presParOf" srcId="{9F51E5D9-BAF2-4BA2-8A99-ABF811D71DCA}" destId="{F8181EA1-D0F8-48AE-A53A-923279CF68DA}" srcOrd="0" destOrd="0" presId="urn:microsoft.com/office/officeart/2005/8/layout/architecture+Icon"/>
    <dgm:cxn modelId="{083C3B12-0473-49B4-83CC-BEE0BE8C46A0}" type="presParOf" srcId="{9F51E5D9-BAF2-4BA2-8A99-ABF811D71DCA}" destId="{4A910F0B-02FF-4320-B1CC-EB7B68192A9A}" srcOrd="1" destOrd="0" presId="urn:microsoft.com/office/officeart/2005/8/layout/architecture+Icon"/>
    <dgm:cxn modelId="{C03AE2A4-D37B-403E-BDA6-9F121C5EC5E7}" type="presParOf" srcId="{29D553C5-8617-411D-B856-0E8802B1E90A}" destId="{1189C914-E954-44FD-9529-323B77D70CE6}" srcOrd="3" destOrd="0" presId="urn:microsoft.com/office/officeart/2005/8/layout/architecture+Icon"/>
    <dgm:cxn modelId="{C5E90534-E3A3-4FBC-A21A-B5F9CBCDD402}" type="presParOf" srcId="{29D553C5-8617-411D-B856-0E8802B1E90A}" destId="{905A0A7B-B956-4F89-ACF6-8948B5B5C997}" srcOrd="4" destOrd="0" presId="urn:microsoft.com/office/officeart/2005/8/layout/architecture+Icon"/>
    <dgm:cxn modelId="{785D9DF1-3C7C-4862-8B9C-4EB59611BA63}" type="presParOf" srcId="{905A0A7B-B956-4F89-ACF6-8948B5B5C997}" destId="{E43D8A4E-20C7-4283-9739-F8E530586061}" srcOrd="0" destOrd="0" presId="urn:microsoft.com/office/officeart/2005/8/layout/architecture+Icon"/>
    <dgm:cxn modelId="{D3D7564F-A0BA-4D32-8000-E9785220572B}" type="presParOf" srcId="{905A0A7B-B956-4F89-ACF6-8948B5B5C997}" destId="{68468C2E-7E1A-4849-A3FE-AC6CF5CD834C}" srcOrd="1" destOrd="0" presId="urn:microsoft.com/office/officeart/2005/8/layout/architecture+Icon"/>
    <dgm:cxn modelId="{3E039726-948B-49F8-B371-EF296B7607BF}" type="presParOf" srcId="{29D553C5-8617-411D-B856-0E8802B1E90A}" destId="{28E88879-37A6-4780-BBC7-EF1B426B9F88}" srcOrd="5" destOrd="0" presId="urn:microsoft.com/office/officeart/2005/8/layout/architecture+Icon"/>
    <dgm:cxn modelId="{6140FB52-F9AF-4639-9E83-057418ABD687}" type="presParOf" srcId="{29D553C5-8617-411D-B856-0E8802B1E90A}" destId="{5FB5C2AA-D1DF-4E74-A6A2-11D5726F495A}" srcOrd="6" destOrd="0" presId="urn:microsoft.com/office/officeart/2005/8/layout/architecture+Icon"/>
    <dgm:cxn modelId="{DD22D4F6-03B6-4D15-B739-793156ECC8C0}" type="presParOf" srcId="{5FB5C2AA-D1DF-4E74-A6A2-11D5726F495A}" destId="{81816C32-4248-4A94-880B-D0A933CD2F5A}" srcOrd="0" destOrd="0" presId="urn:microsoft.com/office/officeart/2005/8/layout/architecture+Icon"/>
    <dgm:cxn modelId="{B725BD27-7BD5-4AC7-AC94-A1ACDA319D61}" type="presParOf" srcId="{5FB5C2AA-D1DF-4E74-A6A2-11D5726F495A}" destId="{6768EB3F-A2BF-4489-B29B-FB09161DECCD}" srcOrd="1" destOrd="0" presId="urn:microsoft.com/office/officeart/2005/8/layout/architecture+Icon"/>
    <dgm:cxn modelId="{C188FF97-C88C-4AF6-B712-72A619B439AC}" type="presParOf" srcId="{29D553C5-8617-411D-B856-0E8802B1E90A}" destId="{A634800A-A896-4088-9384-9895AC012202}" srcOrd="7" destOrd="0" presId="urn:microsoft.com/office/officeart/2005/8/layout/architecture+Icon"/>
    <dgm:cxn modelId="{72723A74-1259-4EDE-88AD-9DF91D68345C}" type="presParOf" srcId="{29D553C5-8617-411D-B856-0E8802B1E90A}" destId="{7B98C9AA-CAF7-4B48-9827-9A412A042617}" srcOrd="8" destOrd="0" presId="urn:microsoft.com/office/officeart/2005/8/layout/architecture+Icon"/>
    <dgm:cxn modelId="{BF13D8E9-A6B9-4974-A21D-508C1BB4FF62}" type="presParOf" srcId="{7B98C9AA-CAF7-4B48-9827-9A412A042617}" destId="{70A8DD6A-EAD6-4D4E-A033-DDFA6C14FB53}" srcOrd="0" destOrd="0" presId="urn:microsoft.com/office/officeart/2005/8/layout/architecture+Icon"/>
    <dgm:cxn modelId="{5E05C229-873A-43FE-BBFE-EC6693C04E5B}" type="presParOf" srcId="{7B98C9AA-CAF7-4B48-9827-9A412A042617}" destId="{2C8F81EC-44DC-4D82-BBA2-EA5DE4CEBB2B}" srcOrd="1" destOrd="0" presId="urn:microsoft.com/office/officeart/2005/8/layout/architecture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D7DE9-9EBE-4F13-BCD1-C1043356EE66}">
      <dsp:nvSpPr>
        <dsp:cNvPr id="0" name=""/>
        <dsp:cNvSpPr/>
      </dsp:nvSpPr>
      <dsp:spPr>
        <a:xfrm>
          <a:off x="4114800" y="1645096"/>
          <a:ext cx="2781588" cy="470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026"/>
              </a:lnTo>
              <a:lnTo>
                <a:pt x="2722769" y="241026"/>
              </a:lnTo>
              <a:lnTo>
                <a:pt x="2722769" y="482052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7CE16-543A-4F21-A39A-A771102BC823}">
      <dsp:nvSpPr>
        <dsp:cNvPr id="0" name=""/>
        <dsp:cNvSpPr/>
      </dsp:nvSpPr>
      <dsp:spPr>
        <a:xfrm>
          <a:off x="4015269" y="1645096"/>
          <a:ext cx="91440" cy="468377"/>
        </a:xfrm>
        <a:custGeom>
          <a:avLst/>
          <a:gdLst/>
          <a:ahLst/>
          <a:cxnLst/>
          <a:rect l="0" t="0" r="0" b="0"/>
          <a:pathLst>
            <a:path>
              <a:moveTo>
                <a:pt x="80473" y="0"/>
              </a:moveTo>
              <a:lnTo>
                <a:pt x="80473" y="238902"/>
              </a:lnTo>
              <a:lnTo>
                <a:pt x="45720" y="238902"/>
              </a:lnTo>
              <a:lnTo>
                <a:pt x="45720" y="479929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CF60A-8AE8-4554-AE3D-0164D719C65B}">
      <dsp:nvSpPr>
        <dsp:cNvPr id="0" name=""/>
        <dsp:cNvSpPr/>
      </dsp:nvSpPr>
      <dsp:spPr>
        <a:xfrm>
          <a:off x="1259463" y="1645096"/>
          <a:ext cx="2855336" cy="470449"/>
        </a:xfrm>
        <a:custGeom>
          <a:avLst/>
          <a:gdLst/>
          <a:ahLst/>
          <a:cxnLst/>
          <a:rect l="0" t="0" r="0" b="0"/>
          <a:pathLst>
            <a:path>
              <a:moveTo>
                <a:pt x="2777953" y="0"/>
              </a:moveTo>
              <a:lnTo>
                <a:pt x="2777953" y="241026"/>
              </a:lnTo>
              <a:lnTo>
                <a:pt x="0" y="241026"/>
              </a:lnTo>
              <a:lnTo>
                <a:pt x="0" y="482052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8818A1-4F46-4911-AFA6-2FB6760CAF78}">
      <dsp:nvSpPr>
        <dsp:cNvPr id="0" name=""/>
        <dsp:cNvSpPr/>
      </dsp:nvSpPr>
      <dsp:spPr>
        <a:xfrm>
          <a:off x="396502" y="879742"/>
          <a:ext cx="7436595" cy="765354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Sectores</a:t>
          </a: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 claves </a:t>
          </a:r>
          <a:r>
            <a:rPr lang="en-US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en</a:t>
          </a: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 FY14 </a:t>
          </a:r>
          <a:r>
            <a:rPr lang="en-US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por</a:t>
          </a: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 los </a:t>
          </a:r>
          <a:r>
            <a:rPr lang="en-US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montos</a:t>
          </a: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 de los </a:t>
          </a:r>
          <a:r>
            <a:rPr lang="en-US" sz="2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contratos</a:t>
          </a:r>
          <a:endParaRPr lang="en-US" sz="2800" kern="1200" dirty="0">
            <a:latin typeface="Calibri"/>
            <a:ea typeface="+mn-ea"/>
            <a:cs typeface="+mn-cs"/>
          </a:endParaRPr>
        </a:p>
      </dsp:txBody>
      <dsp:txXfrm>
        <a:off x="396502" y="879742"/>
        <a:ext cx="7436595" cy="765354"/>
      </dsp:txXfrm>
    </dsp:sp>
    <dsp:sp modelId="{39F36B99-8146-4AF4-8516-59AC14DCEABB}">
      <dsp:nvSpPr>
        <dsp:cNvPr id="0" name=""/>
        <dsp:cNvSpPr/>
      </dsp:nvSpPr>
      <dsp:spPr>
        <a:xfrm>
          <a:off x="155015" y="2115545"/>
          <a:ext cx="2208894" cy="698471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Calibri" pitchFamily="34" charset="0"/>
              <a:ea typeface="+mn-ea"/>
              <a:cs typeface="+mn-cs"/>
            </a:rPr>
            <a:t>Transporte</a:t>
          </a:r>
          <a:r>
            <a:rPr lang="en-US" sz="2200" b="1" kern="1200" dirty="0" smtClean="0">
              <a:latin typeface="Calibri" pitchFamily="34" charset="0"/>
              <a:ea typeface="+mn-ea"/>
              <a:cs typeface="+mn-cs"/>
            </a:rPr>
            <a:t> </a:t>
          </a:r>
          <a:r>
            <a:rPr lang="en-US" sz="2200" kern="1200" dirty="0" smtClean="0">
              <a:latin typeface="Calibri" pitchFamily="34" charset="0"/>
              <a:ea typeface="+mn-ea"/>
              <a:cs typeface="+mn-cs"/>
            </a:rPr>
            <a:t>37</a:t>
          </a:r>
          <a:r>
            <a:rPr lang="en-US" sz="2200" b="1" kern="1200" dirty="0" smtClean="0">
              <a:latin typeface="Calibri" pitchFamily="34" charset="0"/>
              <a:ea typeface="+mn-ea"/>
              <a:cs typeface="+mn-cs"/>
            </a:rPr>
            <a:t>%</a:t>
          </a:r>
          <a:endParaRPr lang="en-US" sz="2200" b="1" kern="1200" dirty="0">
            <a:latin typeface="Calibri"/>
            <a:ea typeface="+mn-ea"/>
            <a:cs typeface="+mn-cs"/>
          </a:endParaRPr>
        </a:p>
      </dsp:txBody>
      <dsp:txXfrm>
        <a:off x="155015" y="2115545"/>
        <a:ext cx="2208894" cy="698471"/>
      </dsp:txXfrm>
    </dsp:sp>
    <dsp:sp modelId="{632D980A-2CF1-4071-98B0-E6DF61527EFE}">
      <dsp:nvSpPr>
        <dsp:cNvPr id="0" name=""/>
        <dsp:cNvSpPr/>
      </dsp:nvSpPr>
      <dsp:spPr>
        <a:xfrm>
          <a:off x="2742286" y="2113473"/>
          <a:ext cx="2637406" cy="698471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Calibri" pitchFamily="34" charset="0"/>
              <a:ea typeface="+mn-ea"/>
              <a:cs typeface="+mn-cs"/>
            </a:rPr>
            <a:t>Agua, </a:t>
          </a:r>
          <a:r>
            <a:rPr lang="en-US" sz="2000" b="1" kern="1200" dirty="0" err="1" smtClean="0">
              <a:latin typeface="Calibri" pitchFamily="34" charset="0"/>
              <a:ea typeface="+mn-ea"/>
              <a:cs typeface="+mn-cs"/>
            </a:rPr>
            <a:t>saniamiento</a:t>
          </a:r>
          <a:r>
            <a:rPr lang="en-US" sz="2000" b="1" kern="1200" dirty="0" smtClean="0">
              <a:latin typeface="Calibri" pitchFamily="34" charset="0"/>
              <a:ea typeface="+mn-ea"/>
              <a:cs typeface="+mn-cs"/>
            </a:rPr>
            <a:t> e </a:t>
          </a:r>
          <a:r>
            <a:rPr lang="en-US" sz="2000" b="1" kern="1200" dirty="0" err="1" smtClean="0">
              <a:latin typeface="Calibri" pitchFamily="34" charset="0"/>
              <a:ea typeface="+mn-ea"/>
              <a:cs typeface="+mn-cs"/>
            </a:rPr>
            <a:t>innundaciones</a:t>
          </a:r>
          <a:r>
            <a:rPr lang="en-US" sz="2000" b="1" kern="1200" dirty="0" smtClean="0">
              <a:latin typeface="Calibri" pitchFamily="34" charset="0"/>
              <a:ea typeface="+mn-ea"/>
              <a:cs typeface="+mn-cs"/>
            </a:rPr>
            <a:t> 18</a:t>
          </a:r>
          <a:r>
            <a:rPr lang="en-US" sz="2200" b="1" kern="1200" dirty="0" smtClean="0">
              <a:latin typeface="Calibri" pitchFamily="34" charset="0"/>
              <a:ea typeface="+mn-ea"/>
              <a:cs typeface="+mn-cs"/>
            </a:rPr>
            <a:t>% </a:t>
          </a:r>
          <a:endParaRPr lang="en-US" sz="2200" b="1" kern="1200" dirty="0">
            <a:latin typeface="Calibri"/>
            <a:ea typeface="+mn-ea"/>
            <a:cs typeface="+mn-cs"/>
          </a:endParaRPr>
        </a:p>
      </dsp:txBody>
      <dsp:txXfrm>
        <a:off x="2742286" y="2113473"/>
        <a:ext cx="2637406" cy="698471"/>
      </dsp:txXfrm>
    </dsp:sp>
    <dsp:sp modelId="{BCCD12E9-9FAC-4BB8-835E-1B547D1562D2}">
      <dsp:nvSpPr>
        <dsp:cNvPr id="0" name=""/>
        <dsp:cNvSpPr/>
      </dsp:nvSpPr>
      <dsp:spPr>
        <a:xfrm>
          <a:off x="5677173" y="2115545"/>
          <a:ext cx="2438428" cy="686284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latin typeface="Calibri" pitchFamily="34" charset="0"/>
              <a:ea typeface="+mn-ea"/>
              <a:cs typeface="+mn-cs"/>
            </a:rPr>
            <a:t>Energia</a:t>
          </a:r>
          <a:r>
            <a:rPr lang="en-US" sz="2200" b="1" kern="1200" dirty="0" smtClean="0">
              <a:latin typeface="Calibri" pitchFamily="34" charset="0"/>
              <a:ea typeface="+mn-ea"/>
              <a:cs typeface="+mn-cs"/>
            </a:rPr>
            <a:t> y </a:t>
          </a:r>
          <a:r>
            <a:rPr lang="en-US" sz="2200" b="1" kern="1200" dirty="0" err="1" smtClean="0">
              <a:latin typeface="Calibri" pitchFamily="34" charset="0"/>
              <a:ea typeface="+mn-ea"/>
              <a:cs typeface="+mn-cs"/>
            </a:rPr>
            <a:t>mineria</a:t>
          </a:r>
          <a:r>
            <a:rPr lang="en-US" sz="2200" b="1" kern="1200" dirty="0" smtClean="0">
              <a:latin typeface="Calibri" pitchFamily="34" charset="0"/>
              <a:ea typeface="+mn-ea"/>
              <a:cs typeface="+mn-cs"/>
            </a:rPr>
            <a:t>  19%</a:t>
          </a:r>
          <a:endParaRPr lang="en-US" sz="2200" b="1" kern="1200" dirty="0">
            <a:latin typeface="Calibri"/>
            <a:ea typeface="+mn-ea"/>
            <a:cs typeface="+mn-cs"/>
          </a:endParaRPr>
        </a:p>
      </dsp:txBody>
      <dsp:txXfrm>
        <a:off x="5677173" y="2115545"/>
        <a:ext cx="2438428" cy="686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6D515-4A7B-4173-9F04-F1F843DED253}">
      <dsp:nvSpPr>
        <dsp:cNvPr id="0" name=""/>
        <dsp:cNvSpPr/>
      </dsp:nvSpPr>
      <dsp:spPr>
        <a:xfrm>
          <a:off x="4490" y="0"/>
          <a:ext cx="1622199" cy="172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Moderno</a:t>
          </a:r>
          <a:endParaRPr lang="en-US" sz="2000" kern="1200" dirty="0"/>
        </a:p>
      </dsp:txBody>
      <dsp:txXfrm>
        <a:off x="52003" y="47513"/>
        <a:ext cx="1527173" cy="1634921"/>
      </dsp:txXfrm>
    </dsp:sp>
    <dsp:sp modelId="{F8181EA1-D0F8-48AE-A53A-923279CF68DA}">
      <dsp:nvSpPr>
        <dsp:cNvPr id="0" name=""/>
        <dsp:cNvSpPr/>
      </dsp:nvSpPr>
      <dsp:spPr>
        <a:xfrm>
          <a:off x="1826021" y="0"/>
          <a:ext cx="1533651" cy="172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Procesos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adecuados</a:t>
          </a:r>
          <a:r>
            <a:rPr lang="en-US" sz="2000" kern="1200" dirty="0" smtClean="0"/>
            <a:t> (fit for purpose)</a:t>
          </a:r>
          <a:endParaRPr lang="en-US" sz="2000" kern="1200" dirty="0"/>
        </a:p>
      </dsp:txBody>
      <dsp:txXfrm>
        <a:off x="1870940" y="44919"/>
        <a:ext cx="1443813" cy="1640109"/>
      </dsp:txXfrm>
    </dsp:sp>
    <dsp:sp modelId="{E43D8A4E-20C7-4283-9739-F8E530586061}">
      <dsp:nvSpPr>
        <dsp:cNvPr id="0" name=""/>
        <dsp:cNvSpPr/>
      </dsp:nvSpPr>
      <dsp:spPr>
        <a:xfrm>
          <a:off x="3519707" y="0"/>
          <a:ext cx="1546643" cy="172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Apropiado</a:t>
          </a:r>
          <a:endParaRPr lang="en-US" sz="2000" kern="1200" dirty="0"/>
        </a:p>
      </dsp:txBody>
      <dsp:txXfrm>
        <a:off x="3565007" y="45300"/>
        <a:ext cx="1456043" cy="1639347"/>
      </dsp:txXfrm>
    </dsp:sp>
    <dsp:sp modelId="{81816C32-4248-4A94-880B-D0A933CD2F5A}">
      <dsp:nvSpPr>
        <dsp:cNvPr id="0" name=""/>
        <dsp:cNvSpPr/>
      </dsp:nvSpPr>
      <dsp:spPr>
        <a:xfrm>
          <a:off x="5304978" y="0"/>
          <a:ext cx="1801004" cy="172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Responde</a:t>
          </a:r>
          <a:r>
            <a:rPr lang="en-US" sz="2000" b="1" kern="1200" dirty="0" smtClean="0"/>
            <a:t> a </a:t>
          </a:r>
          <a:r>
            <a:rPr lang="en-US" sz="2000" b="1" kern="1200" dirty="0" err="1" smtClean="0"/>
            <a:t>las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necesidades</a:t>
          </a:r>
          <a:r>
            <a:rPr lang="en-US" sz="2000" b="1" kern="1200" dirty="0" smtClean="0"/>
            <a:t> de </a:t>
          </a:r>
          <a:r>
            <a:rPr lang="en-US" sz="2000" b="1" kern="1200" dirty="0" err="1" smtClean="0"/>
            <a:t>actores</a:t>
          </a:r>
          <a:endParaRPr lang="en-US" sz="2000" kern="1200" dirty="0"/>
        </a:p>
      </dsp:txBody>
      <dsp:txXfrm>
        <a:off x="5355646" y="50668"/>
        <a:ext cx="1699668" cy="1628611"/>
      </dsp:txXfrm>
    </dsp:sp>
    <dsp:sp modelId="{70A8DD6A-EAD6-4D4E-A033-DDFA6C14FB53}">
      <dsp:nvSpPr>
        <dsp:cNvPr id="0" name=""/>
        <dsp:cNvSpPr/>
      </dsp:nvSpPr>
      <dsp:spPr>
        <a:xfrm>
          <a:off x="7305314" y="0"/>
          <a:ext cx="1186495" cy="17299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2">
                <a:lumMod val="50000"/>
                <a:lumOff val="50000"/>
              </a:schemeClr>
            </a:gs>
            <a:gs pos="90000">
              <a:schemeClr val="tx2"/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Basado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en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riesgos</a:t>
          </a:r>
          <a:endParaRPr lang="en-US" sz="2000" b="1" kern="1200" dirty="0"/>
        </a:p>
      </dsp:txBody>
      <dsp:txXfrm>
        <a:off x="7340065" y="34751"/>
        <a:ext cx="1116993" cy="1660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5448" cy="461325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183" y="0"/>
            <a:ext cx="3005448" cy="461325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2BAFA5A8-13FF-4843-A285-AABACD68B2BB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301"/>
            <a:ext cx="3005448" cy="461325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183" y="8757301"/>
            <a:ext cx="3005448" cy="461325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63043773-2CAC-4E8E-B6CB-DD65E04F01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82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17.09.2015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1" tIns="46151" rIns="92301" bIns="46151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1" tIns="46151" rIns="92301" bIns="46151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174770"/>
            <a:ext cx="9144000" cy="59179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3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/>
          <a:lstStyle>
            <a:lvl1pPr>
              <a:defRPr sz="35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</a:t>
            </a:r>
            <a:br>
              <a:rPr lang="en-US" noProof="0" dirty="0" smtClean="0"/>
            </a:br>
            <a:r>
              <a:rPr lang="en-US" noProof="0" dirty="0" smtClean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</a:t>
            </a:r>
          </a:p>
          <a:p>
            <a:pPr lvl="0"/>
            <a:r>
              <a:rPr lang="en-US" noProof="0" dirty="0" smtClean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25" y="210414"/>
            <a:ext cx="3981610" cy="95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baseline="0">
                <a:latin typeface="Calibri" pitchFamily="34" charset="0"/>
              </a:defRPr>
            </a:lvl1pPr>
            <a:lvl2pPr marL="457200" indent="-182880">
              <a:buClr>
                <a:schemeClr val="accent3">
                  <a:lumMod val="40000"/>
                  <a:lumOff val="60000"/>
                </a:schemeClr>
              </a:buClr>
              <a:buFont typeface="Wingdings" pitchFamily="2" charset="2"/>
              <a:buChar char="§"/>
              <a:defRPr baseline="0">
                <a:latin typeface="Calibri" pitchFamily="34" charset="0"/>
              </a:defRPr>
            </a:lvl2pPr>
            <a:lvl3pPr marL="731520" indent="-182880">
              <a:buClr>
                <a:srgbClr val="002060"/>
              </a:buClr>
              <a:buFont typeface="Arial" pitchFamily="34" charset="0"/>
              <a:buChar char="•"/>
              <a:defRPr baseline="0">
                <a:latin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53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02850"/>
            <a:ext cx="9144000" cy="66371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0AAAD3-3055-41AC-BD31-97D154015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0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This is a headline</a:t>
            </a:r>
            <a:endParaRPr lang="en-US" noProof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8" y="6204947"/>
            <a:ext cx="237172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  <p:sldLayoutId id="2147483683" r:id="rId9"/>
    <p:sldLayoutId id="214748368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berroa@worldbank.org" TargetMode="External"/><Relationship Id="rId2" Type="http://schemas.openxmlformats.org/officeDocument/2006/relationships/hyperlink" Target="http://consultations.worldbank.org/consultation/procurement-policy-review-consultat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3512127" y="4187535"/>
            <a:ext cx="5491830" cy="1267691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400" b="1" dirty="0" err="1" smtClean="0"/>
              <a:t>Propuesta</a:t>
            </a:r>
            <a:r>
              <a:rPr lang="en-US" sz="2400" b="1" dirty="0" smtClean="0"/>
              <a:t> del Nuevo Sistema de </a:t>
            </a:r>
            <a:r>
              <a:rPr lang="en-US" sz="2400" b="1" dirty="0" err="1" smtClean="0"/>
              <a:t>Adquicisiones</a:t>
            </a:r>
            <a:r>
              <a:rPr lang="en-US" sz="2400" b="1" dirty="0" smtClean="0"/>
              <a:t> del Banco Mundial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99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2352" y="3727654"/>
            <a:ext cx="3349461" cy="1011238"/>
          </a:xfrm>
        </p:spPr>
        <p:txBody>
          <a:bodyPr/>
          <a:lstStyle/>
          <a:p>
            <a:r>
              <a:rPr lang="en-US" sz="3200" b="1" dirty="0" smtClean="0"/>
              <a:t>Que </a:t>
            </a:r>
            <a:r>
              <a:rPr lang="en-US" sz="3200" b="1" dirty="0" err="1" smtClean="0"/>
              <a:t>representa</a:t>
            </a:r>
            <a:r>
              <a:rPr lang="en-US" sz="3200" b="1" dirty="0" smtClean="0"/>
              <a:t> el Nuevo Sistema de </a:t>
            </a:r>
            <a:r>
              <a:rPr lang="en-US" sz="3200" b="1" dirty="0" err="1" smtClean="0"/>
              <a:t>Adquisiones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2" y="123566"/>
            <a:ext cx="8229600" cy="568411"/>
          </a:xfrm>
        </p:spPr>
        <p:txBody>
          <a:bodyPr/>
          <a:lstStyle/>
          <a:p>
            <a:pPr algn="l"/>
            <a:r>
              <a:rPr lang="en-US" sz="3600" b="1" dirty="0" err="1" smtClean="0"/>
              <a:t>Cambios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relevantes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7944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b="1" dirty="0"/>
              <a:t>Principle </a:t>
            </a:r>
            <a:r>
              <a:rPr lang="en-US" b="1" dirty="0" smtClean="0"/>
              <a:t>based policy</a:t>
            </a:r>
            <a:r>
              <a:rPr lang="en-US" dirty="0" smtClean="0"/>
              <a:t>. Politica </a:t>
            </a:r>
            <a:r>
              <a:rPr lang="en-US" dirty="0" err="1" smtClean="0"/>
              <a:t>basada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principios</a:t>
            </a:r>
            <a:r>
              <a:rPr lang="en-US" dirty="0" smtClean="0"/>
              <a:t>, “fit-for-purpose” </a:t>
            </a:r>
            <a:r>
              <a:rPr lang="en-US" dirty="0" err="1" smtClean="0"/>
              <a:t>enfocada</a:t>
            </a:r>
            <a:r>
              <a:rPr lang="en-US" dirty="0" smtClean="0"/>
              <a:t> al valor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a </a:t>
            </a:r>
            <a:r>
              <a:rPr lang="en-US" dirty="0" err="1" smtClean="0"/>
              <a:t>traves</a:t>
            </a:r>
            <a:r>
              <a:rPr lang="en-US" dirty="0" smtClean="0"/>
              <a:t> del </a:t>
            </a:r>
            <a:r>
              <a:rPr lang="en-US" dirty="0" err="1" smtClean="0"/>
              <a:t>ciclo</a:t>
            </a:r>
            <a:r>
              <a:rPr lang="en-US" dirty="0" smtClean="0"/>
              <a:t> del Proyecto. </a:t>
            </a:r>
            <a:endParaRPr lang="en-US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/>
              <a:t>Strategic Planning</a:t>
            </a:r>
            <a:r>
              <a:rPr lang="en-US" dirty="0" smtClean="0"/>
              <a:t>. </a:t>
            </a:r>
            <a:r>
              <a:rPr lang="en-US" dirty="0" err="1" smtClean="0"/>
              <a:t>Planeacion</a:t>
            </a:r>
            <a:r>
              <a:rPr lang="en-US" dirty="0" smtClean="0"/>
              <a:t> </a:t>
            </a:r>
            <a:r>
              <a:rPr lang="en-US" dirty="0" err="1" smtClean="0"/>
              <a:t>estrategica</a:t>
            </a:r>
            <a:r>
              <a:rPr lang="en-US" dirty="0" smtClean="0"/>
              <a:t> a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proyectos</a:t>
            </a:r>
            <a:r>
              <a:rPr lang="en-US" dirty="0" smtClean="0"/>
              <a:t> y de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100" b="1" dirty="0"/>
              <a:t>Hand-on support. </a:t>
            </a:r>
            <a:r>
              <a:rPr lang="en-US" dirty="0" smtClean="0"/>
              <a:t>Mayor support del Banco al </a:t>
            </a:r>
            <a:r>
              <a:rPr lang="en-US" dirty="0" err="1" smtClean="0"/>
              <a:t>prestatario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aspectos</a:t>
            </a:r>
            <a:r>
              <a:rPr lang="en-US" dirty="0" smtClean="0"/>
              <a:t> claves del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adquisiciones</a:t>
            </a:r>
            <a:r>
              <a:rPr lang="en-US" dirty="0" smtClean="0"/>
              <a:t>, </a:t>
            </a:r>
            <a:r>
              <a:rPr lang="en-US" dirty="0" err="1" smtClean="0"/>
              <a:t>incluye</a:t>
            </a:r>
            <a:r>
              <a:rPr lang="en-US" dirty="0" smtClean="0"/>
              <a:t>, </a:t>
            </a:r>
            <a:r>
              <a:rPr lang="en-US" dirty="0" err="1" smtClean="0"/>
              <a:t>elaboracion</a:t>
            </a:r>
            <a:r>
              <a:rPr lang="en-US" dirty="0" smtClean="0"/>
              <a:t> de los </a:t>
            </a:r>
            <a:r>
              <a:rPr lang="en-US" dirty="0" err="1" smtClean="0"/>
              <a:t>ToR</a:t>
            </a:r>
            <a:r>
              <a:rPr lang="en-US" dirty="0" smtClean="0"/>
              <a:t>, etc. </a:t>
            </a:r>
            <a:endParaRPr lang="en-US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/>
              <a:t>Alternative procurement arrangements </a:t>
            </a:r>
            <a:r>
              <a:rPr lang="en-US" dirty="0" err="1" smtClean="0"/>
              <a:t>sujeto</a:t>
            </a:r>
            <a:r>
              <a:rPr lang="en-US" dirty="0" smtClean="0"/>
              <a:t> a </a:t>
            </a:r>
            <a:r>
              <a:rPr lang="en-US" dirty="0" err="1" smtClean="0"/>
              <a:t>determinados</a:t>
            </a:r>
            <a:r>
              <a:rPr lang="en-US" dirty="0" smtClean="0"/>
              <a:t> </a:t>
            </a:r>
            <a:r>
              <a:rPr lang="en-US" dirty="0" err="1" smtClean="0"/>
              <a:t>criterios</a:t>
            </a:r>
            <a:r>
              <a:rPr lang="en-US" dirty="0" smtClean="0"/>
              <a:t>. </a:t>
            </a:r>
            <a:endParaRPr lang="en-US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/>
              <a:t>International competition</a:t>
            </a:r>
            <a:r>
              <a:rPr lang="en-US" dirty="0" smtClean="0"/>
              <a:t>. </a:t>
            </a:r>
            <a:r>
              <a:rPr lang="en-US" dirty="0" err="1" smtClean="0"/>
              <a:t>Publicacion</a:t>
            </a:r>
            <a:r>
              <a:rPr lang="en-US" dirty="0" smtClean="0"/>
              <a:t> </a:t>
            </a:r>
            <a:r>
              <a:rPr lang="en-US" dirty="0" err="1" smtClean="0"/>
              <a:t>internacional</a:t>
            </a:r>
            <a:r>
              <a:rPr lang="en-US" dirty="0" smtClean="0"/>
              <a:t> y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estandares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3130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err="1" smtClean="0"/>
              <a:t>Cambios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relevantes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Amplia</a:t>
            </a:r>
            <a:r>
              <a:rPr lang="en-US" dirty="0" smtClean="0"/>
              <a:t> la </a:t>
            </a:r>
            <a:r>
              <a:rPr lang="en-US" dirty="0" err="1" smtClean="0"/>
              <a:t>variedad</a:t>
            </a:r>
            <a:r>
              <a:rPr lang="en-US" dirty="0" smtClean="0"/>
              <a:t> de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metodos</a:t>
            </a:r>
            <a:r>
              <a:rPr lang="en-US" dirty="0" smtClean="0"/>
              <a:t> (</a:t>
            </a:r>
            <a:r>
              <a:rPr lang="en-US" dirty="0" err="1" smtClean="0"/>
              <a:t>Dialogo</a:t>
            </a:r>
            <a:r>
              <a:rPr lang="en-US" dirty="0" smtClean="0"/>
              <a:t> </a:t>
            </a:r>
            <a:r>
              <a:rPr lang="en-US" dirty="0" err="1" smtClean="0"/>
              <a:t>Competitivo</a:t>
            </a:r>
            <a:r>
              <a:rPr lang="en-US" dirty="0" smtClean="0"/>
              <a:t>) y </a:t>
            </a:r>
            <a:r>
              <a:rPr lang="en-US" dirty="0" err="1" smtClean="0"/>
              <a:t>revisa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de </a:t>
            </a:r>
            <a:r>
              <a:rPr lang="en-US" dirty="0" err="1" smtClean="0"/>
              <a:t>ellos</a:t>
            </a:r>
            <a:r>
              <a:rPr lang="en-US" dirty="0" smtClean="0"/>
              <a:t> (PPP, </a:t>
            </a:r>
            <a:r>
              <a:rPr lang="en-US" dirty="0" err="1" smtClean="0"/>
              <a:t>consultorias</a:t>
            </a:r>
            <a:r>
              <a:rPr lang="en-US" dirty="0" smtClean="0"/>
              <a:t>), y </a:t>
            </a:r>
            <a:r>
              <a:rPr lang="en-US" dirty="0" err="1" smtClean="0"/>
              <a:t>amplia</a:t>
            </a:r>
            <a:r>
              <a:rPr lang="en-US" dirty="0" smtClean="0"/>
              <a:t> la </a:t>
            </a:r>
            <a:r>
              <a:rPr lang="en-US" dirty="0" err="1" smtClean="0"/>
              <a:t>gama</a:t>
            </a:r>
            <a:r>
              <a:rPr lang="en-US" dirty="0" smtClean="0"/>
              <a:t> de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Uso</a:t>
            </a:r>
            <a:r>
              <a:rPr lang="en-US" dirty="0" smtClean="0"/>
              <a:t> del </a:t>
            </a:r>
            <a:r>
              <a:rPr lang="en-US" dirty="0" err="1" smtClean="0"/>
              <a:t>concepto</a:t>
            </a:r>
            <a:r>
              <a:rPr lang="en-US" dirty="0" smtClean="0"/>
              <a:t> de valor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los </a:t>
            </a:r>
            <a:r>
              <a:rPr lang="en-US" dirty="0" err="1" smtClean="0"/>
              <a:t>criterios</a:t>
            </a:r>
            <a:r>
              <a:rPr lang="en-US" dirty="0" smtClean="0"/>
              <a:t> de </a:t>
            </a:r>
            <a:r>
              <a:rPr lang="en-US" dirty="0" err="1" smtClean="0"/>
              <a:t>evaluacion</a:t>
            </a:r>
            <a:r>
              <a:rPr lang="en-US" dirty="0" smtClean="0"/>
              <a:t>;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corta</a:t>
            </a:r>
            <a:r>
              <a:rPr lang="en-US" dirty="0" smtClean="0"/>
              <a:t>, entre 5 y 8 </a:t>
            </a:r>
            <a:r>
              <a:rPr lang="en-US" dirty="0" err="1" smtClean="0"/>
              <a:t>firmas</a:t>
            </a:r>
            <a:r>
              <a:rPr lang="en-US" dirty="0" smtClean="0"/>
              <a:t>, </a:t>
            </a:r>
            <a:r>
              <a:rPr lang="en-US" dirty="0" err="1" smtClean="0"/>
              <a:t>independientemente</a:t>
            </a:r>
            <a:r>
              <a:rPr lang="en-US" dirty="0" smtClean="0"/>
              <a:t> de la </a:t>
            </a:r>
            <a:r>
              <a:rPr lang="en-US" dirty="0" err="1" smtClean="0"/>
              <a:t>representacion</a:t>
            </a:r>
            <a:r>
              <a:rPr lang="en-US" dirty="0" smtClean="0"/>
              <a:t> </a:t>
            </a:r>
            <a:r>
              <a:rPr lang="en-US" dirty="0" err="1" smtClean="0"/>
              <a:t>geografica</a:t>
            </a:r>
            <a:r>
              <a:rPr lang="en-US" dirty="0" smtClean="0"/>
              <a:t>;</a:t>
            </a:r>
            <a:endParaRPr lang="en-US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Expresiones</a:t>
            </a:r>
            <a:r>
              <a:rPr lang="en-US" dirty="0" smtClean="0"/>
              <a:t> de </a:t>
            </a:r>
            <a:r>
              <a:rPr lang="en-US" dirty="0" err="1" smtClean="0"/>
              <a:t>Interes</a:t>
            </a:r>
            <a:r>
              <a:rPr lang="en-US" dirty="0" smtClean="0"/>
              <a:t> </a:t>
            </a:r>
            <a:r>
              <a:rPr lang="en-US" dirty="0" err="1" smtClean="0"/>
              <a:t>conjutamente</a:t>
            </a:r>
            <a:r>
              <a:rPr lang="en-US" dirty="0" smtClean="0"/>
              <a:t> con los TOR;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Standstill </a:t>
            </a:r>
            <a:r>
              <a:rPr lang="en-US" dirty="0"/>
              <a:t>period </a:t>
            </a:r>
            <a:r>
              <a:rPr lang="en-US" dirty="0" smtClean="0"/>
              <a:t>antes de la </a:t>
            </a:r>
            <a:r>
              <a:rPr lang="en-US" dirty="0" err="1" smtClean="0"/>
              <a:t>adjudicacion</a:t>
            </a:r>
            <a:r>
              <a:rPr lang="en-US" dirty="0" smtClean="0"/>
              <a:t> de los </a:t>
            </a:r>
            <a:r>
              <a:rPr lang="en-US" dirty="0" err="1" smtClean="0"/>
              <a:t>contratos</a:t>
            </a:r>
            <a:r>
              <a:rPr lang="en-US" dirty="0" smtClean="0"/>
              <a:t>;</a:t>
            </a:r>
            <a:endParaRPr lang="en-US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Mayor </a:t>
            </a:r>
            <a:r>
              <a:rPr lang="en-US" dirty="0" err="1" smtClean="0"/>
              <a:t>participacion</a:t>
            </a:r>
            <a:r>
              <a:rPr lang="en-US" dirty="0" smtClean="0"/>
              <a:t> del Banco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quejas</a:t>
            </a:r>
            <a:r>
              <a:rPr lang="en-US" dirty="0" smtClean="0"/>
              <a:t>;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Mejorar</a:t>
            </a:r>
            <a:r>
              <a:rPr lang="en-US" dirty="0" smtClean="0"/>
              <a:t> el </a:t>
            </a:r>
            <a:r>
              <a:rPr lang="en-US" dirty="0" err="1" smtClean="0"/>
              <a:t>sistema</a:t>
            </a:r>
            <a:r>
              <a:rPr lang="en-US" dirty="0" smtClean="0"/>
              <a:t> de supervision del Banco;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dirty="0" err="1" smtClean="0"/>
              <a:t>Mejor</a:t>
            </a:r>
            <a:r>
              <a:rPr lang="en-US" dirty="0" smtClean="0"/>
              <a:t> y mayor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tecnologicos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err="1" smtClean="0"/>
              <a:t>monitoreo</a:t>
            </a:r>
            <a:r>
              <a:rPr lang="en-US" dirty="0" smtClean="0"/>
              <a:t> y </a:t>
            </a:r>
            <a:r>
              <a:rPr lang="en-US" dirty="0" err="1" smtClean="0"/>
              <a:t>apertura</a:t>
            </a:r>
            <a:r>
              <a:rPr lang="en-US" dirty="0" smtClean="0"/>
              <a:t> de </a:t>
            </a:r>
            <a:r>
              <a:rPr lang="en-US" dirty="0" err="1" smtClean="0"/>
              <a:t>mercado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, etc.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2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066579441"/>
              </p:ext>
            </p:extLst>
          </p:nvPr>
        </p:nvGraphicFramePr>
        <p:xfrm>
          <a:off x="323850" y="3404004"/>
          <a:ext cx="8496300" cy="1729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0638" y="2199518"/>
            <a:ext cx="8839200" cy="50868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El </a:t>
            </a:r>
            <a:r>
              <a:rPr lang="en-US" sz="3200" b="1" dirty="0" err="1" smtClean="0"/>
              <a:t>Futuro</a:t>
            </a:r>
            <a:r>
              <a:rPr lang="en-US" sz="3200" b="1" dirty="0" smtClean="0"/>
              <a:t> del Sistema de </a:t>
            </a:r>
            <a:r>
              <a:rPr lang="en-US" sz="3200" b="1" dirty="0" err="1" smtClean="0"/>
              <a:t>Adquisiciones</a:t>
            </a:r>
            <a:r>
              <a:rPr lang="en-US" sz="3200" b="1" dirty="0" smtClean="0"/>
              <a:t> del Banco Mundial</a:t>
            </a:r>
            <a:br>
              <a:rPr lang="en-US" sz="3200" b="1" dirty="0" smtClean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9521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830935" y="4073643"/>
            <a:ext cx="5966338" cy="1011238"/>
          </a:xfrm>
        </p:spPr>
        <p:txBody>
          <a:bodyPr/>
          <a:lstStyle/>
          <a:p>
            <a:r>
              <a:rPr lang="en-US" sz="3600" b="1" dirty="0" smtClean="0"/>
              <a:t>Para </a:t>
            </a:r>
            <a:r>
              <a:rPr lang="en-US" sz="3600" b="1" dirty="0" err="1" smtClean="0"/>
              <a:t>comentarios</a:t>
            </a:r>
            <a:r>
              <a:rPr lang="en-US" sz="3600" b="1" dirty="0" smtClean="0"/>
              <a:t> o mayor </a:t>
            </a:r>
            <a:r>
              <a:rPr lang="en-US" sz="3600" b="1" dirty="0" err="1" smtClean="0"/>
              <a:t>informacion</a:t>
            </a:r>
            <a:r>
              <a:rPr lang="en-US" sz="3600" b="1" dirty="0" smtClean="0"/>
              <a:t>: </a:t>
            </a:r>
            <a:r>
              <a:rPr lang="en-US" sz="3600" dirty="0" smtClean="0">
                <a:hlinkClick r:id="rId2"/>
              </a:rPr>
              <a:t>consultation website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o mi </a:t>
            </a:r>
            <a:r>
              <a:rPr lang="en-US" sz="3600" b="1" dirty="0" err="1" smtClean="0"/>
              <a:t>correo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electronico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hlinkClick r:id="rId3"/>
              </a:rPr>
              <a:t>jveigamalta@worldbank.org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22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3512127" y="4187536"/>
            <a:ext cx="5491830" cy="904008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5400" b="1" dirty="0" err="1" smtClean="0"/>
              <a:t>Muchas</a:t>
            </a:r>
            <a:r>
              <a:rPr lang="en-US" sz="5400" b="1" dirty="0" smtClean="0"/>
              <a:t> Gracias.</a:t>
            </a:r>
            <a:r>
              <a:rPr lang="en-US" sz="5400" b="1" dirty="0"/>
              <a:t/>
            </a:r>
            <a:br>
              <a:rPr lang="en-US" sz="5400" b="1" dirty="0"/>
            </a:b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6040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22094789"/>
              </p:ext>
            </p:extLst>
          </p:nvPr>
        </p:nvGraphicFramePr>
        <p:xfrm>
          <a:off x="457200" y="265176"/>
          <a:ext cx="8229600" cy="369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CBAEAE1-0626-4ACD-A9B9-DAF423D51D6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576263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solidFill>
                  <a:schemeClr val="tx2"/>
                </a:solidFill>
              </a:rPr>
              <a:t>Antecedentes</a:t>
            </a:r>
            <a:r>
              <a:rPr lang="en-US" sz="3200" b="1" dirty="0" smtClean="0">
                <a:solidFill>
                  <a:schemeClr val="tx2"/>
                </a:solidFill>
              </a:rPr>
              <a:t>- </a:t>
            </a:r>
            <a:r>
              <a:rPr lang="en-US" sz="3200" b="1" dirty="0" err="1" smtClean="0">
                <a:solidFill>
                  <a:schemeClr val="tx2"/>
                </a:solidFill>
              </a:rPr>
              <a:t>Adquisiciones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</a:rPr>
              <a:t>en</a:t>
            </a:r>
            <a:r>
              <a:rPr lang="en-US" sz="3200" b="1" dirty="0" smtClean="0">
                <a:solidFill>
                  <a:schemeClr val="tx2"/>
                </a:solidFill>
              </a:rPr>
              <a:t> Banco Mundial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7328" y="3323399"/>
            <a:ext cx="4669505" cy="279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CBAEAE1-0626-4ACD-A9B9-DAF423D51D6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-1905000" y="943448"/>
            <a:ext cx="11049000" cy="5181600"/>
            <a:chOff x="-1981200" y="1207060"/>
            <a:chExt cx="11049000" cy="5181600"/>
          </a:xfrm>
        </p:grpSpPr>
        <p:sp>
          <p:nvSpPr>
            <p:cNvPr id="8" name="Title 5"/>
            <p:cNvSpPr txBox="1">
              <a:spLocks/>
            </p:cNvSpPr>
            <p:nvPr/>
          </p:nvSpPr>
          <p:spPr>
            <a:xfrm>
              <a:off x="304800" y="1207060"/>
              <a:ext cx="8229600" cy="1071520"/>
            </a:xfrm>
            <a:prstGeom prst="rect">
              <a:avLst/>
            </a:prstGeom>
          </p:spPr>
          <p:txBody>
            <a:bodyPr vert="horz" anchor="b">
              <a:normAutofit/>
            </a:bodyPr>
            <a:lstStyle>
              <a:lvl1pPr algn="ctr" rtl="0" eaLnBrk="1" latinLnBrk="0" hangingPunct="1">
                <a:spcBef>
                  <a:spcPct val="0"/>
                </a:spcBef>
                <a:buNone/>
                <a:defRPr kumimoji="0" sz="3300" kern="1200">
                  <a:solidFill>
                    <a:schemeClr val="accent3">
                      <a:shade val="7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spc="-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Amplia</a:t>
              </a:r>
              <a:r>
                <a:rPr lang="en-US" sz="2400" b="1" spc="-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spc="-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gama</a:t>
              </a:r>
              <a:r>
                <a:rPr lang="en-US" sz="2400" b="1" spc="-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2400" b="1" spc="-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proyectos</a:t>
              </a:r>
              <a:endParaRPr lang="en-US" sz="2400" b="1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2362200" y="2278580"/>
              <a:ext cx="4191000" cy="3276600"/>
            </a:xfrm>
            <a:prstGeom prst="triangle">
              <a:avLst/>
            </a:prstGeom>
            <a:gradFill>
              <a:gsLst>
                <a:gs pos="0">
                  <a:schemeClr val="tx2">
                    <a:lumMod val="50000"/>
                    <a:lumOff val="50000"/>
                  </a:schemeClr>
                </a:gs>
                <a:gs pos="31000">
                  <a:schemeClr val="tx2">
                    <a:lumMod val="50000"/>
                    <a:lumOff val="50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lin ang="16200000" scaled="0"/>
            </a:gradFill>
            <a:effectLst>
              <a:outerShdw blurRad="254000" dir="12000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itle 5"/>
            <p:cNvSpPr txBox="1">
              <a:spLocks/>
            </p:cNvSpPr>
            <p:nvPr/>
          </p:nvSpPr>
          <p:spPr>
            <a:xfrm>
              <a:off x="-1981200" y="5398060"/>
              <a:ext cx="8229600" cy="9906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defPPr>
                <a:defRPr lang="en-US"/>
              </a:defPPr>
              <a:lvl1pPr algn="ctr">
                <a:spcBef>
                  <a:spcPct val="0"/>
                </a:spcBef>
                <a:buNone/>
                <a:defRPr sz="4000" spc="-100" baseline="0">
                  <a:solidFill>
                    <a:srgbClr val="002060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Diversidad</a:t>
              </a:r>
              <a:r>
                <a:rPr lang="en-US" sz="2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lugares</a:t>
              </a:r>
              <a:endPara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itle 5"/>
            <p:cNvSpPr txBox="1">
              <a:spLocks/>
            </p:cNvSpPr>
            <p:nvPr/>
          </p:nvSpPr>
          <p:spPr>
            <a:xfrm>
              <a:off x="4800600" y="5398060"/>
              <a:ext cx="4267200" cy="9906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 spc="-100" baseline="0">
                  <a:solidFill>
                    <a:srgbClr val="002060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Capacidades</a:t>
              </a:r>
              <a:r>
                <a:rPr lang="en-US" sz="2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mixtas</a:t>
              </a:r>
              <a:endPara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1038514"/>
          </a:xfrm>
        </p:spPr>
        <p:txBody>
          <a:bodyPr>
            <a:noAutofit/>
          </a:bodyPr>
          <a:lstStyle/>
          <a:p>
            <a:pPr algn="l"/>
            <a:r>
              <a:rPr lang="en-US" sz="2600" b="1" dirty="0" err="1" smtClean="0">
                <a:solidFill>
                  <a:schemeClr val="tx2"/>
                </a:solidFill>
              </a:rPr>
              <a:t>Antecedentes</a:t>
            </a:r>
            <a:r>
              <a:rPr lang="en-US" sz="2600" b="1" dirty="0" smtClean="0">
                <a:solidFill>
                  <a:schemeClr val="tx2"/>
                </a:solidFill>
              </a:rPr>
              <a:t>- </a:t>
            </a:r>
            <a:r>
              <a:rPr lang="en-US" sz="2600" b="1" dirty="0" err="1" smtClean="0">
                <a:solidFill>
                  <a:schemeClr val="tx2"/>
                </a:solidFill>
              </a:rPr>
              <a:t>Retos</a:t>
            </a:r>
            <a:r>
              <a:rPr lang="en-US" sz="2600" b="1" dirty="0" smtClean="0">
                <a:solidFill>
                  <a:schemeClr val="tx2"/>
                </a:solidFill>
              </a:rPr>
              <a:t> de un </a:t>
            </a:r>
            <a:r>
              <a:rPr lang="en-US" sz="2600" b="1" dirty="0" err="1" smtClean="0">
                <a:solidFill>
                  <a:schemeClr val="tx2"/>
                </a:solidFill>
              </a:rPr>
              <a:t>sistema</a:t>
            </a:r>
            <a:r>
              <a:rPr lang="en-US" sz="2600" b="1" dirty="0" smtClean="0">
                <a:solidFill>
                  <a:schemeClr val="tx2"/>
                </a:solidFill>
              </a:rPr>
              <a:t> de </a:t>
            </a:r>
            <a:r>
              <a:rPr lang="en-US" sz="2600" b="1" dirty="0" err="1" smtClean="0">
                <a:solidFill>
                  <a:schemeClr val="tx2"/>
                </a:solidFill>
              </a:rPr>
              <a:t>adquisiciones</a:t>
            </a:r>
            <a:r>
              <a:rPr lang="en-US" sz="2600" b="1" dirty="0" smtClean="0">
                <a:solidFill>
                  <a:schemeClr val="tx2"/>
                </a:solidFill>
              </a:rPr>
              <a:t> de un </a:t>
            </a:r>
            <a:r>
              <a:rPr lang="en-US" sz="2600" b="1" dirty="0" err="1" smtClean="0">
                <a:solidFill>
                  <a:schemeClr val="tx2"/>
                </a:solidFill>
              </a:rPr>
              <a:t>organismo</a:t>
            </a:r>
            <a:r>
              <a:rPr lang="en-US" sz="2600" b="1" dirty="0" smtClean="0">
                <a:solidFill>
                  <a:schemeClr val="tx2"/>
                </a:solidFill>
              </a:rPr>
              <a:t> multilateral de </a:t>
            </a:r>
            <a:r>
              <a:rPr lang="en-US" sz="2600" b="1" dirty="0" err="1" smtClean="0">
                <a:solidFill>
                  <a:schemeClr val="tx2"/>
                </a:solidFill>
              </a:rPr>
              <a:t>desarrollo</a:t>
            </a:r>
            <a:r>
              <a:rPr lang="en-US" sz="2800" b="1" dirty="0" smtClean="0">
                <a:solidFill>
                  <a:schemeClr val="tx2"/>
                </a:solidFill>
              </a:rPr>
              <a:t>.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CBAEAE1-0626-4ACD-A9B9-DAF423D51D6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576263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</a:rPr>
              <a:t>Antecedentes</a:t>
            </a:r>
            <a:r>
              <a:rPr lang="en-US" sz="3200" b="1" dirty="0" smtClean="0"/>
              <a:t>– </a:t>
            </a:r>
            <a:r>
              <a:rPr lang="en-US" sz="3200" b="1" dirty="0" err="1" smtClean="0"/>
              <a:t>Proceso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cambio</a:t>
            </a:r>
            <a:endParaRPr lang="en-US" sz="3200" b="1" dirty="0">
              <a:solidFill>
                <a:schemeClr val="tx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7092" y="1371600"/>
            <a:ext cx="8946292" cy="4683211"/>
            <a:chOff x="107092" y="1371600"/>
            <a:chExt cx="8946292" cy="4683211"/>
          </a:xfrm>
        </p:grpSpPr>
        <p:sp>
          <p:nvSpPr>
            <p:cNvPr id="14" name="Notched Right Arrow 13"/>
            <p:cNvSpPr/>
            <p:nvPr/>
          </p:nvSpPr>
          <p:spPr>
            <a:xfrm>
              <a:off x="107092" y="2735580"/>
              <a:ext cx="8946292" cy="1818640"/>
            </a:xfrm>
            <a:prstGeom prst="notchedRightArrow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111366" y="1371600"/>
              <a:ext cx="976029" cy="1818640"/>
            </a:xfrm>
            <a:custGeom>
              <a:avLst/>
              <a:gdLst>
                <a:gd name="connsiteX0" fmla="*/ 0 w 909183"/>
                <a:gd name="connsiteY0" fmla="*/ 0 h 1818640"/>
                <a:gd name="connsiteX1" fmla="*/ 909183 w 909183"/>
                <a:gd name="connsiteY1" fmla="*/ 0 h 1818640"/>
                <a:gd name="connsiteX2" fmla="*/ 909183 w 909183"/>
                <a:gd name="connsiteY2" fmla="*/ 1818640 h 1818640"/>
                <a:gd name="connsiteX3" fmla="*/ 0 w 909183"/>
                <a:gd name="connsiteY3" fmla="*/ 1818640 h 1818640"/>
                <a:gd name="connsiteX4" fmla="*/ 0 w 909183"/>
                <a:gd name="connsiteY4" fmla="*/ 0 h 18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183" h="1818640">
                  <a:moveTo>
                    <a:pt x="0" y="0"/>
                  </a:moveTo>
                  <a:lnTo>
                    <a:pt x="909183" y="0"/>
                  </a:lnTo>
                  <a:lnTo>
                    <a:pt x="909183" y="1818640"/>
                  </a:lnTo>
                  <a:lnTo>
                    <a:pt x="0" y="181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b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Approach Paper endorsed by AC/CODE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1300" b="1" kern="1200" dirty="0" smtClean="0">
                  <a:solidFill>
                    <a:schemeClr val="tx1"/>
                  </a:solidFill>
                </a:rPr>
                <a:t>2012</a:t>
              </a:r>
              <a:endParaRPr lang="en-US" sz="1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38628" y="3417570"/>
              <a:ext cx="454660" cy="454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663484" y="4099560"/>
              <a:ext cx="1203944" cy="1818640"/>
            </a:xfrm>
            <a:custGeom>
              <a:avLst/>
              <a:gdLst>
                <a:gd name="connsiteX0" fmla="*/ 0 w 1203944"/>
                <a:gd name="connsiteY0" fmla="*/ 0 h 1818640"/>
                <a:gd name="connsiteX1" fmla="*/ 1203944 w 1203944"/>
                <a:gd name="connsiteY1" fmla="*/ 0 h 1818640"/>
                <a:gd name="connsiteX2" fmla="*/ 1203944 w 1203944"/>
                <a:gd name="connsiteY2" fmla="*/ 1818640 h 1818640"/>
                <a:gd name="connsiteX3" fmla="*/ 0 w 1203944"/>
                <a:gd name="connsiteY3" fmla="*/ 1818640 h 1818640"/>
                <a:gd name="connsiteX4" fmla="*/ 0 w 1203944"/>
                <a:gd name="connsiteY4" fmla="*/ 0 h 18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3944" h="1818640">
                  <a:moveTo>
                    <a:pt x="0" y="0"/>
                  </a:moveTo>
                  <a:lnTo>
                    <a:pt x="1203944" y="0"/>
                  </a:lnTo>
                  <a:lnTo>
                    <a:pt x="1203944" y="1818640"/>
                  </a:lnTo>
                  <a:lnTo>
                    <a:pt x="0" y="1818640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Global Consultation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1300" b="1" kern="1200" dirty="0" smtClean="0">
                  <a:solidFill>
                    <a:schemeClr val="tx1"/>
                  </a:solidFill>
                </a:rPr>
                <a:t>2012/13</a:t>
              </a:r>
              <a:endParaRPr lang="en-US" sz="1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33273" y="3417570"/>
              <a:ext cx="454660" cy="454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1430988" y="1371600"/>
              <a:ext cx="1082326" cy="1818640"/>
            </a:xfrm>
            <a:custGeom>
              <a:avLst/>
              <a:gdLst>
                <a:gd name="connsiteX0" fmla="*/ 0 w 905566"/>
                <a:gd name="connsiteY0" fmla="*/ 0 h 1818640"/>
                <a:gd name="connsiteX1" fmla="*/ 905566 w 905566"/>
                <a:gd name="connsiteY1" fmla="*/ 0 h 1818640"/>
                <a:gd name="connsiteX2" fmla="*/ 905566 w 905566"/>
                <a:gd name="connsiteY2" fmla="*/ 1818640 h 1818640"/>
                <a:gd name="connsiteX3" fmla="*/ 0 w 905566"/>
                <a:gd name="connsiteY3" fmla="*/ 1818640 h 1818640"/>
                <a:gd name="connsiteX4" fmla="*/ 0 w 905566"/>
                <a:gd name="connsiteY4" fmla="*/ 0 h 18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6" h="1818640">
                  <a:moveTo>
                    <a:pt x="0" y="0"/>
                  </a:moveTo>
                  <a:lnTo>
                    <a:pt x="905566" y="0"/>
                  </a:lnTo>
                  <a:lnTo>
                    <a:pt x="905566" y="1818640"/>
                  </a:lnTo>
                  <a:lnTo>
                    <a:pt x="0" y="181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b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Proposed Framework to AC/CODE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1300" b="1" kern="1200" dirty="0" smtClean="0">
                  <a:solidFill>
                    <a:schemeClr val="tx1"/>
                  </a:solidFill>
                </a:rPr>
                <a:t>April 2013</a:t>
              </a:r>
              <a:endParaRPr lang="en-US" sz="1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726110" y="3417570"/>
              <a:ext cx="454660" cy="454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2250248" y="4099560"/>
              <a:ext cx="1021715" cy="1818640"/>
            </a:xfrm>
            <a:custGeom>
              <a:avLst/>
              <a:gdLst>
                <a:gd name="connsiteX0" fmla="*/ 0 w 1021715"/>
                <a:gd name="connsiteY0" fmla="*/ 0 h 1818640"/>
                <a:gd name="connsiteX1" fmla="*/ 1021715 w 1021715"/>
                <a:gd name="connsiteY1" fmla="*/ 0 h 1818640"/>
                <a:gd name="connsiteX2" fmla="*/ 1021715 w 1021715"/>
                <a:gd name="connsiteY2" fmla="*/ 1818640 h 1818640"/>
                <a:gd name="connsiteX3" fmla="*/ 0 w 1021715"/>
                <a:gd name="connsiteY3" fmla="*/ 1818640 h 1818640"/>
                <a:gd name="connsiteX4" fmla="*/ 0 w 1021715"/>
                <a:gd name="connsiteY4" fmla="*/ 0 h 18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1715" h="1818640">
                  <a:moveTo>
                    <a:pt x="0" y="0"/>
                  </a:moveTo>
                  <a:lnTo>
                    <a:pt x="1021715" y="0"/>
                  </a:lnTo>
                  <a:lnTo>
                    <a:pt x="1021715" y="1818640"/>
                  </a:lnTo>
                  <a:lnTo>
                    <a:pt x="0" y="1818640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Revised Framework endorsed by AC/CODE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kern="1200" dirty="0" smtClean="0">
                  <a:solidFill>
                    <a:schemeClr val="tx1"/>
                  </a:solidFill>
                </a:rPr>
                <a:t>November 2013</a:t>
              </a:r>
              <a:endParaRPr lang="en-US" sz="1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533776" y="3417570"/>
              <a:ext cx="454660" cy="454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3047997" y="1371600"/>
              <a:ext cx="1309819" cy="1818640"/>
            </a:xfrm>
            <a:custGeom>
              <a:avLst/>
              <a:gdLst>
                <a:gd name="connsiteX0" fmla="*/ 0 w 1181978"/>
                <a:gd name="connsiteY0" fmla="*/ 0 h 1818640"/>
                <a:gd name="connsiteX1" fmla="*/ 1181978 w 1181978"/>
                <a:gd name="connsiteY1" fmla="*/ 0 h 1818640"/>
                <a:gd name="connsiteX2" fmla="*/ 1181978 w 1181978"/>
                <a:gd name="connsiteY2" fmla="*/ 1818640 h 1818640"/>
                <a:gd name="connsiteX3" fmla="*/ 0 w 1181978"/>
                <a:gd name="connsiteY3" fmla="*/ 1818640 h 1818640"/>
                <a:gd name="connsiteX4" fmla="*/ 0 w 1181978"/>
                <a:gd name="connsiteY4" fmla="*/ 0 h 18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1978" h="1818640">
                  <a:moveTo>
                    <a:pt x="0" y="0"/>
                  </a:moveTo>
                  <a:lnTo>
                    <a:pt x="1181978" y="0"/>
                  </a:lnTo>
                  <a:lnTo>
                    <a:pt x="1181978" y="1818640"/>
                  </a:lnTo>
                  <a:lnTo>
                    <a:pt x="0" y="181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b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Policy articulation and implementation strategy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kern="1200" dirty="0" smtClean="0">
                  <a:solidFill>
                    <a:schemeClr val="tx1"/>
                  </a:solidFill>
                </a:rPr>
                <a:t>November 2013-May 2014</a:t>
              </a:r>
              <a:endParaRPr lang="en-US" sz="1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446689" y="3417570"/>
              <a:ext cx="454660" cy="454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4085191" y="4099560"/>
              <a:ext cx="945486" cy="1818640"/>
            </a:xfrm>
            <a:custGeom>
              <a:avLst/>
              <a:gdLst>
                <a:gd name="connsiteX0" fmla="*/ 0 w 945486"/>
                <a:gd name="connsiteY0" fmla="*/ 0 h 1818640"/>
                <a:gd name="connsiteX1" fmla="*/ 945486 w 945486"/>
                <a:gd name="connsiteY1" fmla="*/ 0 h 1818640"/>
                <a:gd name="connsiteX2" fmla="*/ 945486 w 945486"/>
                <a:gd name="connsiteY2" fmla="*/ 1818640 h 1818640"/>
                <a:gd name="connsiteX3" fmla="*/ 0 w 945486"/>
                <a:gd name="connsiteY3" fmla="*/ 1818640 h 1818640"/>
                <a:gd name="connsiteX4" fmla="*/ 0 w 945486"/>
                <a:gd name="connsiteY4" fmla="*/ 0 h 18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5486" h="1818640">
                  <a:moveTo>
                    <a:pt x="0" y="0"/>
                  </a:moveTo>
                  <a:lnTo>
                    <a:pt x="945486" y="0"/>
                  </a:lnTo>
                  <a:lnTo>
                    <a:pt x="945486" y="1818640"/>
                  </a:lnTo>
                  <a:lnTo>
                    <a:pt x="0" y="1818640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Draft Policy to AC/CODE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kern="1200" dirty="0" smtClean="0">
                  <a:solidFill>
                    <a:schemeClr val="tx1"/>
                  </a:solidFill>
                </a:rPr>
                <a:t>July 2014</a:t>
              </a:r>
              <a:endParaRPr lang="en-US" sz="1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313298" y="3417570"/>
              <a:ext cx="454660" cy="454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4855121" y="1371600"/>
              <a:ext cx="1092036" cy="1818640"/>
            </a:xfrm>
            <a:custGeom>
              <a:avLst/>
              <a:gdLst>
                <a:gd name="connsiteX0" fmla="*/ 0 w 804057"/>
                <a:gd name="connsiteY0" fmla="*/ 0 h 1818640"/>
                <a:gd name="connsiteX1" fmla="*/ 804057 w 804057"/>
                <a:gd name="connsiteY1" fmla="*/ 0 h 1818640"/>
                <a:gd name="connsiteX2" fmla="*/ 804057 w 804057"/>
                <a:gd name="connsiteY2" fmla="*/ 1818640 h 1818640"/>
                <a:gd name="connsiteX3" fmla="*/ 0 w 804057"/>
                <a:gd name="connsiteY3" fmla="*/ 1818640 h 1818640"/>
                <a:gd name="connsiteX4" fmla="*/ 0 w 804057"/>
                <a:gd name="connsiteY4" fmla="*/ 0 h 18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057" h="1818640">
                  <a:moveTo>
                    <a:pt x="0" y="0"/>
                  </a:moveTo>
                  <a:lnTo>
                    <a:pt x="804057" y="0"/>
                  </a:lnTo>
                  <a:lnTo>
                    <a:pt x="804057" y="1818640"/>
                  </a:lnTo>
                  <a:lnTo>
                    <a:pt x="0" y="181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b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Global consultation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 </a:t>
              </a:r>
              <a:r>
                <a:rPr lang="en-US" sz="1300" b="1" kern="1200" dirty="0" smtClean="0">
                  <a:solidFill>
                    <a:schemeClr val="tx1"/>
                  </a:solidFill>
                </a:rPr>
                <a:t>August 2014 to December 2014</a:t>
              </a:r>
              <a:endParaRPr lang="en-US" sz="1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5180348" y="3417570"/>
              <a:ext cx="454660" cy="454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7433115" y="4236927"/>
              <a:ext cx="894361" cy="1817884"/>
            </a:xfrm>
            <a:custGeom>
              <a:avLst/>
              <a:gdLst>
                <a:gd name="connsiteX0" fmla="*/ 0 w 894361"/>
                <a:gd name="connsiteY0" fmla="*/ 0 h 1818640"/>
                <a:gd name="connsiteX1" fmla="*/ 894361 w 894361"/>
                <a:gd name="connsiteY1" fmla="*/ 0 h 1818640"/>
                <a:gd name="connsiteX2" fmla="*/ 894361 w 894361"/>
                <a:gd name="connsiteY2" fmla="*/ 1818640 h 1818640"/>
                <a:gd name="connsiteX3" fmla="*/ 0 w 894361"/>
                <a:gd name="connsiteY3" fmla="*/ 1818640 h 1818640"/>
                <a:gd name="connsiteX4" fmla="*/ 0 w 894361"/>
                <a:gd name="connsiteY4" fmla="*/ 0 h 181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4361" h="1818640">
                  <a:moveTo>
                    <a:pt x="0" y="0"/>
                  </a:moveTo>
                  <a:lnTo>
                    <a:pt x="894361" y="0"/>
                  </a:lnTo>
                  <a:lnTo>
                    <a:pt x="894361" y="1818640"/>
                  </a:lnTo>
                  <a:lnTo>
                    <a:pt x="0" y="1818640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85344" bIns="85344" numCol="1" spcCol="1270" anchor="t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kern="1200" dirty="0" smtClean="0">
                <a:solidFill>
                  <a:schemeClr val="tx1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Final Approval and Go Live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b="1" dirty="0" smtClean="0">
                  <a:solidFill>
                    <a:schemeClr val="tx1"/>
                  </a:solidFill>
                </a:rPr>
                <a:t>FY16</a:t>
              </a:r>
              <a:endParaRPr lang="en-US" sz="1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652966" y="3417570"/>
              <a:ext cx="454660" cy="45466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1" name="Oval 30"/>
          <p:cNvSpPr/>
          <p:nvPr/>
        </p:nvSpPr>
        <p:spPr>
          <a:xfrm>
            <a:off x="6016481" y="3429924"/>
            <a:ext cx="454660" cy="45466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TextBox 31"/>
          <p:cNvSpPr txBox="1"/>
          <p:nvPr/>
        </p:nvSpPr>
        <p:spPr>
          <a:xfrm>
            <a:off x="5736812" y="4141192"/>
            <a:ext cx="110388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Finalizing Framework</a:t>
            </a:r>
          </a:p>
          <a:p>
            <a:pPr algn="ctr"/>
            <a:r>
              <a:rPr lang="en-US" sz="1300" b="1" dirty="0" smtClean="0"/>
              <a:t>January 2015 to April 2015</a:t>
            </a:r>
          </a:p>
        </p:txBody>
      </p:sp>
      <p:sp>
        <p:nvSpPr>
          <p:cNvPr id="33" name="Oval 32"/>
          <p:cNvSpPr/>
          <p:nvPr/>
        </p:nvSpPr>
        <p:spPr>
          <a:xfrm>
            <a:off x="6890962" y="3429924"/>
            <a:ext cx="454660" cy="45466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Freeform 33"/>
          <p:cNvSpPr/>
          <p:nvPr/>
        </p:nvSpPr>
        <p:spPr>
          <a:xfrm>
            <a:off x="6572705" y="1301574"/>
            <a:ext cx="1092036" cy="1818640"/>
          </a:xfrm>
          <a:custGeom>
            <a:avLst/>
            <a:gdLst>
              <a:gd name="connsiteX0" fmla="*/ 0 w 804057"/>
              <a:gd name="connsiteY0" fmla="*/ 0 h 1818640"/>
              <a:gd name="connsiteX1" fmla="*/ 804057 w 804057"/>
              <a:gd name="connsiteY1" fmla="*/ 0 h 1818640"/>
              <a:gd name="connsiteX2" fmla="*/ 804057 w 804057"/>
              <a:gd name="connsiteY2" fmla="*/ 1818640 h 1818640"/>
              <a:gd name="connsiteX3" fmla="*/ 0 w 804057"/>
              <a:gd name="connsiteY3" fmla="*/ 1818640 h 1818640"/>
              <a:gd name="connsiteX4" fmla="*/ 0 w 804057"/>
              <a:gd name="connsiteY4" fmla="*/ 0 h 181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057" h="1818640">
                <a:moveTo>
                  <a:pt x="0" y="0"/>
                </a:moveTo>
                <a:lnTo>
                  <a:pt x="804057" y="0"/>
                </a:lnTo>
                <a:lnTo>
                  <a:pt x="804057" y="1818640"/>
                </a:lnTo>
                <a:lnTo>
                  <a:pt x="0" y="18186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85344" rIns="85344" bIns="85344" numCol="1" spcCol="1270" anchor="b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>
                <a:solidFill>
                  <a:schemeClr val="tx1"/>
                </a:solidFill>
              </a:rPr>
              <a:t>Board Approval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kern="1200" dirty="0" smtClean="0">
                <a:solidFill>
                  <a:schemeClr val="tx1"/>
                </a:solidFill>
              </a:rPr>
              <a:t> </a:t>
            </a:r>
            <a:r>
              <a:rPr lang="en-US" sz="1300" b="1" kern="1200" dirty="0" smtClean="0">
                <a:solidFill>
                  <a:schemeClr val="tx1"/>
                </a:solidFill>
              </a:rPr>
              <a:t>July 2015</a:t>
            </a:r>
            <a:endParaRPr lang="en-US" sz="13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CBAEAE1-0626-4ACD-A9B9-DAF423D51D6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90898" y="169732"/>
            <a:ext cx="8496300" cy="576263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Demandas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distintos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sectores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23334" y="778968"/>
            <a:ext cx="8581769" cy="53828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Introducir valor por dinero y otros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principios: </a:t>
            </a:r>
            <a:r>
              <a:rPr lang="es-ES" sz="2400" dirty="0" smtClean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</a:t>
            </a:r>
            <a:r>
              <a:rPr lang="es-ES" sz="24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smtClean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integridad</a:t>
            </a:r>
            <a:r>
              <a:rPr lang="es-ES" sz="24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smtClean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</a:t>
            </a:r>
            <a:r>
              <a:rPr lang="es-ES" sz="2400" dirty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smtClean="0"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etc.;</a:t>
            </a:r>
          </a:p>
          <a:p>
            <a:pPr marL="457200" indent="-457200">
              <a:lnSpc>
                <a:spcPct val="12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Utilizar métodos mas adecuados/proporcionados con los objetivos de la contratación (“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fit-for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”), a través de mejores análisis de los mercados/sectores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aplicando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más pensamiento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estratégico; </a:t>
            </a:r>
          </a:p>
          <a:p>
            <a:pPr marL="457200" indent="-457200">
              <a:lnSpc>
                <a:spcPct val="12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ortalecer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capacidad del país en una perspectiva a largo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plazo; </a:t>
            </a:r>
          </a:p>
          <a:p>
            <a:pPr marL="457200" indent="-457200">
              <a:lnSpc>
                <a:spcPct val="12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Facilitar el uso de sistemas/arreglos de contratación (APA)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 determinadas circunstancias con la debida gestión de los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riesgos;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3200" dirty="0" smtClean="0">
              <a:latin typeface="+mj-lt"/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24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CBAEAE1-0626-4ACD-A9B9-DAF423D51D6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90898" y="169732"/>
            <a:ext cx="8496300" cy="57626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Demandas</a:t>
            </a:r>
            <a:r>
              <a:rPr lang="en-US" sz="3200" b="1" dirty="0"/>
              <a:t> de </a:t>
            </a:r>
            <a:r>
              <a:rPr lang="en-US" sz="3200" b="1" dirty="0" err="1"/>
              <a:t>distintos</a:t>
            </a:r>
            <a:r>
              <a:rPr lang="en-US" sz="3200" b="1" dirty="0"/>
              <a:t> </a:t>
            </a:r>
            <a:r>
              <a:rPr lang="en-US" sz="3200" b="1" dirty="0" err="1" smtClean="0"/>
              <a:t>sectores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850" y="831804"/>
            <a:ext cx="8496300" cy="566251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300" dirty="0">
                <a:latin typeface="Arial" panose="020B0604020202020204" pitchFamily="34" charset="0"/>
                <a:cs typeface="Arial" panose="020B0604020202020204" pitchFamily="34" charset="0"/>
              </a:rPr>
              <a:t>Mayor acercamiento con el sector privado, aprovechando sus conocimientos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Mas apoyo el </a:t>
            </a:r>
            <a:r>
              <a:rPr lang="es-ES" sz="2300" dirty="0">
                <a:latin typeface="Arial" panose="020B0604020202020204" pitchFamily="34" charset="0"/>
                <a:cs typeface="Arial" panose="020B0604020202020204" pitchFamily="34" charset="0"/>
              </a:rPr>
              <a:t>proceso de adquisición, </a:t>
            </a: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Hands-on</a:t>
            </a: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s-E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Replantear la participación del Banco en los procesos de quejas;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Apoyo estratégico a la gestión </a:t>
            </a:r>
            <a:r>
              <a:rPr lang="es-ES" sz="23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contratos, cubriendo el </a:t>
            </a:r>
            <a:r>
              <a:rPr lang="es-ES" sz="2300" dirty="0">
                <a:latin typeface="Arial" panose="020B0604020202020204" pitchFamily="34" charset="0"/>
                <a:cs typeface="Arial" panose="020B0604020202020204" pitchFamily="34" charset="0"/>
              </a:rPr>
              <a:t>ciclo de adquisiciones fortalecer la integridad</a:t>
            </a: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Nuevas </a:t>
            </a:r>
            <a:r>
              <a:rPr lang="es-ES" sz="2300" dirty="0">
                <a:latin typeface="Arial" panose="020B0604020202020204" pitchFamily="34" charset="0"/>
                <a:cs typeface="Arial" panose="020B0604020202020204" pitchFamily="34" charset="0"/>
              </a:rPr>
              <a:t>formas </a:t>
            </a: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para abordar la integridad del proceso de adquisiciones;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300" dirty="0">
                <a:latin typeface="Arial" panose="020B0604020202020204" pitchFamily="34" charset="0"/>
                <a:cs typeface="Arial" panose="020B0604020202020204" pitchFamily="34" charset="0"/>
              </a:rPr>
              <a:t>Prestar especial atención a los estados pequeños y FCS;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300" dirty="0">
                <a:latin typeface="Arial" panose="020B0604020202020204" pitchFamily="34" charset="0"/>
                <a:cs typeface="Arial" panose="020B0604020202020204" pitchFamily="34" charset="0"/>
              </a:rPr>
              <a:t>Ajustar las capacidades y conocimientos en </a:t>
            </a:r>
            <a:r>
              <a:rPr lang="es-E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adquisiciones.</a:t>
            </a:r>
            <a:endParaRPr lang="es-E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49" y="260350"/>
            <a:ext cx="8558057" cy="576263"/>
          </a:xfrm>
        </p:spPr>
        <p:txBody>
          <a:bodyPr/>
          <a:lstStyle/>
          <a:p>
            <a:r>
              <a:rPr lang="en-US" sz="2800" b="1" dirty="0" smtClean="0"/>
              <a:t>Marco del </a:t>
            </a:r>
            <a:r>
              <a:rPr lang="en-US" sz="2800" b="1" dirty="0" err="1" smtClean="0"/>
              <a:t>sistema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adquisiciones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Temas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resueltos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85607" y="1136940"/>
            <a:ext cx="8496300" cy="47529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A</a:t>
            </a:r>
            <a:r>
              <a:rPr lang="en-US" sz="2400" dirty="0" smtClean="0">
                <a:solidFill>
                  <a:schemeClr val="accent1"/>
                </a:solidFill>
              </a:rPr>
              <a:t>)		Valor </a:t>
            </a:r>
            <a:r>
              <a:rPr lang="en-US" sz="2400" dirty="0" err="1" smtClean="0">
                <a:solidFill>
                  <a:schemeClr val="accent1"/>
                </a:solidFill>
              </a:rPr>
              <a:t>por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dinero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en</a:t>
            </a:r>
            <a:r>
              <a:rPr lang="en-US" sz="2400" dirty="0" smtClean="0">
                <a:solidFill>
                  <a:schemeClr val="accent1"/>
                </a:solidFill>
              </a:rPr>
              <a:t> el </a:t>
            </a:r>
            <a:r>
              <a:rPr lang="en-US" sz="2400" dirty="0" err="1" smtClean="0">
                <a:solidFill>
                  <a:schemeClr val="accent1"/>
                </a:solidFill>
              </a:rPr>
              <a:t>proceso</a:t>
            </a:r>
            <a:r>
              <a:rPr lang="en-US" sz="2400" dirty="0" smtClean="0">
                <a:solidFill>
                  <a:schemeClr val="accent1"/>
                </a:solidFill>
              </a:rPr>
              <a:t> de decision: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Introduce </a:t>
            </a:r>
            <a:r>
              <a:rPr lang="en-US" sz="2000" dirty="0" err="1">
                <a:solidFill>
                  <a:schemeClr val="accent2"/>
                </a:solidFill>
              </a:rPr>
              <a:t>opciones</a:t>
            </a:r>
            <a:r>
              <a:rPr lang="en-US" sz="2000" dirty="0">
                <a:solidFill>
                  <a:schemeClr val="accent2"/>
                </a:solidFill>
              </a:rPr>
              <a:t> para </a:t>
            </a:r>
            <a:r>
              <a:rPr lang="en-US" sz="2000" dirty="0" err="1">
                <a:solidFill>
                  <a:schemeClr val="accent2"/>
                </a:solidFill>
              </a:rPr>
              <a:t>determinar</a:t>
            </a:r>
            <a:r>
              <a:rPr lang="en-US" sz="2000" dirty="0">
                <a:solidFill>
                  <a:schemeClr val="accent2"/>
                </a:solidFill>
              </a:rPr>
              <a:t>  la </a:t>
            </a:r>
            <a:r>
              <a:rPr lang="en-US" sz="2000" dirty="0" err="1">
                <a:solidFill>
                  <a:schemeClr val="accent2"/>
                </a:solidFill>
              </a:rPr>
              <a:t>oferta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económicamente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más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ventajosa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lnSpc>
                <a:spcPct val="110000"/>
              </a:lnSpc>
              <a:buAutoNum type="alphaUcParenR" startAt="2"/>
            </a:pPr>
            <a:r>
              <a:rPr lang="en-US" sz="2400" dirty="0" err="1" smtClean="0">
                <a:solidFill>
                  <a:schemeClr val="accent1"/>
                </a:solidFill>
              </a:rPr>
              <a:t>Adquisicione</a:t>
            </a:r>
            <a:r>
              <a:rPr lang="en-US" sz="2400" dirty="0" err="1" smtClean="0"/>
              <a:t>s</a:t>
            </a:r>
            <a:r>
              <a:rPr lang="en-US" sz="2400" dirty="0" smtClean="0"/>
              <a:t> (t</a:t>
            </a:r>
            <a:r>
              <a:rPr lang="en-US" sz="2400" dirty="0" smtClean="0">
                <a:solidFill>
                  <a:schemeClr val="accent1"/>
                </a:solidFill>
              </a:rPr>
              <a:t>ailored) y </a:t>
            </a:r>
            <a:r>
              <a:rPr lang="en-US" sz="2400" dirty="0" err="1" smtClean="0">
                <a:solidFill>
                  <a:schemeClr val="accent1"/>
                </a:solidFill>
              </a:rPr>
              <a:t>apoyo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en</a:t>
            </a:r>
            <a:r>
              <a:rPr lang="en-US" sz="2400" dirty="0" smtClean="0">
                <a:solidFill>
                  <a:schemeClr val="accent1"/>
                </a:solidFill>
              </a:rPr>
              <a:t> la </a:t>
            </a:r>
            <a:r>
              <a:rPr lang="en-US" sz="2400" dirty="0" err="1" smtClean="0">
                <a:solidFill>
                  <a:schemeClr val="accent1"/>
                </a:solidFill>
              </a:rPr>
              <a:t>implementacion</a:t>
            </a:r>
            <a:r>
              <a:rPr lang="en-US" sz="2400" dirty="0" smtClean="0">
                <a:solidFill>
                  <a:schemeClr val="accent1"/>
                </a:solidFill>
              </a:rPr>
              <a:t> (hands-on implementation support</a:t>
            </a:r>
            <a:r>
              <a:rPr lang="en-US" sz="2400" dirty="0" smtClean="0"/>
              <a:t>):</a:t>
            </a:r>
            <a:endParaRPr lang="en-US" sz="24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accent2"/>
                </a:solidFill>
              </a:rPr>
              <a:t>Adapta </a:t>
            </a:r>
            <a:r>
              <a:rPr lang="es-ES" sz="2000" dirty="0">
                <a:solidFill>
                  <a:schemeClr val="accent2"/>
                </a:solidFill>
              </a:rPr>
              <a:t>las adquisiciones </a:t>
            </a:r>
            <a:r>
              <a:rPr lang="es-ES" sz="2000" dirty="0" smtClean="0">
                <a:solidFill>
                  <a:schemeClr val="accent2"/>
                </a:solidFill>
              </a:rPr>
              <a:t>al contexto operacional del proyecto, </a:t>
            </a:r>
            <a:r>
              <a:rPr lang="es-ES" sz="2000" dirty="0">
                <a:solidFill>
                  <a:schemeClr val="accent2"/>
                </a:solidFill>
              </a:rPr>
              <a:t>y proporcionar </a:t>
            </a:r>
            <a:r>
              <a:rPr lang="es-ES" sz="2000" dirty="0" smtClean="0">
                <a:solidFill>
                  <a:schemeClr val="accent2"/>
                </a:solidFill>
              </a:rPr>
              <a:t>más </a:t>
            </a:r>
            <a:r>
              <a:rPr lang="es-ES" sz="2000" dirty="0">
                <a:solidFill>
                  <a:schemeClr val="accent2"/>
                </a:solidFill>
              </a:rPr>
              <a:t>apoyo de parte del </a:t>
            </a:r>
            <a:r>
              <a:rPr lang="es-ES" sz="2000" dirty="0" smtClean="0">
                <a:solidFill>
                  <a:schemeClr val="accent2"/>
                </a:solidFill>
              </a:rPr>
              <a:t>Banco.</a:t>
            </a:r>
          </a:p>
          <a:p>
            <a:pPr>
              <a:lnSpc>
                <a:spcPct val="110000"/>
              </a:lnSpc>
            </a:pPr>
            <a:endParaRPr lang="es-ES" sz="2000" dirty="0" smtClean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r>
              <a:rPr lang="es-ES" sz="2400" dirty="0"/>
              <a:t>C)		</a:t>
            </a:r>
            <a:r>
              <a:rPr lang="es-ES" sz="2400" dirty="0" smtClean="0"/>
              <a:t>Integridad:</a:t>
            </a:r>
            <a:endParaRPr lang="es-ES" sz="24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accent2"/>
                </a:solidFill>
              </a:rPr>
              <a:t>Manejo más adecuado y proporcional con los </a:t>
            </a:r>
            <a:r>
              <a:rPr lang="es-ES" sz="2000" dirty="0">
                <a:solidFill>
                  <a:schemeClr val="accent2"/>
                </a:solidFill>
              </a:rPr>
              <a:t>riegos del proceso de </a:t>
            </a:r>
            <a:r>
              <a:rPr lang="es-ES" sz="2000" dirty="0" smtClean="0">
                <a:solidFill>
                  <a:schemeClr val="accent2"/>
                </a:solidFill>
              </a:rPr>
              <a:t>adquisiciones </a:t>
            </a:r>
            <a:endParaRPr lang="es-ES" sz="20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 smtClean="0"/>
              <a:t>Marco del sistema </a:t>
            </a:r>
            <a:r>
              <a:rPr lang="es-ES" sz="2800" b="1" dirty="0"/>
              <a:t>de adquisiciones: Temas resueltos</a:t>
            </a:r>
            <a:r>
              <a:rPr lang="es-ES" sz="3200" b="1" dirty="0"/>
              <a:t>: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85607" y="1136940"/>
            <a:ext cx="8496300" cy="506643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D)	</a:t>
            </a:r>
            <a:r>
              <a:rPr lang="en-US" sz="2400" dirty="0"/>
              <a:t>	</a:t>
            </a:r>
            <a:r>
              <a:rPr lang="en-US" sz="2400" dirty="0" err="1" smtClean="0"/>
              <a:t>Contrataciones</a:t>
            </a:r>
            <a:r>
              <a:rPr lang="en-US" sz="2400" dirty="0" smtClean="0"/>
              <a:t> </a:t>
            </a:r>
            <a:r>
              <a:rPr lang="en-US" sz="2400" dirty="0" err="1" smtClean="0"/>
              <a:t>sostenible</a:t>
            </a:r>
            <a:r>
              <a:rPr lang="en-US" sz="2400" dirty="0" smtClean="0"/>
              <a:t>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</a:rPr>
              <a:t>A </a:t>
            </a:r>
            <a:r>
              <a:rPr lang="en-US" sz="2000" dirty="0" err="1" smtClean="0">
                <a:solidFill>
                  <a:schemeClr val="accent2"/>
                </a:solidFill>
              </a:rPr>
              <a:t>solicitud</a:t>
            </a:r>
            <a:r>
              <a:rPr lang="en-US" sz="2000" dirty="0" smtClean="0">
                <a:solidFill>
                  <a:schemeClr val="accent2"/>
                </a:solidFill>
              </a:rPr>
              <a:t> del </a:t>
            </a:r>
            <a:r>
              <a:rPr lang="en-US" sz="2000" dirty="0" err="1" smtClean="0">
                <a:solidFill>
                  <a:schemeClr val="accent2"/>
                </a:solidFill>
              </a:rPr>
              <a:t>prestatario</a:t>
            </a:r>
            <a:r>
              <a:rPr lang="en-US" sz="2000" dirty="0" smtClean="0">
                <a:solidFill>
                  <a:schemeClr val="accent2"/>
                </a:solidFill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</a:rPr>
              <a:t>reconocer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</a:rPr>
              <a:t>en</a:t>
            </a:r>
            <a:r>
              <a:rPr lang="en-US" sz="2000" dirty="0" smtClean="0">
                <a:solidFill>
                  <a:schemeClr val="accent2"/>
                </a:solidFill>
              </a:rPr>
              <a:t> el </a:t>
            </a:r>
            <a:r>
              <a:rPr lang="en-US" sz="2000" dirty="0" err="1" smtClean="0">
                <a:solidFill>
                  <a:schemeClr val="accent2"/>
                </a:solidFill>
              </a:rPr>
              <a:t>proceso</a:t>
            </a:r>
            <a:r>
              <a:rPr lang="en-US" sz="2000" dirty="0" smtClean="0">
                <a:solidFill>
                  <a:schemeClr val="accent2"/>
                </a:solidFill>
              </a:rPr>
              <a:t> de </a:t>
            </a:r>
            <a:r>
              <a:rPr lang="en-US" sz="2000" dirty="0" err="1" smtClean="0">
                <a:solidFill>
                  <a:schemeClr val="accent2"/>
                </a:solidFill>
              </a:rPr>
              <a:t>adquisiciones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 err="1" smtClean="0">
                <a:solidFill>
                  <a:schemeClr val="accent2"/>
                </a:solidFill>
              </a:rPr>
              <a:t>aspectos</a:t>
            </a:r>
            <a:r>
              <a:rPr lang="en-US" sz="2000" dirty="0" smtClean="0">
                <a:solidFill>
                  <a:schemeClr val="accent2"/>
                </a:solidFill>
              </a:rPr>
              <a:t> de </a:t>
            </a:r>
            <a:r>
              <a:rPr lang="en-US" sz="2000" dirty="0" err="1" smtClean="0">
                <a:solidFill>
                  <a:schemeClr val="accent2"/>
                </a:solidFill>
              </a:rPr>
              <a:t>medio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</a:rPr>
              <a:t>ambiente</a:t>
            </a:r>
            <a:r>
              <a:rPr lang="en-US" sz="2000" dirty="0" smtClean="0">
                <a:solidFill>
                  <a:schemeClr val="accent2"/>
                </a:solidFill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</a:rPr>
              <a:t>economimcas</a:t>
            </a:r>
            <a:r>
              <a:rPr lang="en-US" sz="2000" dirty="0" smtClean="0">
                <a:solidFill>
                  <a:schemeClr val="accent2"/>
                </a:solidFill>
              </a:rPr>
              <a:t> y </a:t>
            </a:r>
            <a:r>
              <a:rPr lang="en-US" sz="2000" dirty="0" err="1" smtClean="0">
                <a:solidFill>
                  <a:schemeClr val="accent2"/>
                </a:solidFill>
              </a:rPr>
              <a:t>sociales</a:t>
            </a:r>
            <a:r>
              <a:rPr lang="en-US" sz="2000" dirty="0" smtClean="0">
                <a:solidFill>
                  <a:schemeClr val="accent2"/>
                </a:solidFill>
              </a:rPr>
              <a:t>. 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400" dirty="0" smtClean="0"/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)		</a:t>
            </a:r>
            <a:r>
              <a:rPr lang="en-US" sz="2400" dirty="0" err="1" smtClean="0">
                <a:solidFill>
                  <a:schemeClr val="accent1"/>
                </a:solidFill>
              </a:rPr>
              <a:t>Quejas</a:t>
            </a:r>
            <a:r>
              <a:rPr lang="en-US" sz="2400" dirty="0"/>
              <a:t>:</a:t>
            </a:r>
            <a:r>
              <a:rPr lang="en-US" sz="2400" dirty="0" smtClean="0">
                <a:solidFill>
                  <a:schemeClr val="accent1"/>
                </a:solidFill>
              </a:rPr>
              <a:t> 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accent2"/>
                </a:solidFill>
              </a:rPr>
              <a:t>Personal del Banco </a:t>
            </a:r>
            <a:r>
              <a:rPr lang="es-ES" sz="2000" dirty="0">
                <a:solidFill>
                  <a:schemeClr val="accent2"/>
                </a:solidFill>
              </a:rPr>
              <a:t>dedicado, </a:t>
            </a:r>
            <a:r>
              <a:rPr lang="es-ES" sz="2000" dirty="0" smtClean="0">
                <a:solidFill>
                  <a:schemeClr val="accent2"/>
                </a:solidFill>
              </a:rPr>
              <a:t>Business </a:t>
            </a:r>
            <a:r>
              <a:rPr lang="es-ES" sz="2000" dirty="0" err="1" smtClean="0">
                <a:solidFill>
                  <a:schemeClr val="accent2"/>
                </a:solidFill>
              </a:rPr>
              <a:t>standards</a:t>
            </a:r>
            <a:r>
              <a:rPr lang="es-ES" sz="2000" dirty="0" smtClean="0">
                <a:solidFill>
                  <a:schemeClr val="accent2"/>
                </a:solidFill>
              </a:rPr>
              <a:t>, monitoreo, </a:t>
            </a:r>
            <a:r>
              <a:rPr lang="es-ES" sz="2000" dirty="0" err="1" smtClean="0">
                <a:solidFill>
                  <a:schemeClr val="accent2"/>
                </a:solidFill>
              </a:rPr>
              <a:t>standstill</a:t>
            </a:r>
            <a:r>
              <a:rPr lang="es-ES" sz="2000" dirty="0" smtClean="0">
                <a:solidFill>
                  <a:schemeClr val="accent2"/>
                </a:solidFill>
              </a:rPr>
              <a:t>, arbitraje </a:t>
            </a:r>
            <a:r>
              <a:rPr lang="es-ES" sz="2000" dirty="0">
                <a:solidFill>
                  <a:schemeClr val="accent2"/>
                </a:solidFill>
              </a:rPr>
              <a:t>internacional, la formación y la orientación, etc</a:t>
            </a:r>
            <a:r>
              <a:rPr lang="es-ES" sz="2000" dirty="0" smtClean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s-ES" sz="2000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F)</a:t>
            </a:r>
            <a:r>
              <a:rPr lang="en-US" sz="2400" dirty="0"/>
              <a:t>		Mas </a:t>
            </a:r>
            <a:r>
              <a:rPr lang="en-US" sz="2400" dirty="0" err="1"/>
              <a:t>apoyo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 </a:t>
            </a:r>
            <a:r>
              <a:rPr lang="en-US" sz="2400" dirty="0" err="1"/>
              <a:t>gestion</a:t>
            </a:r>
            <a:r>
              <a:rPr lang="en-US" sz="2400" dirty="0"/>
              <a:t> de </a:t>
            </a:r>
            <a:r>
              <a:rPr lang="en-US" sz="2400" dirty="0" err="1"/>
              <a:t>contratos</a:t>
            </a:r>
            <a:r>
              <a:rPr lang="en-US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/>
                </a:solidFill>
              </a:rPr>
              <a:t>Desarrollo</a:t>
            </a:r>
            <a:r>
              <a:rPr lang="en-US" sz="2000" dirty="0">
                <a:solidFill>
                  <a:schemeClr val="accent2"/>
                </a:solidFill>
              </a:rPr>
              <a:t> de </a:t>
            </a:r>
            <a:r>
              <a:rPr lang="en-US" sz="2000" dirty="0" err="1">
                <a:solidFill>
                  <a:schemeClr val="accent2"/>
                </a:solidFill>
              </a:rPr>
              <a:t>indicadores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incrementar</a:t>
            </a:r>
            <a:r>
              <a:rPr lang="en-US" sz="2000" dirty="0">
                <a:solidFill>
                  <a:schemeClr val="accent2"/>
                </a:solidFill>
              </a:rPr>
              <a:t> el </a:t>
            </a:r>
            <a:r>
              <a:rPr lang="en-US" sz="2000" dirty="0" err="1">
                <a:solidFill>
                  <a:schemeClr val="accent2"/>
                </a:solidFill>
              </a:rPr>
              <a:t>segumiento</a:t>
            </a:r>
            <a:r>
              <a:rPr lang="en-US" sz="2000" dirty="0">
                <a:solidFill>
                  <a:schemeClr val="accent2"/>
                </a:solidFill>
              </a:rPr>
              <a:t> del Banco </a:t>
            </a:r>
            <a:r>
              <a:rPr lang="en-US" sz="2000" dirty="0" err="1">
                <a:solidFill>
                  <a:schemeClr val="accent2"/>
                </a:solidFill>
              </a:rPr>
              <a:t>en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contratos</a:t>
            </a:r>
            <a:r>
              <a:rPr lang="en-US" sz="2000" dirty="0">
                <a:solidFill>
                  <a:schemeClr val="accent2"/>
                </a:solidFill>
              </a:rPr>
              <a:t> con mayor  </a:t>
            </a:r>
            <a:r>
              <a:rPr lang="en-US" sz="2000" dirty="0" err="1">
                <a:solidFill>
                  <a:schemeClr val="accent2"/>
                </a:solidFill>
              </a:rPr>
              <a:t>relevancia</a:t>
            </a:r>
            <a:r>
              <a:rPr lang="en-US" sz="2000" dirty="0">
                <a:solidFill>
                  <a:schemeClr val="accent2"/>
                </a:solidFill>
              </a:rPr>
              <a:t>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s-ES" sz="2000" dirty="0" smtClean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r>
              <a:rPr lang="es-ES" sz="2000" dirty="0" smtClean="0">
                <a:solidFill>
                  <a:schemeClr val="accent2"/>
                </a:solidFill>
              </a:rPr>
              <a:t>. 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endParaRPr lang="en-US" sz="1800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1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71868" cy="576263"/>
          </a:xfrm>
        </p:spPr>
        <p:txBody>
          <a:bodyPr/>
          <a:lstStyle/>
          <a:p>
            <a:r>
              <a:rPr lang="es-ES" sz="2800" b="1" dirty="0"/>
              <a:t>Marco/sistemas de adquisiciones: Temas resueltos: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87177" y="947470"/>
            <a:ext cx="8608541" cy="47529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G</a:t>
            </a:r>
            <a:r>
              <a:rPr lang="en-US" sz="2400" dirty="0" smtClean="0"/>
              <a:t>)		</a:t>
            </a:r>
            <a:r>
              <a:rPr lang="en-US" sz="2400" dirty="0" err="1" smtClean="0"/>
              <a:t>Participación</a:t>
            </a:r>
            <a:r>
              <a:rPr lang="en-US" sz="2400" dirty="0" smtClean="0"/>
              <a:t> sectorial </a:t>
            </a:r>
            <a:r>
              <a:rPr lang="en-US" sz="2400" dirty="0" err="1" smtClean="0"/>
              <a:t>externa</a:t>
            </a:r>
            <a:r>
              <a:rPr lang="en-US" sz="2400" dirty="0" smtClean="0"/>
              <a:t> (</a:t>
            </a:r>
            <a:r>
              <a:rPr lang="en-US" sz="2400" dirty="0" err="1" smtClean="0"/>
              <a:t>sectoral</a:t>
            </a:r>
            <a:r>
              <a:rPr lang="en-US" sz="2400" dirty="0" smtClean="0"/>
              <a:t> engagement):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2"/>
                </a:solidFill>
              </a:rPr>
              <a:t>Mejora</a:t>
            </a:r>
            <a:r>
              <a:rPr lang="en-US" sz="2000" dirty="0" smtClean="0">
                <a:solidFill>
                  <a:schemeClr val="accent2"/>
                </a:solidFill>
              </a:rPr>
              <a:t> la </a:t>
            </a:r>
            <a:r>
              <a:rPr lang="en-US" sz="2000" dirty="0" err="1" smtClean="0">
                <a:solidFill>
                  <a:schemeClr val="accent2"/>
                </a:solidFill>
              </a:rPr>
              <a:t>calidad</a:t>
            </a:r>
            <a:r>
              <a:rPr lang="en-US" sz="2000" dirty="0" smtClean="0">
                <a:solidFill>
                  <a:schemeClr val="accent2"/>
                </a:solidFill>
              </a:rPr>
              <a:t> de </a:t>
            </a:r>
            <a:r>
              <a:rPr lang="en-US" sz="2000" dirty="0" err="1" smtClean="0">
                <a:solidFill>
                  <a:schemeClr val="accent2"/>
                </a:solidFill>
              </a:rPr>
              <a:t>las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</a:rPr>
              <a:t>contrataciones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  <a:p>
            <a:pPr lvl="0">
              <a:lnSpc>
                <a:spcPct val="110000"/>
              </a:lnSpc>
            </a:pPr>
            <a:r>
              <a:rPr lang="en-US" sz="2400" dirty="0">
                <a:solidFill>
                  <a:srgbClr val="002345"/>
                </a:solidFill>
              </a:rPr>
              <a:t>H</a:t>
            </a:r>
            <a:r>
              <a:rPr lang="en-US" sz="2400" dirty="0" smtClean="0">
                <a:solidFill>
                  <a:srgbClr val="002345"/>
                </a:solidFill>
              </a:rPr>
              <a:t>)</a:t>
            </a:r>
            <a:r>
              <a:rPr lang="en-US" sz="2400" dirty="0">
                <a:solidFill>
                  <a:srgbClr val="002345"/>
                </a:solidFill>
              </a:rPr>
              <a:t>		</a:t>
            </a:r>
            <a:r>
              <a:rPr lang="en-US" sz="2400" dirty="0" smtClean="0">
                <a:solidFill>
                  <a:srgbClr val="002345"/>
                </a:solidFill>
              </a:rPr>
              <a:t>Sistema de </a:t>
            </a:r>
            <a:r>
              <a:rPr lang="en-US" sz="2400" dirty="0" err="1" smtClean="0">
                <a:solidFill>
                  <a:srgbClr val="002345"/>
                </a:solidFill>
              </a:rPr>
              <a:t>monitoreo</a:t>
            </a:r>
            <a:r>
              <a:rPr lang="en-US" sz="2400" dirty="0" smtClean="0">
                <a:solidFill>
                  <a:srgbClr val="002345"/>
                </a:solidFill>
              </a:rPr>
              <a:t> </a:t>
            </a:r>
            <a:r>
              <a:rPr lang="en-US" sz="2400" dirty="0" err="1" smtClean="0">
                <a:solidFill>
                  <a:srgbClr val="002345"/>
                </a:solidFill>
              </a:rPr>
              <a:t>basado</a:t>
            </a:r>
            <a:r>
              <a:rPr lang="en-US" sz="2400" dirty="0" smtClean="0">
                <a:solidFill>
                  <a:srgbClr val="002345"/>
                </a:solidFill>
              </a:rPr>
              <a:t> </a:t>
            </a:r>
            <a:r>
              <a:rPr lang="en-US" sz="2400" dirty="0" err="1" smtClean="0">
                <a:solidFill>
                  <a:srgbClr val="002345"/>
                </a:solidFill>
              </a:rPr>
              <a:t>en</a:t>
            </a:r>
            <a:r>
              <a:rPr lang="en-US" sz="2400" dirty="0" smtClean="0">
                <a:solidFill>
                  <a:srgbClr val="002345"/>
                </a:solidFill>
              </a:rPr>
              <a:t> </a:t>
            </a:r>
            <a:r>
              <a:rPr lang="en-US" sz="2400" dirty="0" err="1" smtClean="0">
                <a:solidFill>
                  <a:srgbClr val="002345"/>
                </a:solidFill>
              </a:rPr>
              <a:t>riegos</a:t>
            </a:r>
            <a:r>
              <a:rPr lang="en-US" sz="2400" dirty="0" smtClean="0">
                <a:solidFill>
                  <a:srgbClr val="002345"/>
                </a:solidFill>
              </a:rPr>
              <a:t>: </a:t>
            </a:r>
            <a:endParaRPr lang="en-US" sz="2400" dirty="0">
              <a:solidFill>
                <a:srgbClr val="002345"/>
              </a:solidFill>
            </a:endParaRP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2"/>
                </a:solidFill>
              </a:rPr>
              <a:t>Implementar</a:t>
            </a:r>
            <a:r>
              <a:rPr lang="en-US" sz="2000" dirty="0">
                <a:solidFill>
                  <a:schemeClr val="accent2"/>
                </a:solidFill>
              </a:rPr>
              <a:t> un </a:t>
            </a:r>
            <a:r>
              <a:rPr lang="en-US" sz="2000" dirty="0" err="1">
                <a:solidFill>
                  <a:schemeClr val="accent2"/>
                </a:solidFill>
              </a:rPr>
              <a:t>sistema</a:t>
            </a:r>
            <a:r>
              <a:rPr lang="en-US" sz="2000" dirty="0">
                <a:solidFill>
                  <a:schemeClr val="accent2"/>
                </a:solidFill>
              </a:rPr>
              <a:t> de </a:t>
            </a:r>
            <a:r>
              <a:rPr lang="en-US" sz="2000" dirty="0" err="1">
                <a:solidFill>
                  <a:schemeClr val="accent2"/>
                </a:solidFill>
              </a:rPr>
              <a:t>planificación</a:t>
            </a:r>
            <a:r>
              <a:rPr lang="en-US" sz="2000" dirty="0">
                <a:solidFill>
                  <a:schemeClr val="accent2"/>
                </a:solidFill>
              </a:rPr>
              <a:t> y </a:t>
            </a:r>
            <a:r>
              <a:rPr lang="en-US" sz="2000" dirty="0" err="1">
                <a:solidFill>
                  <a:schemeClr val="accent2"/>
                </a:solidFill>
              </a:rPr>
              <a:t>seguimiento</a:t>
            </a:r>
            <a:r>
              <a:rPr lang="en-US" sz="2000" dirty="0">
                <a:solidFill>
                  <a:schemeClr val="accent2"/>
                </a:solidFill>
              </a:rPr>
              <a:t> de </a:t>
            </a:r>
            <a:r>
              <a:rPr lang="en-US" sz="2000" dirty="0" err="1">
                <a:solidFill>
                  <a:schemeClr val="accent2"/>
                </a:solidFill>
              </a:rPr>
              <a:t>compras</a:t>
            </a:r>
            <a:r>
              <a:rPr lang="en-US" sz="2000" dirty="0" smtClean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establecer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puntos</a:t>
            </a:r>
            <a:r>
              <a:rPr lang="en-US" sz="2000" dirty="0">
                <a:solidFill>
                  <a:schemeClr val="accent2"/>
                </a:solidFill>
              </a:rPr>
              <a:t> de </a:t>
            </a:r>
            <a:r>
              <a:rPr lang="en-US" sz="2000" dirty="0" err="1">
                <a:solidFill>
                  <a:schemeClr val="accent2"/>
                </a:solidFill>
              </a:rPr>
              <a:t>referencia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establecer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métricas</a:t>
            </a:r>
            <a:r>
              <a:rPr lang="en-US" sz="2000" dirty="0">
                <a:solidFill>
                  <a:schemeClr val="accent2"/>
                </a:solidFill>
              </a:rPr>
              <a:t> de </a:t>
            </a:r>
            <a:r>
              <a:rPr lang="en-US" sz="2000" dirty="0" err="1">
                <a:solidFill>
                  <a:schemeClr val="accent2"/>
                </a:solidFill>
              </a:rPr>
              <a:t>rendimiento</a:t>
            </a:r>
            <a:r>
              <a:rPr lang="en-US" sz="2000" dirty="0">
                <a:solidFill>
                  <a:schemeClr val="accent2"/>
                </a:solidFill>
              </a:rPr>
              <a:t> y </a:t>
            </a:r>
            <a:r>
              <a:rPr lang="en-US" sz="2000" dirty="0" err="1" smtClean="0">
                <a:solidFill>
                  <a:schemeClr val="accent2"/>
                </a:solidFill>
              </a:rPr>
              <a:t>informe</a:t>
            </a:r>
            <a:r>
              <a:rPr lang="en-US" sz="2000" dirty="0" smtClean="0">
                <a:solidFill>
                  <a:srgbClr val="00ADE4"/>
                </a:solidFill>
              </a:rPr>
              <a:t>.</a:t>
            </a: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ADE4"/>
                </a:solidFill>
              </a:rPr>
              <a:t>ejercicio estratégico del </a:t>
            </a:r>
            <a:r>
              <a:rPr lang="es-ES" sz="2000" dirty="0">
                <a:solidFill>
                  <a:srgbClr val="00ADE4"/>
                </a:solidFill>
              </a:rPr>
              <a:t>examen previo </a:t>
            </a:r>
            <a:r>
              <a:rPr lang="es-ES" sz="2000" dirty="0" smtClean="0">
                <a:solidFill>
                  <a:srgbClr val="00ADE4"/>
                </a:solidFill>
              </a:rPr>
              <a:t>del Banco Mundial por </a:t>
            </a:r>
            <a:r>
              <a:rPr lang="es-ES" sz="2000" dirty="0">
                <a:solidFill>
                  <a:srgbClr val="00ADE4"/>
                </a:solidFill>
              </a:rPr>
              <a:t>debajo de ciertos riesgos y umbrales de valor, pero incremento de la función fiduciaria en </a:t>
            </a:r>
            <a:r>
              <a:rPr lang="es-ES" sz="2000" dirty="0" smtClean="0">
                <a:solidFill>
                  <a:srgbClr val="00ADE4"/>
                </a:solidFill>
              </a:rPr>
              <a:t>contrataciones con mayores </a:t>
            </a:r>
            <a:r>
              <a:rPr lang="es-ES" sz="2000" dirty="0">
                <a:solidFill>
                  <a:srgbClr val="00ADE4"/>
                </a:solidFill>
              </a:rPr>
              <a:t>riegos y </a:t>
            </a:r>
            <a:r>
              <a:rPr lang="es-ES" sz="2000" dirty="0" smtClean="0">
                <a:solidFill>
                  <a:srgbClr val="00ADE4"/>
                </a:solidFill>
              </a:rPr>
              <a:t>valores.</a:t>
            </a:r>
            <a:endParaRPr lang="en-US" sz="2000" dirty="0">
              <a:solidFill>
                <a:srgbClr val="00ADE4"/>
              </a:solidFill>
            </a:endParaRPr>
          </a:p>
          <a:p>
            <a:pPr>
              <a:lnSpc>
                <a:spcPct val="110000"/>
              </a:lnSpc>
            </a:pP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7" name="Subtitle 23"/>
          <p:cNvSpPr txBox="1">
            <a:spLocks/>
          </p:cNvSpPr>
          <p:nvPr/>
        </p:nvSpPr>
        <p:spPr>
          <a:xfrm>
            <a:off x="2784391" y="6272623"/>
            <a:ext cx="5626441" cy="5235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000" b="0" kern="1200" baseline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361950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5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715963" indent="-354013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77913" indent="-361950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431925" indent="-354013" algn="l" defTabSz="4572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000" b="1" dirty="0" smtClean="0">
                <a:solidFill>
                  <a:schemeClr val="tx1"/>
                </a:solidFill>
                <a:latin typeface="Arial Narrow" pitchFamily="34" charset="0"/>
              </a:rPr>
              <a:t>Note:</a:t>
            </a:r>
          </a:p>
          <a:p>
            <a:r>
              <a:rPr lang="en-AU" sz="1000" b="1" dirty="0" smtClean="0">
                <a:solidFill>
                  <a:schemeClr val="tx1"/>
                </a:solidFill>
                <a:latin typeface="Arial Narrow" pitchFamily="34" charset="0"/>
              </a:rPr>
              <a:t>References above (A, B, C etc.), link to the detail of these topics in Section III of the CODE and AC paper – Procurement in World Bank Investment Project Financing – Phase II: The New Procurement Framework</a:t>
            </a:r>
            <a:r>
              <a:rPr lang="en-AU" sz="1200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12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6520</TotalTime>
  <Words>608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WBG Slide</vt:lpstr>
      <vt:lpstr>        Propuesta del Nuevo Sistema de Adquicisiones del Banco Mundial    </vt:lpstr>
      <vt:lpstr>Antecedentes- Adquisiciones en Banco Mundial</vt:lpstr>
      <vt:lpstr>Antecedentes- Retos de un sistema de adquisiciones de un organismo multilateral de desarrollo.</vt:lpstr>
      <vt:lpstr>Antecedentes– Proceso del cambio</vt:lpstr>
      <vt:lpstr>Demandas de distintos sectores:</vt:lpstr>
      <vt:lpstr>Demandas de distintos sectores:</vt:lpstr>
      <vt:lpstr>Marco del sistema de adquisiciones: Temas resueltos:</vt:lpstr>
      <vt:lpstr>Marco del sistema de adquisiciones: Temas resueltos:</vt:lpstr>
      <vt:lpstr>Marco/sistemas de adquisiciones: Temas resueltos:</vt:lpstr>
      <vt:lpstr>Que representa el Nuevo Sistema de Adquisiones?</vt:lpstr>
      <vt:lpstr>Cambios relevantes</vt:lpstr>
      <vt:lpstr>Cambios relevantes </vt:lpstr>
      <vt:lpstr>El Futuro del Sistema de Adquisiciones del Banco Mundial </vt:lpstr>
      <vt:lpstr>Para comentarios o mayor informacion: consultation website  o mi correo electronico jveigamalta@worldbank.org </vt:lpstr>
      <vt:lpstr>     Muchas Gracias. </vt:lpstr>
    </vt:vector>
  </TitlesOfParts>
  <Company>Rivia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Joao N. Veiga Malta</cp:lastModifiedBy>
  <cp:revision>737</cp:revision>
  <cp:lastPrinted>2015-02-12T22:33:23Z</cp:lastPrinted>
  <dcterms:created xsi:type="dcterms:W3CDTF">2012-11-07T14:44:50Z</dcterms:created>
  <dcterms:modified xsi:type="dcterms:W3CDTF">2015-09-17T04:06:40Z</dcterms:modified>
</cp:coreProperties>
</file>