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9092E9-C8EF-4007-ADCE-8AAC90000736}" type="datetimeFigureOut">
              <a:rPr lang="es-ES"/>
              <a:pPr/>
              <a:t>23/09/2011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A35676-1498-4B43-BA8D-2CB9DB2DB2A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84750-E283-49AA-9E07-EE73386692C9}" type="datetimeFigureOut">
              <a:rPr lang="es-ES"/>
              <a:pPr/>
              <a:t>23/09/2011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7C330D-3904-4E55-9D8C-79A6A662182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B46F1-7B84-4DF9-9B34-79792330B870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2C12D-D4C8-48D0-AC1B-7790F49B8A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0B344-D7C5-4A4D-A175-290EBC25558D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BA6DE-C25D-4669-A104-902B54C51E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F914D-A0F7-4186-A4D5-CB22773BC9D9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13DA0-D074-4807-A9A4-49BAABD41C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5BAEA-6ABD-4501-BC0E-C26362056CBB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F0DD8-1F0E-46EE-B10D-F74218F00D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BE559-2989-494A-A7CD-1FD6779342FE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122FF-2E8F-40BC-A30D-038D1001BB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70243-DE9B-47A2-BA3B-4E902C936EB4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09054-32BE-4F35-8FB1-E74E04DFCD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5B05A-64B1-488F-83D9-EBEA7540AA5E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BF5CC-3876-4018-BACA-053864BD68E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59871-0BC1-41F4-8F57-EB4BE1C4E4F9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FDA0B-D614-4AF5-977C-36D1DA2EC7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E2850C-38CD-4FC3-8707-E6ED53299F66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E0EE9-0103-4B50-BA66-DD75C2199A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FE7C2D-5D7C-4798-99A4-D43A57D86400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F5A78-259D-450B-ACB9-0C13487258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CB95B-0F36-4AF2-8442-F646881C7B7D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F35C6-C732-49BA-A5E0-ECC2542962E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34C2370-AD43-4BEF-90E3-AF5CF8DBEE96}" type="datetime1">
              <a:rPr lang="es-EC"/>
              <a:pPr/>
              <a:t>23/09/2011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A82FC7F-0DC0-4625-92EB-B84EA0F6B7F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4" descr="lo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7640" y="2029290"/>
            <a:ext cx="38163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071563"/>
            <a:ext cx="8589364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entury Gothic" pitchFamily="32" charset="0"/>
              </a:rPr>
              <a:t>REGISTRO ÚNICO DE PROVEEDORES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881" y="2274888"/>
            <a:ext cx="8274569" cy="2553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Sistema público de información y habilitación de las personas naturales y jurídicas, nacionales y extranjeras, con capacidad para contratar según la Ley Orgánica del Sistema Nacional de Contratación Pública, cuya administración corresponde al Instituto Nacional de Contratación Pública.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dirty="0">
                <a:solidFill>
                  <a:srgbClr val="000000"/>
                </a:solidFill>
                <a:latin typeface="Century Gothic" pitchFamily="34" charset="0"/>
              </a:rPr>
              <a:t>Tipo de Registro: </a:t>
            </a: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Registro para participar que incluye datos generales del proveedor, información legal y financiera</a:t>
            </a:r>
            <a:r>
              <a:rPr lang="es-EC" sz="2000" dirty="0" smtClean="0">
                <a:solidFill>
                  <a:srgbClr val="000000"/>
                </a:solidFill>
                <a:latin typeface="Century Gothic" pitchFamily="34" charset="0"/>
              </a:rPr>
              <a:t>. </a:t>
            </a: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04813"/>
            <a:ext cx="8559384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entury Gothic" pitchFamily="32" charset="0"/>
              </a:rPr>
              <a:t>REGISTRO Y HABILITACIÓN DE PROVEEDORES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9864" y="1215013"/>
            <a:ext cx="8214609" cy="5015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REGISTRO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Informático vía aplicación web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Información de seguridad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Información básica 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Formación académica</a:t>
            </a:r>
          </a:p>
          <a:p>
            <a:pPr algn="just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Actividades (categorización de productos y/o servicios)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Datos </a:t>
            </a:r>
            <a:r>
              <a:rPr lang="es-EC" sz="2000" dirty="0" smtClean="0">
                <a:solidFill>
                  <a:srgbClr val="000000"/>
                </a:solidFill>
                <a:latin typeface="Century Gothic" pitchFamily="34" charset="0"/>
              </a:rPr>
              <a:t>complementarios</a:t>
            </a: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HABILITACIÓN/ACTUALIZACIÓN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Presencial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Verificación de documentación</a:t>
            </a:r>
          </a:p>
          <a:p>
            <a:pPr algn="just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Verificación con entidades del Estado (Rentas y Seguridad Social)</a:t>
            </a:r>
          </a:p>
          <a:p>
            <a:pPr algn="just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dirty="0">
                <a:solidFill>
                  <a:srgbClr val="000000"/>
                </a:solidFill>
                <a:latin typeface="Century Gothic" pitchFamily="34" charset="0"/>
              </a:rPr>
              <a:t>Nota:  </a:t>
            </a: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La habilitación o actualización se realiza de forma gratuita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54913"/>
            <a:ext cx="8559384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entury Gothic" pitchFamily="32" charset="0"/>
              </a:rPr>
              <a:t>REGISTRO ÚNICO DE PROVEEDORES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4756" y="1183965"/>
            <a:ext cx="8139658" cy="48614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REQUISITOS: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Formulario de inscripción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Acuerdo de responsabilidad 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Registro Único de Contribuyentes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Declaración de Impuesto a la Renta del ejercicio fiscal anterior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Copia de escritura de constitución (persona jurídica)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Nombramiento de representante legal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No constar en el Registro de Incumplimientos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Estar al día en obligaciones tributarias y de la seguridad social</a:t>
            </a:r>
          </a:p>
          <a:p>
            <a:pPr algn="just" hangingPunct="1">
              <a:lnSpc>
                <a:spcPct val="15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Titulo de tercer </a:t>
            </a:r>
            <a:r>
              <a:rPr lang="es-EC" sz="2000" dirty="0" smtClean="0">
                <a:solidFill>
                  <a:srgbClr val="000000"/>
                </a:solidFill>
                <a:latin typeface="Century Gothic" pitchFamily="34" charset="0"/>
              </a:rPr>
              <a:t>nivel (de ser el caso). </a:t>
            </a: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79963"/>
            <a:ext cx="854439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entury Gothic" pitchFamily="32" charset="0"/>
              </a:rPr>
              <a:t>REGISTRO ÚNICO DE PROVEEDORES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765805"/>
            <a:ext cx="8514413" cy="56308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VINCULACIÓN: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Al momento de la habilitación se vinculan de manera automática los productos y/o servicios con el Clasificador Central de Productos (CPC) y con las herramientas del portal www.compraspublicas.gob.ec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EXIGENCIA: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La habilitación en el RUP es un requisito indispensable para la participación en cualquier proceso de contratación pública (salvo en contrataciones inferiores a US$ 4.790, 50 y arrendamiento de inmuebles)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CERTIFICACIÓN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El RUP es emitido de manera física por el Instituto Nacional de Contratación Pública.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44853"/>
            <a:ext cx="8574374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entury Gothic" pitchFamily="32" charset="0"/>
              </a:rPr>
              <a:t>REGISTRO ÚNICO DE PROVEEDORES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874" y="1019075"/>
            <a:ext cx="8334530" cy="532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CONFIABILIDAD DEL REGISTRO: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La información que ingresa el proveedor, al momento de inscribirse en el portal, se valida </a:t>
            </a:r>
            <a:r>
              <a:rPr lang="es-EC" sz="2000" dirty="0" smtClean="0">
                <a:solidFill>
                  <a:srgbClr val="000000"/>
                </a:solidFill>
                <a:latin typeface="Century Gothic" pitchFamily="34" charset="0"/>
              </a:rPr>
              <a:t>por funcionarios </a:t>
            </a: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de la Dirección de Proveedores y Participación Nacional del INCOP en base a los documentos solicitados, la confirmación de no constar en el Registro de Incumplimientos así como no tener deudas con el Servicio de Rentas Internas y la Seguridad Social (entidades con las que el INCOP se encuentra interconectado)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OPORTUNIDADES: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Los proveedores habilitados podrán participar en los procesos de contratación pública que así lo permitan, teniendo la oportunidad de </a:t>
            </a:r>
            <a:r>
              <a:rPr lang="es-EC" sz="2000" dirty="0" err="1">
                <a:solidFill>
                  <a:srgbClr val="000000"/>
                </a:solidFill>
                <a:latin typeface="Century Gothic" pitchFamily="34" charset="0"/>
              </a:rPr>
              <a:t>autoinvitarse</a:t>
            </a: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 en aquellos procesos en los que se encuentre interesado en participar (previa habilitación en el CPC correspondiente)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4813" y="329785"/>
            <a:ext cx="8199620" cy="5938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CERTIFICACIONES ADICIONALES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Actualmente se emiten certificaciones de incumplimientos y contratos pendientes con el estado de forma manual. En próximos meses las certificaciones de incumplimientos se realizarán a través del sistema informático. En una segunda etapa se realizará respecto a los contratos pendientes con el Estado.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CAPACITACIÓN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Existen capacitaciones presenciales y un sistema de capacitación virtual.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b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INTERCONEXIÓN INFORMÁTICA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Con los entes  tributarios (SRI) y de seguridad social IESS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IM</a:t>
            </a:r>
            <a:r>
              <a:rPr lang="es-EC" sz="2000" b="1" u="sng" dirty="0">
                <a:solidFill>
                  <a:srgbClr val="000000"/>
                </a:solidFill>
                <a:latin typeface="Century Gothic" pitchFamily="34" charset="0"/>
              </a:rPr>
              <a:t>PLEMENTACIÓN</a:t>
            </a:r>
          </a:p>
          <a:p>
            <a:pPr algn="just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EC" sz="2000" dirty="0">
                <a:solidFill>
                  <a:srgbClr val="000000"/>
                </a:solidFill>
                <a:latin typeface="Century Gothic" pitchFamily="34" charset="0"/>
              </a:rPr>
              <a:t>El diseño e implementación comenzó a finales del año 2007. Los primeros registros y habilitaciones datan de febrero 2008. A partir de agosto de 2012, tendremos la segunda versión del </a:t>
            </a:r>
            <a:r>
              <a:rPr lang="es-EC" sz="2000" dirty="0" smtClean="0">
                <a:solidFill>
                  <a:srgbClr val="000000"/>
                </a:solidFill>
                <a:latin typeface="Century Gothic" pitchFamily="34" charset="0"/>
              </a:rPr>
              <a:t>sistema.</a:t>
            </a:r>
            <a:endParaRPr lang="es-EC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948730" y="2668249"/>
            <a:ext cx="530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 smtClean="0">
                <a:latin typeface="Century Gothic" pitchFamily="34" charset="0"/>
              </a:rPr>
              <a:t>MUCHAS GRACIAS</a:t>
            </a:r>
            <a:endParaRPr lang="es-EC" sz="4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525</Words>
  <Application>Microsoft Macintosh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ＭＳ Ｐゴシック</vt:lpstr>
      <vt:lpstr>Arial</vt:lpstr>
      <vt:lpstr>Tema de Office</vt:lpstr>
      <vt:lpstr>Diapositiva 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Ezone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López Olivares</dc:creator>
  <cp:lastModifiedBy>eportilla</cp:lastModifiedBy>
  <cp:revision>7</cp:revision>
  <dcterms:created xsi:type="dcterms:W3CDTF">2011-06-15T16:41:00Z</dcterms:created>
  <dcterms:modified xsi:type="dcterms:W3CDTF">2011-09-23T13:14:44Z</dcterms:modified>
</cp:coreProperties>
</file>