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73" r:id="rId5"/>
    <p:sldId id="275" r:id="rId6"/>
    <p:sldId id="276" r:id="rId7"/>
    <p:sldId id="277" r:id="rId8"/>
    <p:sldId id="278" r:id="rId9"/>
    <p:sldId id="274" r:id="rId10"/>
    <p:sldId id="282" r:id="rId11"/>
    <p:sldId id="271" r:id="rId12"/>
    <p:sldId id="258" r:id="rId13"/>
    <p:sldId id="268" r:id="rId14"/>
    <p:sldId id="280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  <a:srgbClr val="0000CC"/>
    <a:srgbClr val="3333CC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58" autoAdjust="0"/>
  </p:normalViewPr>
  <p:slideViewPr>
    <p:cSldViewPr snapToGrid="0" snapToObjects="1">
      <p:cViewPr>
        <p:scale>
          <a:sx n="72" d="100"/>
          <a:sy n="72" d="100"/>
        </p:scale>
        <p:origin x="-124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DA367-E44F-492D-A12E-345224FF45DC}" type="doc">
      <dgm:prSet loTypeId="urn:microsoft.com/office/officeart/2005/8/layout/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11B3336-A8D0-4E09-BEAE-417F70C66FB3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Needs ID &amp; Process Establishment</a:t>
          </a:r>
          <a:endParaRPr lang="en-GB" dirty="0">
            <a:solidFill>
              <a:schemeClr val="tx1"/>
            </a:solidFill>
          </a:endParaRPr>
        </a:p>
      </dgm:t>
    </dgm:pt>
    <dgm:pt modelId="{2BC9CD35-5DAE-41A7-BF47-9E8E7DB51281}" type="parTrans" cxnId="{A5722D81-69A3-4682-B16C-63226DEBC34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188CCEB-50FE-4BFD-B36C-676F322117FB}" type="sibTrans" cxnId="{A5722D81-69A3-4682-B16C-63226DEBC34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C882FE2-9DF0-460F-9704-56F273D263C7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Bids/Proposal Evaluation &amp; Award</a:t>
          </a:r>
          <a:endParaRPr lang="en-GB" dirty="0">
            <a:solidFill>
              <a:schemeClr val="tx1"/>
            </a:solidFill>
          </a:endParaRPr>
        </a:p>
      </dgm:t>
    </dgm:pt>
    <dgm:pt modelId="{86442AAE-51CF-4B95-83C4-13853200059D}" type="parTrans" cxnId="{7B1A8D23-445B-47D3-A5C9-1B71B477BB5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027A6E0-A63F-40A9-8ECC-487631BBC861}" type="sibTrans" cxnId="{7B1A8D23-445B-47D3-A5C9-1B71B477BB5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9BDFBE3-D92B-4180-836E-6565F524D63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Contract/ Project Management</a:t>
          </a:r>
          <a:endParaRPr lang="en-GB" dirty="0">
            <a:solidFill>
              <a:schemeClr val="tx1"/>
            </a:solidFill>
          </a:endParaRPr>
        </a:p>
      </dgm:t>
    </dgm:pt>
    <dgm:pt modelId="{1A70FE78-C6AD-432E-87EA-DEC02EECB0A5}" type="parTrans" cxnId="{B10F47F2-C535-4272-A19E-A70F65D3F73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47E1838-8A3D-4106-B452-07F4795C2A8F}" type="sibTrans" cxnId="{B10F47F2-C535-4272-A19E-A70F65D3F73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F41BAAB-92F4-4B05-9DAE-99D96D883AF9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Solicitation of Bids/Proposals</a:t>
          </a:r>
          <a:endParaRPr lang="en-GB" dirty="0">
            <a:solidFill>
              <a:schemeClr val="tx1"/>
            </a:solidFill>
          </a:endParaRPr>
        </a:p>
      </dgm:t>
    </dgm:pt>
    <dgm:pt modelId="{51EE9F8C-3B5B-4CB5-B537-49CB42E3447F}" type="sibTrans" cxnId="{0ACD7CBF-F333-4D56-8BFA-F3AD062AA79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EE16505-5B64-460A-BAAC-B49B0C4C5FFA}" type="parTrans" cxnId="{0ACD7CBF-F333-4D56-8BFA-F3AD062AA79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FABA030-8B8B-4D50-9182-3CFBD0DB9B56}" type="pres">
      <dgm:prSet presAssocID="{C32DA367-E44F-492D-A12E-345224FF4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635AD3-CA48-41AF-8A0D-B678CD8495E6}" type="pres">
      <dgm:prSet presAssocID="{311B3336-A8D0-4E09-BEAE-417F70C66F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9A9929-74DF-43D9-B188-FD60516C9FDF}" type="pres">
      <dgm:prSet presAssocID="{F188CCEB-50FE-4BFD-B36C-676F322117FB}" presName="sibTrans" presStyleLbl="sibTrans2D1" presStyleIdx="0" presStyleCnt="3"/>
      <dgm:spPr/>
      <dgm:t>
        <a:bodyPr/>
        <a:lstStyle/>
        <a:p>
          <a:endParaRPr lang="en-GB"/>
        </a:p>
      </dgm:t>
    </dgm:pt>
    <dgm:pt modelId="{D254025B-8AC1-46D6-8329-72656368C573}" type="pres">
      <dgm:prSet presAssocID="{F188CCEB-50FE-4BFD-B36C-676F322117FB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0B61D298-1FC2-450C-ACCD-62C0710F1C48}" type="pres">
      <dgm:prSet presAssocID="{AF41BAAB-92F4-4B05-9DAE-99D96D883A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6D210F-0B49-4E6A-ADB2-2D5BC181BBD2}" type="pres">
      <dgm:prSet presAssocID="{51EE9F8C-3B5B-4CB5-B537-49CB42E3447F}" presName="sibTrans" presStyleLbl="sibTrans2D1" presStyleIdx="1" presStyleCnt="3"/>
      <dgm:spPr/>
      <dgm:t>
        <a:bodyPr/>
        <a:lstStyle/>
        <a:p>
          <a:endParaRPr lang="en-GB"/>
        </a:p>
      </dgm:t>
    </dgm:pt>
    <dgm:pt modelId="{33983454-6400-431E-B603-6F3D06F6854F}" type="pres">
      <dgm:prSet presAssocID="{51EE9F8C-3B5B-4CB5-B537-49CB42E3447F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3116E080-DC52-41DC-8B95-D52E5388641F}" type="pres">
      <dgm:prSet presAssocID="{8C882FE2-9DF0-460F-9704-56F273D263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2BA21D-796A-4DD6-8A44-CEF731171672}" type="pres">
      <dgm:prSet presAssocID="{8027A6E0-A63F-40A9-8ECC-487631BBC861}" presName="sibTrans" presStyleLbl="sibTrans2D1" presStyleIdx="2" presStyleCnt="3"/>
      <dgm:spPr/>
      <dgm:t>
        <a:bodyPr/>
        <a:lstStyle/>
        <a:p>
          <a:endParaRPr lang="en-GB"/>
        </a:p>
      </dgm:t>
    </dgm:pt>
    <dgm:pt modelId="{30C36257-AA7F-4FC5-86DB-A19F9B1245A1}" type="pres">
      <dgm:prSet presAssocID="{8027A6E0-A63F-40A9-8ECC-487631BBC861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B6392D5D-DB43-49AA-A144-DE355802CE29}" type="pres">
      <dgm:prSet presAssocID="{29BDFBE3-D92B-4180-836E-6565F524D6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287E5C-6388-408C-87DF-0F914EA5E38A}" type="presOf" srcId="{F188CCEB-50FE-4BFD-B36C-676F322117FB}" destId="{549A9929-74DF-43D9-B188-FD60516C9FDF}" srcOrd="0" destOrd="0" presId="urn:microsoft.com/office/officeart/2005/8/layout/process5"/>
    <dgm:cxn modelId="{2B32A910-DBB4-4E72-A57D-23D8C2AB2EFE}" type="presOf" srcId="{51EE9F8C-3B5B-4CB5-B537-49CB42E3447F}" destId="{7B6D210F-0B49-4E6A-ADB2-2D5BC181BBD2}" srcOrd="0" destOrd="0" presId="urn:microsoft.com/office/officeart/2005/8/layout/process5"/>
    <dgm:cxn modelId="{C1B1009E-D075-45B0-A878-5A4444185045}" type="presOf" srcId="{AF41BAAB-92F4-4B05-9DAE-99D96D883AF9}" destId="{0B61D298-1FC2-450C-ACCD-62C0710F1C48}" srcOrd="0" destOrd="0" presId="urn:microsoft.com/office/officeart/2005/8/layout/process5"/>
    <dgm:cxn modelId="{6EB99ED0-01D2-4A3F-91EC-3B5FCFC23072}" type="presOf" srcId="{8C882FE2-9DF0-460F-9704-56F273D263C7}" destId="{3116E080-DC52-41DC-8B95-D52E5388641F}" srcOrd="0" destOrd="0" presId="urn:microsoft.com/office/officeart/2005/8/layout/process5"/>
    <dgm:cxn modelId="{ED9087BF-81D9-43B5-A28C-26A78856B7C7}" type="presOf" srcId="{C32DA367-E44F-492D-A12E-345224FF45DC}" destId="{7FABA030-8B8B-4D50-9182-3CFBD0DB9B56}" srcOrd="0" destOrd="0" presId="urn:microsoft.com/office/officeart/2005/8/layout/process5"/>
    <dgm:cxn modelId="{C1AA54F0-E975-48C6-B2B1-E009E97E61FB}" type="presOf" srcId="{311B3336-A8D0-4E09-BEAE-417F70C66FB3}" destId="{D5635AD3-CA48-41AF-8A0D-B678CD8495E6}" srcOrd="0" destOrd="0" presId="urn:microsoft.com/office/officeart/2005/8/layout/process5"/>
    <dgm:cxn modelId="{49D60469-08EC-45C1-8C5C-E3A51730E643}" type="presOf" srcId="{8027A6E0-A63F-40A9-8ECC-487631BBC861}" destId="{30C36257-AA7F-4FC5-86DB-A19F9B1245A1}" srcOrd="1" destOrd="0" presId="urn:microsoft.com/office/officeart/2005/8/layout/process5"/>
    <dgm:cxn modelId="{9229035B-EB20-467C-AB95-6A0747467A89}" type="presOf" srcId="{F188CCEB-50FE-4BFD-B36C-676F322117FB}" destId="{D254025B-8AC1-46D6-8329-72656368C573}" srcOrd="1" destOrd="0" presId="urn:microsoft.com/office/officeart/2005/8/layout/process5"/>
    <dgm:cxn modelId="{B669D7A2-F0A6-4235-84DE-E572D36378B8}" type="presOf" srcId="{51EE9F8C-3B5B-4CB5-B537-49CB42E3447F}" destId="{33983454-6400-431E-B603-6F3D06F6854F}" srcOrd="1" destOrd="0" presId="urn:microsoft.com/office/officeart/2005/8/layout/process5"/>
    <dgm:cxn modelId="{B10F47F2-C535-4272-A19E-A70F65D3F737}" srcId="{C32DA367-E44F-492D-A12E-345224FF45DC}" destId="{29BDFBE3-D92B-4180-836E-6565F524D63F}" srcOrd="3" destOrd="0" parTransId="{1A70FE78-C6AD-432E-87EA-DEC02EECB0A5}" sibTransId="{B47E1838-8A3D-4106-B452-07F4795C2A8F}"/>
    <dgm:cxn modelId="{7B1A8D23-445B-47D3-A5C9-1B71B477BB5F}" srcId="{C32DA367-E44F-492D-A12E-345224FF45DC}" destId="{8C882FE2-9DF0-460F-9704-56F273D263C7}" srcOrd="2" destOrd="0" parTransId="{86442AAE-51CF-4B95-83C4-13853200059D}" sibTransId="{8027A6E0-A63F-40A9-8ECC-487631BBC861}"/>
    <dgm:cxn modelId="{A5722D81-69A3-4682-B16C-63226DEBC34A}" srcId="{C32DA367-E44F-492D-A12E-345224FF45DC}" destId="{311B3336-A8D0-4E09-BEAE-417F70C66FB3}" srcOrd="0" destOrd="0" parTransId="{2BC9CD35-5DAE-41A7-BF47-9E8E7DB51281}" sibTransId="{F188CCEB-50FE-4BFD-B36C-676F322117FB}"/>
    <dgm:cxn modelId="{0ACD7CBF-F333-4D56-8BFA-F3AD062AA798}" srcId="{C32DA367-E44F-492D-A12E-345224FF45DC}" destId="{AF41BAAB-92F4-4B05-9DAE-99D96D883AF9}" srcOrd="1" destOrd="0" parTransId="{FEE16505-5B64-460A-BAAC-B49B0C4C5FFA}" sibTransId="{51EE9F8C-3B5B-4CB5-B537-49CB42E3447F}"/>
    <dgm:cxn modelId="{840B5466-3947-4E73-BD3A-781DA3CD29D3}" type="presOf" srcId="{8027A6E0-A63F-40A9-8ECC-487631BBC861}" destId="{B62BA21D-796A-4DD6-8A44-CEF731171672}" srcOrd="0" destOrd="0" presId="urn:microsoft.com/office/officeart/2005/8/layout/process5"/>
    <dgm:cxn modelId="{21DE0A52-34D1-47C3-A6ED-6F3D05525BCE}" type="presOf" srcId="{29BDFBE3-D92B-4180-836E-6565F524D63F}" destId="{B6392D5D-DB43-49AA-A144-DE355802CE29}" srcOrd="0" destOrd="0" presId="urn:microsoft.com/office/officeart/2005/8/layout/process5"/>
    <dgm:cxn modelId="{2CD4784D-F078-4936-A24A-E4B2B860ECEA}" type="presParOf" srcId="{7FABA030-8B8B-4D50-9182-3CFBD0DB9B56}" destId="{D5635AD3-CA48-41AF-8A0D-B678CD8495E6}" srcOrd="0" destOrd="0" presId="urn:microsoft.com/office/officeart/2005/8/layout/process5"/>
    <dgm:cxn modelId="{B73DD50B-D7CC-42A4-920D-C15A63216566}" type="presParOf" srcId="{7FABA030-8B8B-4D50-9182-3CFBD0DB9B56}" destId="{549A9929-74DF-43D9-B188-FD60516C9FDF}" srcOrd="1" destOrd="0" presId="urn:microsoft.com/office/officeart/2005/8/layout/process5"/>
    <dgm:cxn modelId="{4F0BBA87-CECD-4F11-8C77-37CF49C9739C}" type="presParOf" srcId="{549A9929-74DF-43D9-B188-FD60516C9FDF}" destId="{D254025B-8AC1-46D6-8329-72656368C573}" srcOrd="0" destOrd="0" presId="urn:microsoft.com/office/officeart/2005/8/layout/process5"/>
    <dgm:cxn modelId="{67EBBDF0-5FE5-4209-B9E9-9A5D05CE3BAB}" type="presParOf" srcId="{7FABA030-8B8B-4D50-9182-3CFBD0DB9B56}" destId="{0B61D298-1FC2-450C-ACCD-62C0710F1C48}" srcOrd="2" destOrd="0" presId="urn:microsoft.com/office/officeart/2005/8/layout/process5"/>
    <dgm:cxn modelId="{2C3EA47B-2A8D-4CA3-8684-7B1FD8252745}" type="presParOf" srcId="{7FABA030-8B8B-4D50-9182-3CFBD0DB9B56}" destId="{7B6D210F-0B49-4E6A-ADB2-2D5BC181BBD2}" srcOrd="3" destOrd="0" presId="urn:microsoft.com/office/officeart/2005/8/layout/process5"/>
    <dgm:cxn modelId="{363E0AF6-911D-4DF9-B0D5-EB6E35FC925F}" type="presParOf" srcId="{7B6D210F-0B49-4E6A-ADB2-2D5BC181BBD2}" destId="{33983454-6400-431E-B603-6F3D06F6854F}" srcOrd="0" destOrd="0" presId="urn:microsoft.com/office/officeart/2005/8/layout/process5"/>
    <dgm:cxn modelId="{E4B12422-5B45-4711-BFEA-E8B2585EE15E}" type="presParOf" srcId="{7FABA030-8B8B-4D50-9182-3CFBD0DB9B56}" destId="{3116E080-DC52-41DC-8B95-D52E5388641F}" srcOrd="4" destOrd="0" presId="urn:microsoft.com/office/officeart/2005/8/layout/process5"/>
    <dgm:cxn modelId="{931124B1-9897-4744-ABDD-91DAC8DB6AAF}" type="presParOf" srcId="{7FABA030-8B8B-4D50-9182-3CFBD0DB9B56}" destId="{B62BA21D-796A-4DD6-8A44-CEF731171672}" srcOrd="5" destOrd="0" presId="urn:microsoft.com/office/officeart/2005/8/layout/process5"/>
    <dgm:cxn modelId="{2BDA575D-B431-49BE-A14E-BA074AFF6890}" type="presParOf" srcId="{B62BA21D-796A-4DD6-8A44-CEF731171672}" destId="{30C36257-AA7F-4FC5-86DB-A19F9B1245A1}" srcOrd="0" destOrd="0" presId="urn:microsoft.com/office/officeart/2005/8/layout/process5"/>
    <dgm:cxn modelId="{6C65EB4B-A704-410D-8297-90CF11CF364B}" type="presParOf" srcId="{7FABA030-8B8B-4D50-9182-3CFBD0DB9B56}" destId="{B6392D5D-DB43-49AA-A144-DE355802CE29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DA367-E44F-492D-A12E-345224FF45DC}" type="doc">
      <dgm:prSet loTypeId="urn:microsoft.com/office/officeart/2005/8/layout/default" loCatId="list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3901BFA2-A749-4406-9E43-CA5BA2367C16}">
      <dgm:prSet phldrT="[Text]"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Need &amp; scope identification</a:t>
          </a:r>
          <a:endParaRPr lang="en-GB" dirty="0">
            <a:solidFill>
              <a:schemeClr val="tx1"/>
            </a:solidFill>
          </a:endParaRPr>
        </a:p>
      </dgm:t>
    </dgm:pt>
    <dgm:pt modelId="{CC99DF21-BA26-4188-B7AA-18187F1BD187}" type="parTrans" cxnId="{1258C28A-8990-42CF-A0A8-F163A091DAF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F21505F-9F1B-47CD-8910-C8046B318844}" type="sibTrans" cxnId="{1258C28A-8990-42CF-A0A8-F163A091DAF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AEEBB53-BDF6-4DE1-92F2-62EF47E7751A}">
      <dgm:prSet phldrT="[Text]"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Procurement method determination</a:t>
          </a:r>
          <a:endParaRPr lang="en-GB" dirty="0">
            <a:solidFill>
              <a:schemeClr val="tx1"/>
            </a:solidFill>
          </a:endParaRPr>
        </a:p>
      </dgm:t>
    </dgm:pt>
    <dgm:pt modelId="{743C7663-812D-4D50-AE1E-AADC93DAFE61}" type="parTrans" cxnId="{F2C2B73C-818C-494B-8BC5-1EE86BE6950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2F52B40-4922-4362-9D30-7ED8E918E9A7}" type="sibTrans" cxnId="{F2C2B73C-818C-494B-8BC5-1EE86BE6950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823505A-2E19-4673-AA4A-CAD16DBE7610}">
      <dgm:prSet phldrT="[Text]"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Procurement planning &amp; strategy development</a:t>
          </a:r>
          <a:endParaRPr lang="en-GB" dirty="0">
            <a:solidFill>
              <a:schemeClr val="tx1"/>
            </a:solidFill>
          </a:endParaRPr>
        </a:p>
      </dgm:t>
    </dgm:pt>
    <dgm:pt modelId="{6CBAFB8D-384D-4988-9ECA-770956882884}" type="parTrans" cxnId="{0EB8A70A-FFE6-47C2-B1CF-15E76A332A0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DB13FF7-7230-4F63-904E-2369CC6056D2}" type="sibTrans" cxnId="{0EB8A70A-FFE6-47C2-B1CF-15E76A332A0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87E078B-C78C-4991-9BBF-EDE342370B8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Funding needs, identification &amp; confirmation</a:t>
          </a:r>
          <a:endParaRPr lang="en-GB" dirty="0">
            <a:solidFill>
              <a:schemeClr val="tx1"/>
            </a:solidFill>
          </a:endParaRPr>
        </a:p>
      </dgm:t>
    </dgm:pt>
    <dgm:pt modelId="{D2138675-F6AE-47AB-BAFD-47F3BD9C76AB}" type="parTrans" cxnId="{5E173843-C220-4B46-A22A-5824E5AF62F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46650F8-15C0-41C6-B547-D2BDF166972E}" type="sibTrans" cxnId="{5E173843-C220-4B46-A22A-5824E5AF62F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1532B1C-F579-4816-B786-F2176F21397A}">
      <dgm:prSet phldrT="[Text]"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Solicitation documents preparation</a:t>
          </a:r>
          <a:endParaRPr lang="en-GB" dirty="0">
            <a:solidFill>
              <a:schemeClr val="tx1"/>
            </a:solidFill>
          </a:endParaRPr>
        </a:p>
      </dgm:t>
    </dgm:pt>
    <dgm:pt modelId="{5F8F590F-3F5E-431B-B5B7-4276A0FB0226}" type="parTrans" cxnId="{BBE671CE-6E3A-4823-8396-CD2257CF3A39}">
      <dgm:prSet/>
      <dgm:spPr/>
      <dgm:t>
        <a:bodyPr/>
        <a:lstStyle/>
        <a:p>
          <a:endParaRPr lang="en-GB"/>
        </a:p>
      </dgm:t>
    </dgm:pt>
    <dgm:pt modelId="{78E0DA2A-93C6-4FD6-9663-86AA50DA8459}" type="sibTrans" cxnId="{BBE671CE-6E3A-4823-8396-CD2257CF3A39}">
      <dgm:prSet/>
      <dgm:spPr/>
      <dgm:t>
        <a:bodyPr/>
        <a:lstStyle/>
        <a:p>
          <a:endParaRPr lang="en-GB"/>
        </a:p>
      </dgm:t>
    </dgm:pt>
    <dgm:pt modelId="{531E4ED4-68FB-48C1-818F-0FE83611E03A}" type="pres">
      <dgm:prSet presAssocID="{C32DA367-E44F-492D-A12E-345224FF4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B33669-44EA-46EF-A4A8-CA1DBF4CCE27}" type="pres">
      <dgm:prSet presAssocID="{3901BFA2-A749-4406-9E43-CA5BA2367C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D10EEE-92A8-4614-8248-12927D5BFF08}" type="pres">
      <dgm:prSet presAssocID="{2F21505F-9F1B-47CD-8910-C8046B318844}" presName="sibTrans" presStyleCnt="0"/>
      <dgm:spPr/>
      <dgm:t>
        <a:bodyPr/>
        <a:lstStyle/>
        <a:p>
          <a:endParaRPr lang="en-GB"/>
        </a:p>
      </dgm:t>
    </dgm:pt>
    <dgm:pt modelId="{484253B7-E5F7-4983-A74F-85E6DDB75595}" type="pres">
      <dgm:prSet presAssocID="{687E078B-C78C-4991-9BBF-EDE342370B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AEFD8-D9C3-4288-8741-4F10BF304E05}" type="pres">
      <dgm:prSet presAssocID="{146650F8-15C0-41C6-B547-D2BDF166972E}" presName="sibTrans" presStyleCnt="0"/>
      <dgm:spPr/>
      <dgm:t>
        <a:bodyPr/>
        <a:lstStyle/>
        <a:p>
          <a:endParaRPr lang="en-GB"/>
        </a:p>
      </dgm:t>
    </dgm:pt>
    <dgm:pt modelId="{7D46790B-27B8-4AF9-B41E-E3041054392C}" type="pres">
      <dgm:prSet presAssocID="{6AEEBB53-BDF6-4DE1-92F2-62EF47E7751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FD7110-778D-4AAE-BD29-7A13A89D7D34}" type="pres">
      <dgm:prSet presAssocID="{12F52B40-4922-4362-9D30-7ED8E918E9A7}" presName="sibTrans" presStyleCnt="0"/>
      <dgm:spPr/>
      <dgm:t>
        <a:bodyPr/>
        <a:lstStyle/>
        <a:p>
          <a:endParaRPr lang="en-GB"/>
        </a:p>
      </dgm:t>
    </dgm:pt>
    <dgm:pt modelId="{3B816904-DA13-4DDE-ACC7-961047C14C68}" type="pres">
      <dgm:prSet presAssocID="{E823505A-2E19-4673-AA4A-CAD16DBE761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401478-DE3C-44D5-AE40-7549ECE1F3B1}" type="pres">
      <dgm:prSet presAssocID="{3DB13FF7-7230-4F63-904E-2369CC6056D2}" presName="sibTrans" presStyleCnt="0"/>
      <dgm:spPr/>
      <dgm:t>
        <a:bodyPr/>
        <a:lstStyle/>
        <a:p>
          <a:endParaRPr lang="en-GB"/>
        </a:p>
      </dgm:t>
    </dgm:pt>
    <dgm:pt modelId="{63901D40-0558-40D4-B818-9257EF75C678}" type="pres">
      <dgm:prSet presAssocID="{A1532B1C-F579-4816-B786-F2176F2139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258C28A-8990-42CF-A0A8-F163A091DAF6}" srcId="{C32DA367-E44F-492D-A12E-345224FF45DC}" destId="{3901BFA2-A749-4406-9E43-CA5BA2367C16}" srcOrd="0" destOrd="0" parTransId="{CC99DF21-BA26-4188-B7AA-18187F1BD187}" sibTransId="{2F21505F-9F1B-47CD-8910-C8046B318844}"/>
    <dgm:cxn modelId="{9CF815AA-B13D-4845-88C3-04B29DCA1C3C}" type="presOf" srcId="{687E078B-C78C-4991-9BBF-EDE342370B8E}" destId="{484253B7-E5F7-4983-A74F-85E6DDB75595}" srcOrd="0" destOrd="0" presId="urn:microsoft.com/office/officeart/2005/8/layout/default"/>
    <dgm:cxn modelId="{BBE671CE-6E3A-4823-8396-CD2257CF3A39}" srcId="{C32DA367-E44F-492D-A12E-345224FF45DC}" destId="{A1532B1C-F579-4816-B786-F2176F21397A}" srcOrd="4" destOrd="0" parTransId="{5F8F590F-3F5E-431B-B5B7-4276A0FB0226}" sibTransId="{78E0DA2A-93C6-4FD6-9663-86AA50DA8459}"/>
    <dgm:cxn modelId="{8BE31221-6673-4CC0-9526-A587C919DDC9}" type="presOf" srcId="{A1532B1C-F579-4816-B786-F2176F21397A}" destId="{63901D40-0558-40D4-B818-9257EF75C678}" srcOrd="0" destOrd="0" presId="urn:microsoft.com/office/officeart/2005/8/layout/default"/>
    <dgm:cxn modelId="{AA81F3E0-54D2-4779-ACA2-2F0414F9EE79}" type="presOf" srcId="{E823505A-2E19-4673-AA4A-CAD16DBE7610}" destId="{3B816904-DA13-4DDE-ACC7-961047C14C68}" srcOrd="0" destOrd="0" presId="urn:microsoft.com/office/officeart/2005/8/layout/default"/>
    <dgm:cxn modelId="{DDF1DD38-0624-4A1F-82BA-23DFADA92603}" type="presOf" srcId="{3901BFA2-A749-4406-9E43-CA5BA2367C16}" destId="{B5B33669-44EA-46EF-A4A8-CA1DBF4CCE27}" srcOrd="0" destOrd="0" presId="urn:microsoft.com/office/officeart/2005/8/layout/default"/>
    <dgm:cxn modelId="{C6A7BB3C-AFA6-4A7E-B3AE-F6395E326CD5}" type="presOf" srcId="{C32DA367-E44F-492D-A12E-345224FF45DC}" destId="{531E4ED4-68FB-48C1-818F-0FE83611E03A}" srcOrd="0" destOrd="0" presId="urn:microsoft.com/office/officeart/2005/8/layout/default"/>
    <dgm:cxn modelId="{5E173843-C220-4B46-A22A-5824E5AF62F9}" srcId="{C32DA367-E44F-492D-A12E-345224FF45DC}" destId="{687E078B-C78C-4991-9BBF-EDE342370B8E}" srcOrd="1" destOrd="0" parTransId="{D2138675-F6AE-47AB-BAFD-47F3BD9C76AB}" sibTransId="{146650F8-15C0-41C6-B547-D2BDF166972E}"/>
    <dgm:cxn modelId="{F2C2B73C-818C-494B-8BC5-1EE86BE69505}" srcId="{C32DA367-E44F-492D-A12E-345224FF45DC}" destId="{6AEEBB53-BDF6-4DE1-92F2-62EF47E7751A}" srcOrd="2" destOrd="0" parTransId="{743C7663-812D-4D50-AE1E-AADC93DAFE61}" sibTransId="{12F52B40-4922-4362-9D30-7ED8E918E9A7}"/>
    <dgm:cxn modelId="{9D829DBD-B34F-4832-A984-6EFE2106A788}" type="presOf" srcId="{6AEEBB53-BDF6-4DE1-92F2-62EF47E7751A}" destId="{7D46790B-27B8-4AF9-B41E-E3041054392C}" srcOrd="0" destOrd="0" presId="urn:microsoft.com/office/officeart/2005/8/layout/default"/>
    <dgm:cxn modelId="{0EB8A70A-FFE6-47C2-B1CF-15E76A332A0D}" srcId="{C32DA367-E44F-492D-A12E-345224FF45DC}" destId="{E823505A-2E19-4673-AA4A-CAD16DBE7610}" srcOrd="3" destOrd="0" parTransId="{6CBAFB8D-384D-4988-9ECA-770956882884}" sibTransId="{3DB13FF7-7230-4F63-904E-2369CC6056D2}"/>
    <dgm:cxn modelId="{B0F54CB7-203D-46CF-AFE6-D8F59A17B020}" type="presParOf" srcId="{531E4ED4-68FB-48C1-818F-0FE83611E03A}" destId="{B5B33669-44EA-46EF-A4A8-CA1DBF4CCE27}" srcOrd="0" destOrd="0" presId="urn:microsoft.com/office/officeart/2005/8/layout/default"/>
    <dgm:cxn modelId="{8A873447-6D59-4896-87CD-5F2AC6F0C54C}" type="presParOf" srcId="{531E4ED4-68FB-48C1-818F-0FE83611E03A}" destId="{8CD10EEE-92A8-4614-8248-12927D5BFF08}" srcOrd="1" destOrd="0" presId="urn:microsoft.com/office/officeart/2005/8/layout/default"/>
    <dgm:cxn modelId="{2D18CCA2-05C6-490F-820D-9D0F0F7F83DE}" type="presParOf" srcId="{531E4ED4-68FB-48C1-818F-0FE83611E03A}" destId="{484253B7-E5F7-4983-A74F-85E6DDB75595}" srcOrd="2" destOrd="0" presId="urn:microsoft.com/office/officeart/2005/8/layout/default"/>
    <dgm:cxn modelId="{0F0C2EB7-BCB1-4235-A1C3-BED477A6105E}" type="presParOf" srcId="{531E4ED4-68FB-48C1-818F-0FE83611E03A}" destId="{228AEFD8-D9C3-4288-8741-4F10BF304E05}" srcOrd="3" destOrd="0" presId="urn:microsoft.com/office/officeart/2005/8/layout/default"/>
    <dgm:cxn modelId="{E378F76C-C88A-4331-94CF-69DB04060C37}" type="presParOf" srcId="{531E4ED4-68FB-48C1-818F-0FE83611E03A}" destId="{7D46790B-27B8-4AF9-B41E-E3041054392C}" srcOrd="4" destOrd="0" presId="urn:microsoft.com/office/officeart/2005/8/layout/default"/>
    <dgm:cxn modelId="{C198EAB7-4850-4578-9CEE-E48FCAD1C418}" type="presParOf" srcId="{531E4ED4-68FB-48C1-818F-0FE83611E03A}" destId="{EFFD7110-778D-4AAE-BD29-7A13A89D7D34}" srcOrd="5" destOrd="0" presId="urn:microsoft.com/office/officeart/2005/8/layout/default"/>
    <dgm:cxn modelId="{357A71DD-F089-4435-BA5D-04AD80A0C938}" type="presParOf" srcId="{531E4ED4-68FB-48C1-818F-0FE83611E03A}" destId="{3B816904-DA13-4DDE-ACC7-961047C14C68}" srcOrd="6" destOrd="0" presId="urn:microsoft.com/office/officeart/2005/8/layout/default"/>
    <dgm:cxn modelId="{97F93035-FD46-4D8D-B75F-E5526B9F4992}" type="presParOf" srcId="{531E4ED4-68FB-48C1-818F-0FE83611E03A}" destId="{4C401478-DE3C-44D5-AE40-7549ECE1F3B1}" srcOrd="7" destOrd="0" presId="urn:microsoft.com/office/officeart/2005/8/layout/default"/>
    <dgm:cxn modelId="{96FC1C59-326F-47B9-8ABA-2AA7C9D8CBDD}" type="presParOf" srcId="{531E4ED4-68FB-48C1-818F-0FE83611E03A}" destId="{63901D40-0558-40D4-B818-9257EF75C6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2DA367-E44F-492D-A12E-345224FF45DC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589685C0-D2BE-4695-ACB4-41E658AD6D6E}">
      <dgm:prSet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submission</a:t>
          </a:r>
          <a:endParaRPr lang="en-GB" dirty="0">
            <a:solidFill>
              <a:schemeClr val="tx1"/>
            </a:solidFill>
          </a:endParaRPr>
        </a:p>
      </dgm:t>
    </dgm:pt>
    <dgm:pt modelId="{65D0AD1C-43EF-4342-8757-127D42593628}" type="parTrans" cxnId="{91E363F1-38C1-4316-8982-CD41F177D2E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56E0F46-F534-40DF-BEE7-EE5B38DEF009}" type="sibTrans" cxnId="{91E363F1-38C1-4316-8982-CD41F177D2E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B9E9F3A-47F4-45FC-989E-180FF6F9C700}">
      <dgm:prSet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Pre-bid/proposal meeting &amp; site visit</a:t>
          </a:r>
          <a:endParaRPr lang="en-GB" dirty="0">
            <a:solidFill>
              <a:schemeClr val="tx1"/>
            </a:solidFill>
          </a:endParaRPr>
        </a:p>
      </dgm:t>
    </dgm:pt>
    <dgm:pt modelId="{EC315B26-65AA-491B-95B5-F3B015D7DA3B}" type="parTrans" cxnId="{69AD7B4E-9069-481F-937B-80203047B3D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AEF107D-026F-4198-AC93-A5136F209469}" type="sibTrans" cxnId="{69AD7B4E-9069-481F-937B-80203047B3D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4A12B3D-A5D2-4CF0-99ED-1D0732951B92}">
      <dgm:prSet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Publication and circulation of solicitation documents</a:t>
          </a:r>
          <a:endParaRPr lang="en-GB" dirty="0">
            <a:solidFill>
              <a:schemeClr val="tx1"/>
            </a:solidFill>
          </a:endParaRPr>
        </a:p>
      </dgm:t>
    </dgm:pt>
    <dgm:pt modelId="{FBC4CC91-7704-40D7-9705-AA30E1265E7F}" type="parTrans" cxnId="{50800C98-6D90-4B44-B8DF-96279BB3478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A37EE4E-C646-4A2E-991E-D834D86EA19D}" type="sibTrans" cxnId="{50800C98-6D90-4B44-B8DF-96279BB3478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3BC9B38-DEF6-4D3C-A7A2-54C7DC9B03B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Q&amp;A/clarification of issues, queries</a:t>
          </a:r>
          <a:endParaRPr lang="en-GB" dirty="0">
            <a:solidFill>
              <a:schemeClr val="tx1"/>
            </a:solidFill>
          </a:endParaRPr>
        </a:p>
      </dgm:t>
    </dgm:pt>
    <dgm:pt modelId="{CCE07B08-DD8E-42A3-BD62-453E6973992C}" type="parTrans" cxnId="{DAC53EB0-8CFB-4B92-BB67-72BF1CA477F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3479C2F-4E83-471A-B2BB-68F158CEB1B0}" type="sibTrans" cxnId="{DAC53EB0-8CFB-4B92-BB67-72BF1CA477F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F3DB2F5-E7B3-4B59-A167-7913ACD631F8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Registration of interest/intention to bid</a:t>
          </a:r>
          <a:endParaRPr lang="en-GB" dirty="0">
            <a:solidFill>
              <a:schemeClr val="tx1"/>
            </a:solidFill>
          </a:endParaRPr>
        </a:p>
      </dgm:t>
    </dgm:pt>
    <dgm:pt modelId="{3C669CC6-8212-45BA-A9B5-915BC75199B7}" type="parTrans" cxnId="{6916318F-E8DE-4ACF-A93C-9B1B1800AE6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9E2E3A8-B2FD-4AA1-93B3-13F30BE36C3C}" type="sibTrans" cxnId="{6916318F-E8DE-4ACF-A93C-9B1B1800AE6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3374B39-F656-442A-9D79-BDD7732C3382}" type="pres">
      <dgm:prSet presAssocID="{C32DA367-E44F-492D-A12E-345224FF4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57CD3A-B1B6-47DC-945E-0679226DE52D}" type="pres">
      <dgm:prSet presAssocID="{E4A12B3D-A5D2-4CF0-99ED-1D0732951B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F361BD-3BF6-40CA-B72D-391849472C39}" type="pres">
      <dgm:prSet presAssocID="{AA37EE4E-C646-4A2E-991E-D834D86EA19D}" presName="sibTrans" presStyleCnt="0"/>
      <dgm:spPr/>
      <dgm:t>
        <a:bodyPr/>
        <a:lstStyle/>
        <a:p>
          <a:endParaRPr lang="en-GB"/>
        </a:p>
      </dgm:t>
    </dgm:pt>
    <dgm:pt modelId="{5C01B6EE-1CAA-4379-8C02-DBF8047A89CA}" type="pres">
      <dgm:prSet presAssocID="{BF3DB2F5-E7B3-4B59-A167-7913ACD631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2C79C5-06A7-4DAC-ACDD-353153B39115}" type="pres">
      <dgm:prSet presAssocID="{19E2E3A8-B2FD-4AA1-93B3-13F30BE36C3C}" presName="sibTrans" presStyleCnt="0"/>
      <dgm:spPr/>
      <dgm:t>
        <a:bodyPr/>
        <a:lstStyle/>
        <a:p>
          <a:endParaRPr lang="en-GB"/>
        </a:p>
      </dgm:t>
    </dgm:pt>
    <dgm:pt modelId="{F81B926D-4876-45BA-AE9D-6E1863184A08}" type="pres">
      <dgm:prSet presAssocID="{23BC9B38-DEF6-4D3C-A7A2-54C7DC9B03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338AE1-9BA8-4F28-B641-A083898FFE96}" type="pres">
      <dgm:prSet presAssocID="{93479C2F-4E83-471A-B2BB-68F158CEB1B0}" presName="sibTrans" presStyleCnt="0"/>
      <dgm:spPr/>
      <dgm:t>
        <a:bodyPr/>
        <a:lstStyle/>
        <a:p>
          <a:endParaRPr lang="en-GB"/>
        </a:p>
      </dgm:t>
    </dgm:pt>
    <dgm:pt modelId="{F2D18F7F-A30B-4FDF-911B-BBABE23FE066}" type="pres">
      <dgm:prSet presAssocID="{4B9E9F3A-47F4-45FC-989E-180FF6F9C7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FD063-24A9-41D7-87A0-FAAD6660C9E2}" type="pres">
      <dgm:prSet presAssocID="{BAEF107D-026F-4198-AC93-A5136F209469}" presName="sibTrans" presStyleCnt="0"/>
      <dgm:spPr/>
      <dgm:t>
        <a:bodyPr/>
        <a:lstStyle/>
        <a:p>
          <a:endParaRPr lang="en-GB"/>
        </a:p>
      </dgm:t>
    </dgm:pt>
    <dgm:pt modelId="{DDA4EF29-DBA0-4EB4-BE5A-33DBD36908A5}" type="pres">
      <dgm:prSet presAssocID="{589685C0-D2BE-4695-ACB4-41E658AD6D6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800C98-6D90-4B44-B8DF-96279BB3478E}" srcId="{C32DA367-E44F-492D-A12E-345224FF45DC}" destId="{E4A12B3D-A5D2-4CF0-99ED-1D0732951B92}" srcOrd="0" destOrd="0" parTransId="{FBC4CC91-7704-40D7-9705-AA30E1265E7F}" sibTransId="{AA37EE4E-C646-4A2E-991E-D834D86EA19D}"/>
    <dgm:cxn modelId="{2F62D441-4F91-4F31-861F-7ECBBFFD7FEC}" type="presOf" srcId="{589685C0-D2BE-4695-ACB4-41E658AD6D6E}" destId="{DDA4EF29-DBA0-4EB4-BE5A-33DBD36908A5}" srcOrd="0" destOrd="0" presId="urn:microsoft.com/office/officeart/2005/8/layout/default"/>
    <dgm:cxn modelId="{57E21E1B-5915-4A8B-9938-D2964C5365A8}" type="presOf" srcId="{4B9E9F3A-47F4-45FC-989E-180FF6F9C700}" destId="{F2D18F7F-A30B-4FDF-911B-BBABE23FE066}" srcOrd="0" destOrd="0" presId="urn:microsoft.com/office/officeart/2005/8/layout/default"/>
    <dgm:cxn modelId="{91E363F1-38C1-4316-8982-CD41F177D2E4}" srcId="{C32DA367-E44F-492D-A12E-345224FF45DC}" destId="{589685C0-D2BE-4695-ACB4-41E658AD6D6E}" srcOrd="4" destOrd="0" parTransId="{65D0AD1C-43EF-4342-8757-127D42593628}" sibTransId="{056E0F46-F534-40DF-BEE7-EE5B38DEF009}"/>
    <dgm:cxn modelId="{15C5753A-DAB6-4191-BD01-60A400C11A19}" type="presOf" srcId="{C32DA367-E44F-492D-A12E-345224FF45DC}" destId="{13374B39-F656-442A-9D79-BDD7732C3382}" srcOrd="0" destOrd="0" presId="urn:microsoft.com/office/officeart/2005/8/layout/default"/>
    <dgm:cxn modelId="{DABE1A3F-71E9-4194-8076-6B500E0AD679}" type="presOf" srcId="{E4A12B3D-A5D2-4CF0-99ED-1D0732951B92}" destId="{B357CD3A-B1B6-47DC-945E-0679226DE52D}" srcOrd="0" destOrd="0" presId="urn:microsoft.com/office/officeart/2005/8/layout/default"/>
    <dgm:cxn modelId="{6916318F-E8DE-4ACF-A93C-9B1B1800AE65}" srcId="{C32DA367-E44F-492D-A12E-345224FF45DC}" destId="{BF3DB2F5-E7B3-4B59-A167-7913ACD631F8}" srcOrd="1" destOrd="0" parTransId="{3C669CC6-8212-45BA-A9B5-915BC75199B7}" sibTransId="{19E2E3A8-B2FD-4AA1-93B3-13F30BE36C3C}"/>
    <dgm:cxn modelId="{A715C377-7357-40BC-BC94-1DCBF1BD62C9}" type="presOf" srcId="{BF3DB2F5-E7B3-4B59-A167-7913ACD631F8}" destId="{5C01B6EE-1CAA-4379-8C02-DBF8047A89CA}" srcOrd="0" destOrd="0" presId="urn:microsoft.com/office/officeart/2005/8/layout/default"/>
    <dgm:cxn modelId="{69AD7B4E-9069-481F-937B-80203047B3DD}" srcId="{C32DA367-E44F-492D-A12E-345224FF45DC}" destId="{4B9E9F3A-47F4-45FC-989E-180FF6F9C700}" srcOrd="3" destOrd="0" parTransId="{EC315B26-65AA-491B-95B5-F3B015D7DA3B}" sibTransId="{BAEF107D-026F-4198-AC93-A5136F209469}"/>
    <dgm:cxn modelId="{3597CEB9-9753-47D0-9961-379A992940DE}" type="presOf" srcId="{23BC9B38-DEF6-4D3C-A7A2-54C7DC9B03B5}" destId="{F81B926D-4876-45BA-AE9D-6E1863184A08}" srcOrd="0" destOrd="0" presId="urn:microsoft.com/office/officeart/2005/8/layout/default"/>
    <dgm:cxn modelId="{DAC53EB0-8CFB-4B92-BB67-72BF1CA477FF}" srcId="{C32DA367-E44F-492D-A12E-345224FF45DC}" destId="{23BC9B38-DEF6-4D3C-A7A2-54C7DC9B03B5}" srcOrd="2" destOrd="0" parTransId="{CCE07B08-DD8E-42A3-BD62-453E6973992C}" sibTransId="{93479C2F-4E83-471A-B2BB-68F158CEB1B0}"/>
    <dgm:cxn modelId="{D50A5835-F012-48D1-BCA6-BD75CFBE1D00}" type="presParOf" srcId="{13374B39-F656-442A-9D79-BDD7732C3382}" destId="{B357CD3A-B1B6-47DC-945E-0679226DE52D}" srcOrd="0" destOrd="0" presId="urn:microsoft.com/office/officeart/2005/8/layout/default"/>
    <dgm:cxn modelId="{5529C7EF-E1E7-4A5A-AAF9-931341FE0F87}" type="presParOf" srcId="{13374B39-F656-442A-9D79-BDD7732C3382}" destId="{88F361BD-3BF6-40CA-B72D-391849472C39}" srcOrd="1" destOrd="0" presId="urn:microsoft.com/office/officeart/2005/8/layout/default"/>
    <dgm:cxn modelId="{F52E063D-AAF4-4856-8E57-00F6F79020D3}" type="presParOf" srcId="{13374B39-F656-442A-9D79-BDD7732C3382}" destId="{5C01B6EE-1CAA-4379-8C02-DBF8047A89CA}" srcOrd="2" destOrd="0" presId="urn:microsoft.com/office/officeart/2005/8/layout/default"/>
    <dgm:cxn modelId="{52369C34-0F30-4D9B-8B34-6BE4FFE44A8A}" type="presParOf" srcId="{13374B39-F656-442A-9D79-BDD7732C3382}" destId="{162C79C5-06A7-4DAC-ACDD-353153B39115}" srcOrd="3" destOrd="0" presId="urn:microsoft.com/office/officeart/2005/8/layout/default"/>
    <dgm:cxn modelId="{6C443CE5-F894-4DB3-98E2-00BB27272C4D}" type="presParOf" srcId="{13374B39-F656-442A-9D79-BDD7732C3382}" destId="{F81B926D-4876-45BA-AE9D-6E1863184A08}" srcOrd="4" destOrd="0" presId="urn:microsoft.com/office/officeart/2005/8/layout/default"/>
    <dgm:cxn modelId="{64333F4F-4BD9-496C-AA69-B6E85DD690D3}" type="presParOf" srcId="{13374B39-F656-442A-9D79-BDD7732C3382}" destId="{1C338AE1-9BA8-4F28-B641-A083898FFE96}" srcOrd="5" destOrd="0" presId="urn:microsoft.com/office/officeart/2005/8/layout/default"/>
    <dgm:cxn modelId="{261ADA2A-7058-43D4-B356-7073B601FDD6}" type="presParOf" srcId="{13374B39-F656-442A-9D79-BDD7732C3382}" destId="{F2D18F7F-A30B-4FDF-911B-BBABE23FE066}" srcOrd="6" destOrd="0" presId="urn:microsoft.com/office/officeart/2005/8/layout/default"/>
    <dgm:cxn modelId="{8EC0DC21-F25F-4308-8811-6EED125045D3}" type="presParOf" srcId="{13374B39-F656-442A-9D79-BDD7732C3382}" destId="{D9FFD063-24A9-41D7-87A0-FAAD6660C9E2}" srcOrd="7" destOrd="0" presId="urn:microsoft.com/office/officeart/2005/8/layout/default"/>
    <dgm:cxn modelId="{7850F1B8-9AE4-4D09-90A6-B0105BB2AFF3}" type="presParOf" srcId="{13374B39-F656-442A-9D79-BDD7732C3382}" destId="{DDA4EF29-DBA0-4EB4-BE5A-33DBD36908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2DA367-E44F-492D-A12E-345224FF45DC}" type="doc">
      <dgm:prSet loTypeId="urn:microsoft.com/office/officeart/2005/8/layout/default" loCatId="list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8282DE48-9ACE-4CDC-8EBB-E60D24013362}">
      <dgm:prSet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opening</a:t>
          </a:r>
          <a:endParaRPr lang="en-GB" dirty="0">
            <a:solidFill>
              <a:schemeClr val="tx1"/>
            </a:solidFill>
          </a:endParaRPr>
        </a:p>
      </dgm:t>
    </dgm:pt>
    <dgm:pt modelId="{600F47D7-0B77-418F-BA27-92649070A1A2}" type="parTrans" cxnId="{398C2E23-EED5-484E-81E6-F16D7EC5B67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00D6775-1CFB-4734-9F40-29BE0F174DAE}" type="sibTrans" cxnId="{398C2E23-EED5-484E-81E6-F16D7EC5B67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3FEB6A3-371C-4401-85C2-C8A0F7CDDBBB}">
      <dgm:prSet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evaluation</a:t>
          </a:r>
          <a:endParaRPr lang="en-GB" dirty="0">
            <a:solidFill>
              <a:schemeClr val="tx1"/>
            </a:solidFill>
          </a:endParaRPr>
        </a:p>
      </dgm:t>
    </dgm:pt>
    <dgm:pt modelId="{E189AAD8-B0AD-4727-8BF1-2891B2A5F56E}" type="parTrans" cxnId="{76A8F74E-4237-4D92-B093-0EB5DC2663F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3EDBCCE-CF90-4115-9ABF-4F6E81872A44}" type="sibTrans" cxnId="{76A8F74E-4237-4D92-B093-0EB5DC2663F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7EAB22B-08CE-4BA3-BB56-1747A8B8667A}">
      <dgm:prSet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award recommendation</a:t>
          </a:r>
          <a:endParaRPr lang="en-GB" dirty="0">
            <a:solidFill>
              <a:schemeClr val="tx1"/>
            </a:solidFill>
          </a:endParaRPr>
        </a:p>
      </dgm:t>
    </dgm:pt>
    <dgm:pt modelId="{B4C42BF8-7222-4101-9051-C5C235938123}" type="parTrans" cxnId="{E1D68FA2-50DA-48FF-9E89-A355B399917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1BE3EBB-684F-4D66-97EA-F3A90434FB35}" type="sibTrans" cxnId="{E1D68FA2-50DA-48FF-9E89-A355B399917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A5B8257-5E1E-47DC-978A-8E94651E4150}">
      <dgm:prSet/>
      <dgm:spPr/>
      <dgm:t>
        <a:bodyPr/>
        <a:lstStyle/>
        <a:p>
          <a:r>
            <a:rPr lang="en-US" b="0" i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negotiations</a:t>
          </a:r>
          <a:endParaRPr lang="en-GB" dirty="0">
            <a:solidFill>
              <a:schemeClr val="tx1"/>
            </a:solidFill>
          </a:endParaRPr>
        </a:p>
      </dgm:t>
    </dgm:pt>
    <dgm:pt modelId="{52F3EBE0-E9D6-48A5-B88E-8BE1E420965D}" type="parTrans" cxnId="{13CF08AF-FB20-4B7E-AF86-5851B609E20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438655A-7E28-4AD9-9B6A-A3C740132A1E}" type="sibTrans" cxnId="{13CF08AF-FB20-4B7E-AF86-5851B609E20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1E636C2-8C3D-47F4-8E61-F46516DE409C}">
      <dgm:prSet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award  &amp; signing</a:t>
          </a:r>
          <a:endParaRPr lang="en-GB" dirty="0">
            <a:solidFill>
              <a:schemeClr val="tx1"/>
            </a:solidFill>
          </a:endParaRPr>
        </a:p>
      </dgm:t>
    </dgm:pt>
    <dgm:pt modelId="{FC4611C3-A861-49C4-A1B1-C69BF84E5580}" type="parTrans" cxnId="{6F55DCA5-BF4E-48C8-AB2F-FE17BF8C5E5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A4DA28F-D96D-46A3-B0B3-4B9894943E6B}" type="sibTrans" cxnId="{6F55DCA5-BF4E-48C8-AB2F-FE17BF8C5E5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95F6530-09EB-4ADE-9F66-D2C89FC80909}" type="pres">
      <dgm:prSet presAssocID="{C32DA367-E44F-492D-A12E-345224FF4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1EA88BF-66A9-477A-BA7B-70F8D359E2F1}" type="pres">
      <dgm:prSet presAssocID="{8282DE48-9ACE-4CDC-8EBB-E60D240133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2A23A5-E07B-41A9-AF85-FEB8CA554AA7}" type="pres">
      <dgm:prSet presAssocID="{300D6775-1CFB-4734-9F40-29BE0F174DAE}" presName="sibTrans" presStyleCnt="0"/>
      <dgm:spPr/>
      <dgm:t>
        <a:bodyPr/>
        <a:lstStyle/>
        <a:p>
          <a:endParaRPr lang="en-GB"/>
        </a:p>
      </dgm:t>
    </dgm:pt>
    <dgm:pt modelId="{72D39F07-0A0B-48AA-8E3B-F70903A2489C}" type="pres">
      <dgm:prSet presAssocID="{A3FEB6A3-371C-4401-85C2-C8A0F7CDDB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4B0364-603D-4D85-887A-4E0B554D785F}" type="pres">
      <dgm:prSet presAssocID="{D3EDBCCE-CF90-4115-9ABF-4F6E81872A44}" presName="sibTrans" presStyleCnt="0"/>
      <dgm:spPr/>
      <dgm:t>
        <a:bodyPr/>
        <a:lstStyle/>
        <a:p>
          <a:endParaRPr lang="en-GB"/>
        </a:p>
      </dgm:t>
    </dgm:pt>
    <dgm:pt modelId="{34B4D416-61BD-4C4A-B295-814FDD8D1493}" type="pres">
      <dgm:prSet presAssocID="{77EAB22B-08CE-4BA3-BB56-1747A8B866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F67AF-28D8-481F-BE28-387A1430796E}" type="pres">
      <dgm:prSet presAssocID="{41BE3EBB-684F-4D66-97EA-F3A90434FB35}" presName="sibTrans" presStyleCnt="0"/>
      <dgm:spPr/>
      <dgm:t>
        <a:bodyPr/>
        <a:lstStyle/>
        <a:p>
          <a:endParaRPr lang="en-GB"/>
        </a:p>
      </dgm:t>
    </dgm:pt>
    <dgm:pt modelId="{AB006DBE-041D-4CB2-B2F4-30EAC7E9BABF}" type="pres">
      <dgm:prSet presAssocID="{EA5B8257-5E1E-47DC-978A-8E94651E415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C6CDEC-1E87-4B7C-85D7-9D4E26AA015D}" type="pres">
      <dgm:prSet presAssocID="{F438655A-7E28-4AD9-9B6A-A3C740132A1E}" presName="sibTrans" presStyleCnt="0"/>
      <dgm:spPr/>
      <dgm:t>
        <a:bodyPr/>
        <a:lstStyle/>
        <a:p>
          <a:endParaRPr lang="en-GB"/>
        </a:p>
      </dgm:t>
    </dgm:pt>
    <dgm:pt modelId="{CDB511BF-7C0F-4BB7-83DE-48E62DE4E4E1}" type="pres">
      <dgm:prSet presAssocID="{D1E636C2-8C3D-47F4-8E61-F46516DE40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4F113B-D564-4245-91FB-827F5B079D57}" type="presOf" srcId="{D1E636C2-8C3D-47F4-8E61-F46516DE409C}" destId="{CDB511BF-7C0F-4BB7-83DE-48E62DE4E4E1}" srcOrd="0" destOrd="0" presId="urn:microsoft.com/office/officeart/2005/8/layout/default"/>
    <dgm:cxn modelId="{E1D68FA2-50DA-48FF-9E89-A355B3999176}" srcId="{C32DA367-E44F-492D-A12E-345224FF45DC}" destId="{77EAB22B-08CE-4BA3-BB56-1747A8B8667A}" srcOrd="2" destOrd="0" parTransId="{B4C42BF8-7222-4101-9051-C5C235938123}" sibTransId="{41BE3EBB-684F-4D66-97EA-F3A90434FB35}"/>
    <dgm:cxn modelId="{1580BB04-3724-4B48-90F2-0399BA1737D8}" type="presOf" srcId="{A3FEB6A3-371C-4401-85C2-C8A0F7CDDBBB}" destId="{72D39F07-0A0B-48AA-8E3B-F70903A2489C}" srcOrd="0" destOrd="0" presId="urn:microsoft.com/office/officeart/2005/8/layout/default"/>
    <dgm:cxn modelId="{E3BE0599-77AC-41F9-930D-9E98948AE76A}" type="presOf" srcId="{77EAB22B-08CE-4BA3-BB56-1747A8B8667A}" destId="{34B4D416-61BD-4C4A-B295-814FDD8D1493}" srcOrd="0" destOrd="0" presId="urn:microsoft.com/office/officeart/2005/8/layout/default"/>
    <dgm:cxn modelId="{76A8F74E-4237-4D92-B093-0EB5DC2663F9}" srcId="{C32DA367-E44F-492D-A12E-345224FF45DC}" destId="{A3FEB6A3-371C-4401-85C2-C8A0F7CDDBBB}" srcOrd="1" destOrd="0" parTransId="{E189AAD8-B0AD-4727-8BF1-2891B2A5F56E}" sibTransId="{D3EDBCCE-CF90-4115-9ABF-4F6E81872A44}"/>
    <dgm:cxn modelId="{08ED64E6-1677-4D04-B0A9-B4A8990D54D0}" type="presOf" srcId="{EA5B8257-5E1E-47DC-978A-8E94651E4150}" destId="{AB006DBE-041D-4CB2-B2F4-30EAC7E9BABF}" srcOrd="0" destOrd="0" presId="urn:microsoft.com/office/officeart/2005/8/layout/default"/>
    <dgm:cxn modelId="{398C2E23-EED5-484E-81E6-F16D7EC5B672}" srcId="{C32DA367-E44F-492D-A12E-345224FF45DC}" destId="{8282DE48-9ACE-4CDC-8EBB-E60D24013362}" srcOrd="0" destOrd="0" parTransId="{600F47D7-0B77-418F-BA27-92649070A1A2}" sibTransId="{300D6775-1CFB-4734-9F40-29BE0F174DAE}"/>
    <dgm:cxn modelId="{E98B06E3-6FFA-419D-8946-5A05897C1F95}" type="presOf" srcId="{C32DA367-E44F-492D-A12E-345224FF45DC}" destId="{A95F6530-09EB-4ADE-9F66-D2C89FC80909}" srcOrd="0" destOrd="0" presId="urn:microsoft.com/office/officeart/2005/8/layout/default"/>
    <dgm:cxn modelId="{95CFFF0E-B382-4BD6-A580-C3015F57B326}" type="presOf" srcId="{8282DE48-9ACE-4CDC-8EBB-E60D24013362}" destId="{E1EA88BF-66A9-477A-BA7B-70F8D359E2F1}" srcOrd="0" destOrd="0" presId="urn:microsoft.com/office/officeart/2005/8/layout/default"/>
    <dgm:cxn modelId="{6F55DCA5-BF4E-48C8-AB2F-FE17BF8C5E58}" srcId="{C32DA367-E44F-492D-A12E-345224FF45DC}" destId="{D1E636C2-8C3D-47F4-8E61-F46516DE409C}" srcOrd="4" destOrd="0" parTransId="{FC4611C3-A861-49C4-A1B1-C69BF84E5580}" sibTransId="{EA4DA28F-D96D-46A3-B0B3-4B9894943E6B}"/>
    <dgm:cxn modelId="{13CF08AF-FB20-4B7E-AF86-5851B609E20E}" srcId="{C32DA367-E44F-492D-A12E-345224FF45DC}" destId="{EA5B8257-5E1E-47DC-978A-8E94651E4150}" srcOrd="3" destOrd="0" parTransId="{52F3EBE0-E9D6-48A5-B88E-8BE1E420965D}" sibTransId="{F438655A-7E28-4AD9-9B6A-A3C740132A1E}"/>
    <dgm:cxn modelId="{40E98978-8073-4E15-9B6F-D1F5B7E6A1E9}" type="presParOf" srcId="{A95F6530-09EB-4ADE-9F66-D2C89FC80909}" destId="{E1EA88BF-66A9-477A-BA7B-70F8D359E2F1}" srcOrd="0" destOrd="0" presId="urn:microsoft.com/office/officeart/2005/8/layout/default"/>
    <dgm:cxn modelId="{99C7D2C7-F58C-45DD-9413-F9E71BE0E9B2}" type="presParOf" srcId="{A95F6530-09EB-4ADE-9F66-D2C89FC80909}" destId="{BD2A23A5-E07B-41A9-AF85-FEB8CA554AA7}" srcOrd="1" destOrd="0" presId="urn:microsoft.com/office/officeart/2005/8/layout/default"/>
    <dgm:cxn modelId="{F3CAB978-2620-4FAA-9F9D-61F67B61EDC9}" type="presParOf" srcId="{A95F6530-09EB-4ADE-9F66-D2C89FC80909}" destId="{72D39F07-0A0B-48AA-8E3B-F70903A2489C}" srcOrd="2" destOrd="0" presId="urn:microsoft.com/office/officeart/2005/8/layout/default"/>
    <dgm:cxn modelId="{39DBAF5E-CD26-4D75-86A2-6F0D0B97BE1E}" type="presParOf" srcId="{A95F6530-09EB-4ADE-9F66-D2C89FC80909}" destId="{BD4B0364-603D-4D85-887A-4E0B554D785F}" srcOrd="3" destOrd="0" presId="urn:microsoft.com/office/officeart/2005/8/layout/default"/>
    <dgm:cxn modelId="{CE31231D-CEFA-4EE8-B91F-EB1EFE626E6D}" type="presParOf" srcId="{A95F6530-09EB-4ADE-9F66-D2C89FC80909}" destId="{34B4D416-61BD-4C4A-B295-814FDD8D1493}" srcOrd="4" destOrd="0" presId="urn:microsoft.com/office/officeart/2005/8/layout/default"/>
    <dgm:cxn modelId="{358DCAB8-797E-42CE-8998-D1BD881F56B3}" type="presParOf" srcId="{A95F6530-09EB-4ADE-9F66-D2C89FC80909}" destId="{1F8F67AF-28D8-481F-BE28-387A1430796E}" srcOrd="5" destOrd="0" presId="urn:microsoft.com/office/officeart/2005/8/layout/default"/>
    <dgm:cxn modelId="{3A534C47-1C35-49BC-95FE-FB1230168A50}" type="presParOf" srcId="{A95F6530-09EB-4ADE-9F66-D2C89FC80909}" destId="{AB006DBE-041D-4CB2-B2F4-30EAC7E9BABF}" srcOrd="6" destOrd="0" presId="urn:microsoft.com/office/officeart/2005/8/layout/default"/>
    <dgm:cxn modelId="{2B390F7D-372C-4CB0-B635-F6ABD910EA92}" type="presParOf" srcId="{A95F6530-09EB-4ADE-9F66-D2C89FC80909}" destId="{C9C6CDEC-1E87-4B7C-85D7-9D4E26AA015D}" srcOrd="7" destOrd="0" presId="urn:microsoft.com/office/officeart/2005/8/layout/default"/>
    <dgm:cxn modelId="{84D88A65-6E64-41FB-BDD9-3DF21729C8C5}" type="presParOf" srcId="{A95F6530-09EB-4ADE-9F66-D2C89FC80909}" destId="{CDB511BF-7C0F-4BB7-83DE-48E62DE4E4E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2DA367-E44F-492D-A12E-345224FF45DC}" type="doc">
      <dgm:prSet loTypeId="urn:microsoft.com/office/officeart/2005/8/layout/default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en-GB"/>
        </a:p>
      </dgm:t>
    </dgm:pt>
    <dgm:pt modelId="{29BDFBE3-D92B-4180-836E-6565F524D63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table &amp; milestone management</a:t>
          </a:r>
          <a:endParaRPr lang="en-GB" dirty="0">
            <a:solidFill>
              <a:schemeClr val="tx1"/>
            </a:solidFill>
          </a:endParaRPr>
        </a:p>
      </dgm:t>
    </dgm:pt>
    <dgm:pt modelId="{1A70FE78-C6AD-432E-87EA-DEC02EECB0A5}" type="parTrans" cxnId="{B10F47F2-C535-4272-A19E-A70F65D3F73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47E1838-8A3D-4106-B452-07F4795C2A8F}" type="sibTrans" cxnId="{B10F47F2-C535-4272-A19E-A70F65D3F73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E567037-3893-4596-BA6C-9D936A1B61E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Receipt &amp; review of reports and deliverables</a:t>
          </a:r>
          <a:endParaRPr lang="en-GB" dirty="0">
            <a:solidFill>
              <a:schemeClr val="tx1"/>
            </a:solidFill>
          </a:endParaRPr>
        </a:p>
      </dgm:t>
    </dgm:pt>
    <dgm:pt modelId="{A0BC7AB2-870B-4F54-A77E-49F2B0832345}" type="parTrans" cxnId="{E9AEB08B-53E6-4807-BE39-A818E29CAB4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673EA08-A15E-443C-AC73-62F3070B63B2}" type="sibTrans" cxnId="{E9AEB08B-53E6-4807-BE39-A818E29CAB4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F194343-0E9A-4E72-BD91-FC5B92579E7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Payment preparation &amp; processing</a:t>
          </a:r>
          <a:endParaRPr lang="en-GB" dirty="0">
            <a:solidFill>
              <a:schemeClr val="tx1"/>
            </a:solidFill>
          </a:endParaRPr>
        </a:p>
      </dgm:t>
    </dgm:pt>
    <dgm:pt modelId="{D355E9FD-926F-4F1A-B96B-00F6AAA802E4}" type="parTrans" cxnId="{7FDF0AA4-A852-4C7A-85F8-7A6601E4EBE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F0FF3D1-06D0-4AD7-9617-806CC5B7A428}" type="sibTrans" cxnId="{7FDF0AA4-A852-4C7A-85F8-7A6601E4EBE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3DDE193-B4CC-4F2E-BE93-BBA14EB4DF3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Confirmation &amp; acceptance of deliverables</a:t>
          </a:r>
          <a:endParaRPr lang="en-GB" dirty="0">
            <a:solidFill>
              <a:schemeClr val="tx1"/>
            </a:solidFill>
          </a:endParaRPr>
        </a:p>
      </dgm:t>
    </dgm:pt>
    <dgm:pt modelId="{12E0044B-655F-437A-A497-9F002681052C}" type="parTrans" cxnId="{2D71B3F1-0546-4C6B-B1E8-E3F74BC474B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A97D430-5929-4B69-8E86-EF1880289ADF}" type="sibTrans" cxnId="{2D71B3F1-0546-4C6B-B1E8-E3F74BC474B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004BB30-B98B-48B9-958D-BD3A614CF1C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Project/contract changes &amp; variations</a:t>
          </a:r>
          <a:endParaRPr lang="en-GB" dirty="0">
            <a:solidFill>
              <a:schemeClr val="tx1"/>
            </a:solidFill>
          </a:endParaRPr>
        </a:p>
      </dgm:t>
    </dgm:pt>
    <dgm:pt modelId="{ACE05A44-5AE6-40C1-A2D7-2E1A0CB3C558}" type="parTrans" cxnId="{03F0C9D5-31B1-4D1F-9EC8-50CEB26BD90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98F45E4-7529-4A78-884B-C4432B5E198D}" type="sibTrans" cxnId="{03F0C9D5-31B1-4D1F-9EC8-50CEB26BD90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80DC7FA-2CBD-48A8-AE38-2D2D6E6EEFE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Monitoring &amp; evaluation</a:t>
          </a:r>
          <a:endParaRPr lang="en-GB" dirty="0">
            <a:solidFill>
              <a:schemeClr val="tx1"/>
            </a:solidFill>
          </a:endParaRPr>
        </a:p>
      </dgm:t>
    </dgm:pt>
    <dgm:pt modelId="{6B20EF87-E257-4C65-88C3-E60EB2E3A48F}" type="parTrans" cxnId="{2A538954-C56D-43AC-B20F-3BE85C7A5F6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880652A-9E7A-48E1-881F-62F0EBF653AA}" type="sibTrans" cxnId="{2A538954-C56D-43AC-B20F-3BE85C7A5F6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538665A-01A9-431B-A712-EBB88125E45F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Project closure &amp; audit</a:t>
          </a:r>
          <a:endParaRPr lang="en-GB" dirty="0">
            <a:solidFill>
              <a:schemeClr val="tx1"/>
            </a:solidFill>
          </a:endParaRPr>
        </a:p>
      </dgm:t>
    </dgm:pt>
    <dgm:pt modelId="{24BD8B8D-0FC5-45A7-97C3-5036746EDB73}" type="parTrans" cxnId="{DC7F4222-97BE-43F1-BA96-2C6BBD051D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80E43FD-271C-49E6-AA1D-4861846E942A}" type="sibTrans" cxnId="{DC7F4222-97BE-43F1-BA96-2C6BBD051D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5421202-4C77-428A-A333-945C710CE628}" type="pres">
      <dgm:prSet presAssocID="{C32DA367-E44F-492D-A12E-345224FF4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D6232B-479B-4466-821B-9CC170AA1F56}" type="pres">
      <dgm:prSet presAssocID="{29BDFBE3-D92B-4180-836E-6565F524D63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C5F25F-83C7-4568-B5BB-109791469EFE}" type="pres">
      <dgm:prSet presAssocID="{B47E1838-8A3D-4106-B452-07F4795C2A8F}" presName="sibTrans" presStyleCnt="0"/>
      <dgm:spPr/>
      <dgm:t>
        <a:bodyPr/>
        <a:lstStyle/>
        <a:p>
          <a:endParaRPr lang="en-GB"/>
        </a:p>
      </dgm:t>
    </dgm:pt>
    <dgm:pt modelId="{1A8B69D6-6442-49BE-A524-955DA58F429D}" type="pres">
      <dgm:prSet presAssocID="{5E567037-3893-4596-BA6C-9D936A1B61E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7B5DAF-43D3-4F16-B862-AA6DD466FB77}" type="pres">
      <dgm:prSet presAssocID="{4673EA08-A15E-443C-AC73-62F3070B63B2}" presName="sibTrans" presStyleCnt="0"/>
      <dgm:spPr/>
      <dgm:t>
        <a:bodyPr/>
        <a:lstStyle/>
        <a:p>
          <a:endParaRPr lang="en-GB"/>
        </a:p>
      </dgm:t>
    </dgm:pt>
    <dgm:pt modelId="{E82D8C68-359F-45B2-B094-7A5A2FAB849D}" type="pres">
      <dgm:prSet presAssocID="{03DDE193-B4CC-4F2E-BE93-BBA14EB4DF3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5287D9-67D5-4B14-BD83-D790521F669F}" type="pres">
      <dgm:prSet presAssocID="{2A97D430-5929-4B69-8E86-EF1880289ADF}" presName="sibTrans" presStyleCnt="0"/>
      <dgm:spPr/>
      <dgm:t>
        <a:bodyPr/>
        <a:lstStyle/>
        <a:p>
          <a:endParaRPr lang="en-GB"/>
        </a:p>
      </dgm:t>
    </dgm:pt>
    <dgm:pt modelId="{02616E17-4141-448D-8455-DB186A2E2DA8}" type="pres">
      <dgm:prSet presAssocID="{CF194343-0E9A-4E72-BD91-FC5B92579E7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0F76CB-09E6-42A6-A770-EB45B51286AD}" type="pres">
      <dgm:prSet presAssocID="{2F0FF3D1-06D0-4AD7-9617-806CC5B7A428}" presName="sibTrans" presStyleCnt="0"/>
      <dgm:spPr/>
      <dgm:t>
        <a:bodyPr/>
        <a:lstStyle/>
        <a:p>
          <a:endParaRPr lang="en-GB"/>
        </a:p>
      </dgm:t>
    </dgm:pt>
    <dgm:pt modelId="{9A09B727-522A-48D5-ACBC-EF6B68E45933}" type="pres">
      <dgm:prSet presAssocID="{5004BB30-B98B-48B9-958D-BD3A614CF1C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37E77A-C754-4B5A-9B6A-2B065358BE70}" type="pres">
      <dgm:prSet presAssocID="{D98F45E4-7529-4A78-884B-C4432B5E198D}" presName="sibTrans" presStyleCnt="0"/>
      <dgm:spPr/>
      <dgm:t>
        <a:bodyPr/>
        <a:lstStyle/>
        <a:p>
          <a:endParaRPr lang="en-GB"/>
        </a:p>
      </dgm:t>
    </dgm:pt>
    <dgm:pt modelId="{23C0FE02-046D-405C-AF16-1EFE82BA9B83}" type="pres">
      <dgm:prSet presAssocID="{D80DC7FA-2CBD-48A8-AE38-2D2D6E6EEFE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43C23F-C6DD-4F48-8E51-5928150E1095}" type="pres">
      <dgm:prSet presAssocID="{7880652A-9E7A-48E1-881F-62F0EBF653AA}" presName="sibTrans" presStyleCnt="0"/>
      <dgm:spPr/>
      <dgm:t>
        <a:bodyPr/>
        <a:lstStyle/>
        <a:p>
          <a:endParaRPr lang="en-GB"/>
        </a:p>
      </dgm:t>
    </dgm:pt>
    <dgm:pt modelId="{B90259C0-FC90-48CB-9D5B-E06934C9B31E}" type="pres">
      <dgm:prSet presAssocID="{F538665A-01A9-431B-A712-EBB88125E45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D2633A-2407-4555-A276-261D9894B6C1}" type="presOf" srcId="{C32DA367-E44F-492D-A12E-345224FF45DC}" destId="{25421202-4C77-428A-A333-945C710CE628}" srcOrd="0" destOrd="0" presId="urn:microsoft.com/office/officeart/2005/8/layout/default"/>
    <dgm:cxn modelId="{D1DC05FA-08BB-475C-A91D-35BCB5305095}" type="presOf" srcId="{CF194343-0E9A-4E72-BD91-FC5B92579E71}" destId="{02616E17-4141-448D-8455-DB186A2E2DA8}" srcOrd="0" destOrd="0" presId="urn:microsoft.com/office/officeart/2005/8/layout/default"/>
    <dgm:cxn modelId="{9B8376E7-4DE8-434A-A84A-48085BF6C13F}" type="presOf" srcId="{29BDFBE3-D92B-4180-836E-6565F524D63F}" destId="{1CD6232B-479B-4466-821B-9CC170AA1F56}" srcOrd="0" destOrd="0" presId="urn:microsoft.com/office/officeart/2005/8/layout/default"/>
    <dgm:cxn modelId="{0F6A8464-315F-4E12-9BE6-76A51A13E62A}" type="presOf" srcId="{F538665A-01A9-431B-A712-EBB88125E45F}" destId="{B90259C0-FC90-48CB-9D5B-E06934C9B31E}" srcOrd="0" destOrd="0" presId="urn:microsoft.com/office/officeart/2005/8/layout/default"/>
    <dgm:cxn modelId="{8C2848D5-7A11-47B9-8651-CF527F94F6E4}" type="presOf" srcId="{5E567037-3893-4596-BA6C-9D936A1B61E7}" destId="{1A8B69D6-6442-49BE-A524-955DA58F429D}" srcOrd="0" destOrd="0" presId="urn:microsoft.com/office/officeart/2005/8/layout/default"/>
    <dgm:cxn modelId="{03F0C9D5-31B1-4D1F-9EC8-50CEB26BD903}" srcId="{C32DA367-E44F-492D-A12E-345224FF45DC}" destId="{5004BB30-B98B-48B9-958D-BD3A614CF1C2}" srcOrd="4" destOrd="0" parTransId="{ACE05A44-5AE6-40C1-A2D7-2E1A0CB3C558}" sibTransId="{D98F45E4-7529-4A78-884B-C4432B5E198D}"/>
    <dgm:cxn modelId="{2D71B3F1-0546-4C6B-B1E8-E3F74BC474B4}" srcId="{C32DA367-E44F-492D-A12E-345224FF45DC}" destId="{03DDE193-B4CC-4F2E-BE93-BBA14EB4DF3B}" srcOrd="2" destOrd="0" parTransId="{12E0044B-655F-437A-A497-9F002681052C}" sibTransId="{2A97D430-5929-4B69-8E86-EF1880289ADF}"/>
    <dgm:cxn modelId="{7FDF0AA4-A852-4C7A-85F8-7A6601E4EBE7}" srcId="{C32DA367-E44F-492D-A12E-345224FF45DC}" destId="{CF194343-0E9A-4E72-BD91-FC5B92579E71}" srcOrd="3" destOrd="0" parTransId="{D355E9FD-926F-4F1A-B96B-00F6AAA802E4}" sibTransId="{2F0FF3D1-06D0-4AD7-9617-806CC5B7A428}"/>
    <dgm:cxn modelId="{2A538954-C56D-43AC-B20F-3BE85C7A5F6E}" srcId="{C32DA367-E44F-492D-A12E-345224FF45DC}" destId="{D80DC7FA-2CBD-48A8-AE38-2D2D6E6EEFEF}" srcOrd="5" destOrd="0" parTransId="{6B20EF87-E257-4C65-88C3-E60EB2E3A48F}" sibTransId="{7880652A-9E7A-48E1-881F-62F0EBF653AA}"/>
    <dgm:cxn modelId="{BC7325EE-9EA7-47B6-9934-8CB141B64DE9}" type="presOf" srcId="{03DDE193-B4CC-4F2E-BE93-BBA14EB4DF3B}" destId="{E82D8C68-359F-45B2-B094-7A5A2FAB849D}" srcOrd="0" destOrd="0" presId="urn:microsoft.com/office/officeart/2005/8/layout/default"/>
    <dgm:cxn modelId="{E0738953-4837-4A11-AE95-D1E44565CB67}" type="presOf" srcId="{D80DC7FA-2CBD-48A8-AE38-2D2D6E6EEFEF}" destId="{23C0FE02-046D-405C-AF16-1EFE82BA9B83}" srcOrd="0" destOrd="0" presId="urn:microsoft.com/office/officeart/2005/8/layout/default"/>
    <dgm:cxn modelId="{DC7F4222-97BE-43F1-BA96-2C6BBD051D15}" srcId="{C32DA367-E44F-492D-A12E-345224FF45DC}" destId="{F538665A-01A9-431B-A712-EBB88125E45F}" srcOrd="6" destOrd="0" parTransId="{24BD8B8D-0FC5-45A7-97C3-5036746EDB73}" sibTransId="{980E43FD-271C-49E6-AA1D-4861846E942A}"/>
    <dgm:cxn modelId="{B10F47F2-C535-4272-A19E-A70F65D3F737}" srcId="{C32DA367-E44F-492D-A12E-345224FF45DC}" destId="{29BDFBE3-D92B-4180-836E-6565F524D63F}" srcOrd="0" destOrd="0" parTransId="{1A70FE78-C6AD-432E-87EA-DEC02EECB0A5}" sibTransId="{B47E1838-8A3D-4106-B452-07F4795C2A8F}"/>
    <dgm:cxn modelId="{E9AEB08B-53E6-4807-BE39-A818E29CAB46}" srcId="{C32DA367-E44F-492D-A12E-345224FF45DC}" destId="{5E567037-3893-4596-BA6C-9D936A1B61E7}" srcOrd="1" destOrd="0" parTransId="{A0BC7AB2-870B-4F54-A77E-49F2B0832345}" sibTransId="{4673EA08-A15E-443C-AC73-62F3070B63B2}"/>
    <dgm:cxn modelId="{9F87CFC5-8B1B-4A54-A0D5-920D1263233A}" type="presOf" srcId="{5004BB30-B98B-48B9-958D-BD3A614CF1C2}" destId="{9A09B727-522A-48D5-ACBC-EF6B68E45933}" srcOrd="0" destOrd="0" presId="urn:microsoft.com/office/officeart/2005/8/layout/default"/>
    <dgm:cxn modelId="{C73976E0-8FC6-45FA-ACA3-CFCFD478E258}" type="presParOf" srcId="{25421202-4C77-428A-A333-945C710CE628}" destId="{1CD6232B-479B-4466-821B-9CC170AA1F56}" srcOrd="0" destOrd="0" presId="urn:microsoft.com/office/officeart/2005/8/layout/default"/>
    <dgm:cxn modelId="{5259B0B8-B175-4BAC-A3E9-4658AE5A932E}" type="presParOf" srcId="{25421202-4C77-428A-A333-945C710CE628}" destId="{96C5F25F-83C7-4568-B5BB-109791469EFE}" srcOrd="1" destOrd="0" presId="urn:microsoft.com/office/officeart/2005/8/layout/default"/>
    <dgm:cxn modelId="{49C0CF34-7601-48CD-88BE-D4DF625FF76B}" type="presParOf" srcId="{25421202-4C77-428A-A333-945C710CE628}" destId="{1A8B69D6-6442-49BE-A524-955DA58F429D}" srcOrd="2" destOrd="0" presId="urn:microsoft.com/office/officeart/2005/8/layout/default"/>
    <dgm:cxn modelId="{A564A1E5-D44E-4DF6-ADB0-F7811E7C282E}" type="presParOf" srcId="{25421202-4C77-428A-A333-945C710CE628}" destId="{597B5DAF-43D3-4F16-B862-AA6DD466FB77}" srcOrd="3" destOrd="0" presId="urn:microsoft.com/office/officeart/2005/8/layout/default"/>
    <dgm:cxn modelId="{5E261297-7308-4822-937F-319FA8B0E23B}" type="presParOf" srcId="{25421202-4C77-428A-A333-945C710CE628}" destId="{E82D8C68-359F-45B2-B094-7A5A2FAB849D}" srcOrd="4" destOrd="0" presId="urn:microsoft.com/office/officeart/2005/8/layout/default"/>
    <dgm:cxn modelId="{F516B329-517C-4C76-87F2-B295ED2B5156}" type="presParOf" srcId="{25421202-4C77-428A-A333-945C710CE628}" destId="{B35287D9-67D5-4B14-BD83-D790521F669F}" srcOrd="5" destOrd="0" presId="urn:microsoft.com/office/officeart/2005/8/layout/default"/>
    <dgm:cxn modelId="{EFAF7655-A17D-4B40-8B24-CB961CBB7337}" type="presParOf" srcId="{25421202-4C77-428A-A333-945C710CE628}" destId="{02616E17-4141-448D-8455-DB186A2E2DA8}" srcOrd="6" destOrd="0" presId="urn:microsoft.com/office/officeart/2005/8/layout/default"/>
    <dgm:cxn modelId="{DA7FFBEA-3E83-4838-B78E-4112852CDC67}" type="presParOf" srcId="{25421202-4C77-428A-A333-945C710CE628}" destId="{6D0F76CB-09E6-42A6-A770-EB45B51286AD}" srcOrd="7" destOrd="0" presId="urn:microsoft.com/office/officeart/2005/8/layout/default"/>
    <dgm:cxn modelId="{95DECF44-616D-4D80-A746-E49E8F06C45F}" type="presParOf" srcId="{25421202-4C77-428A-A333-945C710CE628}" destId="{9A09B727-522A-48D5-ACBC-EF6B68E45933}" srcOrd="8" destOrd="0" presId="urn:microsoft.com/office/officeart/2005/8/layout/default"/>
    <dgm:cxn modelId="{868F5777-F61F-495D-A014-0D788BC8BCDF}" type="presParOf" srcId="{25421202-4C77-428A-A333-945C710CE628}" destId="{1537E77A-C754-4B5A-9B6A-2B065358BE70}" srcOrd="9" destOrd="0" presId="urn:microsoft.com/office/officeart/2005/8/layout/default"/>
    <dgm:cxn modelId="{D37E7A63-CB8B-4862-BCC6-6E16C33E6762}" type="presParOf" srcId="{25421202-4C77-428A-A333-945C710CE628}" destId="{23C0FE02-046D-405C-AF16-1EFE82BA9B83}" srcOrd="10" destOrd="0" presId="urn:microsoft.com/office/officeart/2005/8/layout/default"/>
    <dgm:cxn modelId="{3E379470-59EE-486F-A5EA-8490B74366C0}" type="presParOf" srcId="{25421202-4C77-428A-A333-945C710CE628}" destId="{6843C23F-C6DD-4F48-8E51-5928150E1095}" srcOrd="11" destOrd="0" presId="urn:microsoft.com/office/officeart/2005/8/layout/default"/>
    <dgm:cxn modelId="{C59C159E-6E9A-464C-87E7-1453D28F35DE}" type="presParOf" srcId="{25421202-4C77-428A-A333-945C710CE628}" destId="{B90259C0-FC90-48CB-9D5B-E06934C9B31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4C0545-13A0-724D-892F-5086D9208DC9}" type="doc">
      <dgm:prSet loTypeId="urn:microsoft.com/office/officeart/2005/8/layout/radial1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A46E58-44CE-824A-9535-7DE8DB7B758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C2G</a:t>
          </a:r>
          <a:endParaRPr lang="en-US" b="1" dirty="0">
            <a:solidFill>
              <a:schemeClr val="tx1"/>
            </a:solidFill>
          </a:endParaRPr>
        </a:p>
      </dgm:t>
    </dgm:pt>
    <dgm:pt modelId="{0F7EE86D-C463-7442-86BE-A4F1B5D49C5D}" type="parTrans" cxnId="{BA73F197-0949-E14D-812F-E5B3EF5D96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12619E-177C-DC40-916E-1225E9C471AD}" type="sibTrans" cxnId="{BA73F197-0949-E14D-812F-E5B3EF5D96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51E3C1-EF0E-2A4C-84AB-5FB33E84DB5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G2G</a:t>
          </a:r>
          <a:endParaRPr lang="en-US" b="1" dirty="0">
            <a:solidFill>
              <a:schemeClr val="tx1"/>
            </a:solidFill>
          </a:endParaRPr>
        </a:p>
      </dgm:t>
    </dgm:pt>
    <dgm:pt modelId="{4EEB89FA-F2C6-9B41-BD88-6D83F1802D8E}" type="parTrans" cxnId="{48D759BD-2A85-A14A-B6EF-37AC470534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D3B65C-10D1-1546-9456-611BAC25A6B5}" type="sibTrans" cxnId="{48D759BD-2A85-A14A-B6EF-37AC470534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6B9443-FF64-0746-B6A9-3CC9B48C964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G2C</a:t>
          </a:r>
          <a:endParaRPr lang="en-US" b="1" dirty="0">
            <a:solidFill>
              <a:schemeClr val="tx1"/>
            </a:solidFill>
          </a:endParaRPr>
        </a:p>
      </dgm:t>
    </dgm:pt>
    <dgm:pt modelId="{8B171CCF-8A8C-674C-8BDC-DDCD42CA30FA}" type="parTrans" cxnId="{D76F81D1-BDC5-6E41-89D7-C4C5A82292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53B48F-2A6B-CE4C-B365-F2F2ED4048FC}" type="sibTrans" cxnId="{D76F81D1-BDC5-6E41-89D7-C4C5A82292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9C2816-7940-2A40-9AAD-D0763AC7770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G2E</a:t>
          </a:r>
          <a:endParaRPr lang="en-US" b="1" dirty="0">
            <a:solidFill>
              <a:schemeClr val="tx1"/>
            </a:solidFill>
          </a:endParaRPr>
        </a:p>
      </dgm:t>
    </dgm:pt>
    <dgm:pt modelId="{113F8F6B-E9EC-DC41-81D7-71403D238DCF}" type="parTrans" cxnId="{65758A09-4418-4F42-9F86-4031BDD717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2BB3CA-772B-7746-9FF6-8735C7D7B859}" type="sibTrans" cxnId="{65758A09-4418-4F42-9F86-4031BDD717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DC956C-EEDE-C14A-987B-E7F8BAD15E8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G2B</a:t>
          </a:r>
          <a:endParaRPr lang="en-US" b="1" dirty="0">
            <a:solidFill>
              <a:schemeClr val="tx1"/>
            </a:solidFill>
          </a:endParaRPr>
        </a:p>
      </dgm:t>
    </dgm:pt>
    <dgm:pt modelId="{A39A6A4F-A001-8042-9C78-26305455F6C8}" type="parTrans" cxnId="{BD0B38E3-DACB-454F-A5A3-0426E93B5A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CD74C0-E651-0640-AEE9-A0DB0394BD32}" type="sibTrans" cxnId="{BD0B38E3-DACB-454F-A5A3-0426E93B5A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CE3174-4B3E-4455-AFF2-BAC6E504590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Govt</a:t>
          </a:r>
          <a:endParaRPr lang="en-US" b="1" dirty="0">
            <a:solidFill>
              <a:schemeClr val="tx1"/>
            </a:solidFill>
          </a:endParaRPr>
        </a:p>
      </dgm:t>
    </dgm:pt>
    <dgm:pt modelId="{13C5365B-7F46-417E-B22E-12479F838A86}" type="parTrans" cxnId="{8D739F7A-A1DD-4DC0-8E4D-95159201AAD0}">
      <dgm:prSet/>
      <dgm:spPr/>
      <dgm:t>
        <a:bodyPr/>
        <a:lstStyle/>
        <a:p>
          <a:endParaRPr lang="en-GB"/>
        </a:p>
      </dgm:t>
    </dgm:pt>
    <dgm:pt modelId="{40F5068E-DBA0-4743-BD34-9F4FA04AEC51}" type="sibTrans" cxnId="{8D739F7A-A1DD-4DC0-8E4D-95159201AAD0}">
      <dgm:prSet/>
      <dgm:spPr/>
      <dgm:t>
        <a:bodyPr/>
        <a:lstStyle/>
        <a:p>
          <a:endParaRPr lang="en-GB"/>
        </a:p>
      </dgm:t>
    </dgm:pt>
    <dgm:pt modelId="{94F41FD8-8A47-473A-A38F-F94A8EA0F8DE}" type="pres">
      <dgm:prSet presAssocID="{9C4C0545-13A0-724D-892F-5086D9208D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43E067-AAB7-4C19-964E-FD2FE2D7F9E2}" type="pres">
      <dgm:prSet presAssocID="{B4CE3174-4B3E-4455-AFF2-BAC6E5045904}" presName="centerShape" presStyleLbl="node0" presStyleIdx="0" presStyleCnt="1"/>
      <dgm:spPr/>
      <dgm:t>
        <a:bodyPr/>
        <a:lstStyle/>
        <a:p>
          <a:endParaRPr lang="en-GB"/>
        </a:p>
      </dgm:t>
    </dgm:pt>
    <dgm:pt modelId="{2283946F-74C1-4F18-B74E-96EEAE6AE3D1}" type="pres">
      <dgm:prSet presAssocID="{0F7EE86D-C463-7442-86BE-A4F1B5D49C5D}" presName="Name9" presStyleLbl="parChTrans1D2" presStyleIdx="0" presStyleCnt="5"/>
      <dgm:spPr/>
      <dgm:t>
        <a:bodyPr/>
        <a:lstStyle/>
        <a:p>
          <a:endParaRPr lang="en-GB"/>
        </a:p>
      </dgm:t>
    </dgm:pt>
    <dgm:pt modelId="{59C937E8-0E6D-43ED-A2D5-69C8A2910173}" type="pres">
      <dgm:prSet presAssocID="{0F7EE86D-C463-7442-86BE-A4F1B5D49C5D}" presName="connTx" presStyleLbl="parChTrans1D2" presStyleIdx="0" presStyleCnt="5"/>
      <dgm:spPr/>
      <dgm:t>
        <a:bodyPr/>
        <a:lstStyle/>
        <a:p>
          <a:endParaRPr lang="en-GB"/>
        </a:p>
      </dgm:t>
    </dgm:pt>
    <dgm:pt modelId="{628B9C63-5F63-48F8-8AB4-7977CC535E6B}" type="pres">
      <dgm:prSet presAssocID="{54A46E58-44CE-824A-9535-7DE8DB7B75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BED30D-BA41-4407-9104-EB75EA2E9648}" type="pres">
      <dgm:prSet presAssocID="{4EEB89FA-F2C6-9B41-BD88-6D83F1802D8E}" presName="Name9" presStyleLbl="parChTrans1D2" presStyleIdx="1" presStyleCnt="5"/>
      <dgm:spPr/>
      <dgm:t>
        <a:bodyPr/>
        <a:lstStyle/>
        <a:p>
          <a:endParaRPr lang="en-GB"/>
        </a:p>
      </dgm:t>
    </dgm:pt>
    <dgm:pt modelId="{AD1077C0-BE8E-49DB-8D24-1F39939C8786}" type="pres">
      <dgm:prSet presAssocID="{4EEB89FA-F2C6-9B41-BD88-6D83F1802D8E}" presName="connTx" presStyleLbl="parChTrans1D2" presStyleIdx="1" presStyleCnt="5"/>
      <dgm:spPr/>
      <dgm:t>
        <a:bodyPr/>
        <a:lstStyle/>
        <a:p>
          <a:endParaRPr lang="en-GB"/>
        </a:p>
      </dgm:t>
    </dgm:pt>
    <dgm:pt modelId="{3BBC2E61-38C1-45C9-8958-4400F60DB248}" type="pres">
      <dgm:prSet presAssocID="{B151E3C1-EF0E-2A4C-84AB-5FB33E84DB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04C27-DB5D-4478-B3FE-14B8F1A78BB0}" type="pres">
      <dgm:prSet presAssocID="{8B171CCF-8A8C-674C-8BDC-DDCD42CA30FA}" presName="Name9" presStyleLbl="parChTrans1D2" presStyleIdx="2" presStyleCnt="5"/>
      <dgm:spPr/>
      <dgm:t>
        <a:bodyPr/>
        <a:lstStyle/>
        <a:p>
          <a:endParaRPr lang="en-GB"/>
        </a:p>
      </dgm:t>
    </dgm:pt>
    <dgm:pt modelId="{998BD9AB-6851-44E4-B6A7-BE2DE555C083}" type="pres">
      <dgm:prSet presAssocID="{8B171CCF-8A8C-674C-8BDC-DDCD42CA30FA}" presName="connTx" presStyleLbl="parChTrans1D2" presStyleIdx="2" presStyleCnt="5"/>
      <dgm:spPr/>
      <dgm:t>
        <a:bodyPr/>
        <a:lstStyle/>
        <a:p>
          <a:endParaRPr lang="en-GB"/>
        </a:p>
      </dgm:t>
    </dgm:pt>
    <dgm:pt modelId="{BA605622-07C1-4025-AB18-A94F51FE75DF}" type="pres">
      <dgm:prSet presAssocID="{CD6B9443-FF64-0746-B6A9-3CC9B48C96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77C1B8-D427-4B3D-8010-DF7931F9F8BA}" type="pres">
      <dgm:prSet presAssocID="{113F8F6B-E9EC-DC41-81D7-71403D238DCF}" presName="Name9" presStyleLbl="parChTrans1D2" presStyleIdx="3" presStyleCnt="5"/>
      <dgm:spPr/>
      <dgm:t>
        <a:bodyPr/>
        <a:lstStyle/>
        <a:p>
          <a:endParaRPr lang="en-GB"/>
        </a:p>
      </dgm:t>
    </dgm:pt>
    <dgm:pt modelId="{3A6CBFCD-147D-4B8D-A6C5-3A75D21AE57A}" type="pres">
      <dgm:prSet presAssocID="{113F8F6B-E9EC-DC41-81D7-71403D238DCF}" presName="connTx" presStyleLbl="parChTrans1D2" presStyleIdx="3" presStyleCnt="5"/>
      <dgm:spPr/>
      <dgm:t>
        <a:bodyPr/>
        <a:lstStyle/>
        <a:p>
          <a:endParaRPr lang="en-GB"/>
        </a:p>
      </dgm:t>
    </dgm:pt>
    <dgm:pt modelId="{1E0F76BC-B83C-4184-B7A2-A03D3A9BD6B6}" type="pres">
      <dgm:prSet presAssocID="{D19C2816-7940-2A40-9AAD-D0763AC777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C6C68B-0E17-4854-A57A-3A589121EF30}" type="pres">
      <dgm:prSet presAssocID="{A39A6A4F-A001-8042-9C78-26305455F6C8}" presName="Name9" presStyleLbl="parChTrans1D2" presStyleIdx="4" presStyleCnt="5"/>
      <dgm:spPr/>
      <dgm:t>
        <a:bodyPr/>
        <a:lstStyle/>
        <a:p>
          <a:endParaRPr lang="en-GB"/>
        </a:p>
      </dgm:t>
    </dgm:pt>
    <dgm:pt modelId="{9148A768-04F3-4E11-BEC8-93C0160B9816}" type="pres">
      <dgm:prSet presAssocID="{A39A6A4F-A001-8042-9C78-26305455F6C8}" presName="connTx" presStyleLbl="parChTrans1D2" presStyleIdx="4" presStyleCnt="5"/>
      <dgm:spPr/>
      <dgm:t>
        <a:bodyPr/>
        <a:lstStyle/>
        <a:p>
          <a:endParaRPr lang="en-GB"/>
        </a:p>
      </dgm:t>
    </dgm:pt>
    <dgm:pt modelId="{568EFF7C-5C79-46DE-A726-3BAB34425559}" type="pres">
      <dgm:prSet presAssocID="{47DC956C-EEDE-C14A-987B-E7F8BAD15E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739F7A-A1DD-4DC0-8E4D-95159201AAD0}" srcId="{9C4C0545-13A0-724D-892F-5086D9208DC9}" destId="{B4CE3174-4B3E-4455-AFF2-BAC6E5045904}" srcOrd="0" destOrd="0" parTransId="{13C5365B-7F46-417E-B22E-12479F838A86}" sibTransId="{40F5068E-DBA0-4743-BD34-9F4FA04AEC51}"/>
    <dgm:cxn modelId="{D6FAD2B3-A801-4CE8-B4B5-6FF2BF03A2D8}" type="presOf" srcId="{113F8F6B-E9EC-DC41-81D7-71403D238DCF}" destId="{4E77C1B8-D427-4B3D-8010-DF7931F9F8BA}" srcOrd="0" destOrd="0" presId="urn:microsoft.com/office/officeart/2005/8/layout/radial1"/>
    <dgm:cxn modelId="{65758A09-4418-4F42-9F86-4031BDD71747}" srcId="{B4CE3174-4B3E-4455-AFF2-BAC6E5045904}" destId="{D19C2816-7940-2A40-9AAD-D0763AC77703}" srcOrd="3" destOrd="0" parTransId="{113F8F6B-E9EC-DC41-81D7-71403D238DCF}" sibTransId="{D22BB3CA-772B-7746-9FF6-8735C7D7B859}"/>
    <dgm:cxn modelId="{887C37FC-7763-4D99-B301-FEF8B6FED537}" type="presOf" srcId="{47DC956C-EEDE-C14A-987B-E7F8BAD15E83}" destId="{568EFF7C-5C79-46DE-A726-3BAB34425559}" srcOrd="0" destOrd="0" presId="urn:microsoft.com/office/officeart/2005/8/layout/radial1"/>
    <dgm:cxn modelId="{319C382F-BC61-497B-822B-FA6F93581D92}" type="presOf" srcId="{CD6B9443-FF64-0746-B6A9-3CC9B48C964E}" destId="{BA605622-07C1-4025-AB18-A94F51FE75DF}" srcOrd="0" destOrd="0" presId="urn:microsoft.com/office/officeart/2005/8/layout/radial1"/>
    <dgm:cxn modelId="{39133FC1-3221-4455-9DAA-E07604395E91}" type="presOf" srcId="{B4CE3174-4B3E-4455-AFF2-BAC6E5045904}" destId="{0843E067-AAB7-4C19-964E-FD2FE2D7F9E2}" srcOrd="0" destOrd="0" presId="urn:microsoft.com/office/officeart/2005/8/layout/radial1"/>
    <dgm:cxn modelId="{9381F5ED-DAC1-4870-AF1D-4FA736E4B805}" type="presOf" srcId="{8B171CCF-8A8C-674C-8BDC-DDCD42CA30FA}" destId="{F1E04C27-DB5D-4478-B3FE-14B8F1A78BB0}" srcOrd="0" destOrd="0" presId="urn:microsoft.com/office/officeart/2005/8/layout/radial1"/>
    <dgm:cxn modelId="{DA0D18DC-3BEA-426A-95E5-36363DDAE028}" type="presOf" srcId="{A39A6A4F-A001-8042-9C78-26305455F6C8}" destId="{9148A768-04F3-4E11-BEC8-93C0160B9816}" srcOrd="1" destOrd="0" presId="urn:microsoft.com/office/officeart/2005/8/layout/radial1"/>
    <dgm:cxn modelId="{2E455250-21AC-4FCF-B51D-AEBBBC641DBB}" type="presOf" srcId="{54A46E58-44CE-824A-9535-7DE8DB7B758D}" destId="{628B9C63-5F63-48F8-8AB4-7977CC535E6B}" srcOrd="0" destOrd="0" presId="urn:microsoft.com/office/officeart/2005/8/layout/radial1"/>
    <dgm:cxn modelId="{504007D6-4C86-4808-95A2-383BD261BCEB}" type="presOf" srcId="{0F7EE86D-C463-7442-86BE-A4F1B5D49C5D}" destId="{59C937E8-0E6D-43ED-A2D5-69C8A2910173}" srcOrd="1" destOrd="0" presId="urn:microsoft.com/office/officeart/2005/8/layout/radial1"/>
    <dgm:cxn modelId="{0326B886-FB8B-422C-9CAC-0B63B294C55F}" type="presOf" srcId="{D19C2816-7940-2A40-9AAD-D0763AC77703}" destId="{1E0F76BC-B83C-4184-B7A2-A03D3A9BD6B6}" srcOrd="0" destOrd="0" presId="urn:microsoft.com/office/officeart/2005/8/layout/radial1"/>
    <dgm:cxn modelId="{D76F81D1-BDC5-6E41-89D7-C4C5A8229271}" srcId="{B4CE3174-4B3E-4455-AFF2-BAC6E5045904}" destId="{CD6B9443-FF64-0746-B6A9-3CC9B48C964E}" srcOrd="2" destOrd="0" parTransId="{8B171CCF-8A8C-674C-8BDC-DDCD42CA30FA}" sibTransId="{F453B48F-2A6B-CE4C-B365-F2F2ED4048FC}"/>
    <dgm:cxn modelId="{48D759BD-2A85-A14A-B6EF-37AC4705349E}" srcId="{B4CE3174-4B3E-4455-AFF2-BAC6E5045904}" destId="{B151E3C1-EF0E-2A4C-84AB-5FB33E84DB52}" srcOrd="1" destOrd="0" parTransId="{4EEB89FA-F2C6-9B41-BD88-6D83F1802D8E}" sibTransId="{13D3B65C-10D1-1546-9456-611BAC25A6B5}"/>
    <dgm:cxn modelId="{EC35577D-9D46-4A52-83AB-82939AFD6018}" type="presOf" srcId="{113F8F6B-E9EC-DC41-81D7-71403D238DCF}" destId="{3A6CBFCD-147D-4B8D-A6C5-3A75D21AE57A}" srcOrd="1" destOrd="0" presId="urn:microsoft.com/office/officeart/2005/8/layout/radial1"/>
    <dgm:cxn modelId="{FF922076-7654-4A80-B09F-7F70D5B3218F}" type="presOf" srcId="{8B171CCF-8A8C-674C-8BDC-DDCD42CA30FA}" destId="{998BD9AB-6851-44E4-B6A7-BE2DE555C083}" srcOrd="1" destOrd="0" presId="urn:microsoft.com/office/officeart/2005/8/layout/radial1"/>
    <dgm:cxn modelId="{EF47A70A-D364-4533-A371-A8050FC68977}" type="presOf" srcId="{0F7EE86D-C463-7442-86BE-A4F1B5D49C5D}" destId="{2283946F-74C1-4F18-B74E-96EEAE6AE3D1}" srcOrd="0" destOrd="0" presId="urn:microsoft.com/office/officeart/2005/8/layout/radial1"/>
    <dgm:cxn modelId="{95B45843-5CAA-4A7B-9896-7114553E2EA9}" type="presOf" srcId="{4EEB89FA-F2C6-9B41-BD88-6D83F1802D8E}" destId="{AD1077C0-BE8E-49DB-8D24-1F39939C8786}" srcOrd="1" destOrd="0" presId="urn:microsoft.com/office/officeart/2005/8/layout/radial1"/>
    <dgm:cxn modelId="{79CCDEC1-515E-40F0-BB5D-F2447A06D930}" type="presOf" srcId="{B151E3C1-EF0E-2A4C-84AB-5FB33E84DB52}" destId="{3BBC2E61-38C1-45C9-8958-4400F60DB248}" srcOrd="0" destOrd="0" presId="urn:microsoft.com/office/officeart/2005/8/layout/radial1"/>
    <dgm:cxn modelId="{54204089-7C72-4459-9D05-9D42422264D2}" type="presOf" srcId="{4EEB89FA-F2C6-9B41-BD88-6D83F1802D8E}" destId="{C9BED30D-BA41-4407-9104-EB75EA2E9648}" srcOrd="0" destOrd="0" presId="urn:microsoft.com/office/officeart/2005/8/layout/radial1"/>
    <dgm:cxn modelId="{F39A6FAC-9AFA-4076-9706-DF3CAB028BB3}" type="presOf" srcId="{9C4C0545-13A0-724D-892F-5086D9208DC9}" destId="{94F41FD8-8A47-473A-A38F-F94A8EA0F8DE}" srcOrd="0" destOrd="0" presId="urn:microsoft.com/office/officeart/2005/8/layout/radial1"/>
    <dgm:cxn modelId="{BA73F197-0949-E14D-812F-E5B3EF5D9649}" srcId="{B4CE3174-4B3E-4455-AFF2-BAC6E5045904}" destId="{54A46E58-44CE-824A-9535-7DE8DB7B758D}" srcOrd="0" destOrd="0" parTransId="{0F7EE86D-C463-7442-86BE-A4F1B5D49C5D}" sibTransId="{ED12619E-177C-DC40-916E-1225E9C471AD}"/>
    <dgm:cxn modelId="{C1B405BD-63DB-44CA-911D-B0EF1442D005}" type="presOf" srcId="{A39A6A4F-A001-8042-9C78-26305455F6C8}" destId="{1BC6C68B-0E17-4854-A57A-3A589121EF30}" srcOrd="0" destOrd="0" presId="urn:microsoft.com/office/officeart/2005/8/layout/radial1"/>
    <dgm:cxn modelId="{BD0B38E3-DACB-454F-A5A3-0426E93B5A26}" srcId="{B4CE3174-4B3E-4455-AFF2-BAC6E5045904}" destId="{47DC956C-EEDE-C14A-987B-E7F8BAD15E83}" srcOrd="4" destOrd="0" parTransId="{A39A6A4F-A001-8042-9C78-26305455F6C8}" sibTransId="{3CCD74C0-E651-0640-AEE9-A0DB0394BD32}"/>
    <dgm:cxn modelId="{403BE4E1-A5A8-48FC-8E05-D62869CA56B4}" type="presParOf" srcId="{94F41FD8-8A47-473A-A38F-F94A8EA0F8DE}" destId="{0843E067-AAB7-4C19-964E-FD2FE2D7F9E2}" srcOrd="0" destOrd="0" presId="urn:microsoft.com/office/officeart/2005/8/layout/radial1"/>
    <dgm:cxn modelId="{AC2ACE65-1935-4A1A-B725-1B0230F1A6DB}" type="presParOf" srcId="{94F41FD8-8A47-473A-A38F-F94A8EA0F8DE}" destId="{2283946F-74C1-4F18-B74E-96EEAE6AE3D1}" srcOrd="1" destOrd="0" presId="urn:microsoft.com/office/officeart/2005/8/layout/radial1"/>
    <dgm:cxn modelId="{8680C888-B0BC-45F8-8D2C-C58F97DF1AE0}" type="presParOf" srcId="{2283946F-74C1-4F18-B74E-96EEAE6AE3D1}" destId="{59C937E8-0E6D-43ED-A2D5-69C8A2910173}" srcOrd="0" destOrd="0" presId="urn:microsoft.com/office/officeart/2005/8/layout/radial1"/>
    <dgm:cxn modelId="{CDE40D38-DEB8-4A23-965F-052A8926D3D4}" type="presParOf" srcId="{94F41FD8-8A47-473A-A38F-F94A8EA0F8DE}" destId="{628B9C63-5F63-48F8-8AB4-7977CC535E6B}" srcOrd="2" destOrd="0" presId="urn:microsoft.com/office/officeart/2005/8/layout/radial1"/>
    <dgm:cxn modelId="{D1EE3435-9135-46C7-9DBC-A7191FAD1604}" type="presParOf" srcId="{94F41FD8-8A47-473A-A38F-F94A8EA0F8DE}" destId="{C9BED30D-BA41-4407-9104-EB75EA2E9648}" srcOrd="3" destOrd="0" presId="urn:microsoft.com/office/officeart/2005/8/layout/radial1"/>
    <dgm:cxn modelId="{45903606-D73C-41A2-8D11-920143B0AA55}" type="presParOf" srcId="{C9BED30D-BA41-4407-9104-EB75EA2E9648}" destId="{AD1077C0-BE8E-49DB-8D24-1F39939C8786}" srcOrd="0" destOrd="0" presId="urn:microsoft.com/office/officeart/2005/8/layout/radial1"/>
    <dgm:cxn modelId="{F170CD19-E718-414F-B4A5-FEAFC205AB38}" type="presParOf" srcId="{94F41FD8-8A47-473A-A38F-F94A8EA0F8DE}" destId="{3BBC2E61-38C1-45C9-8958-4400F60DB248}" srcOrd="4" destOrd="0" presId="urn:microsoft.com/office/officeart/2005/8/layout/radial1"/>
    <dgm:cxn modelId="{606A1D26-5C44-4A17-BFB4-495AC39DED65}" type="presParOf" srcId="{94F41FD8-8A47-473A-A38F-F94A8EA0F8DE}" destId="{F1E04C27-DB5D-4478-B3FE-14B8F1A78BB0}" srcOrd="5" destOrd="0" presId="urn:microsoft.com/office/officeart/2005/8/layout/radial1"/>
    <dgm:cxn modelId="{8BB6A5C9-E772-4491-A49F-DEF5DE643772}" type="presParOf" srcId="{F1E04C27-DB5D-4478-B3FE-14B8F1A78BB0}" destId="{998BD9AB-6851-44E4-B6A7-BE2DE555C083}" srcOrd="0" destOrd="0" presId="urn:microsoft.com/office/officeart/2005/8/layout/radial1"/>
    <dgm:cxn modelId="{54484C9B-987D-48FA-96A9-8A1D1BD716BA}" type="presParOf" srcId="{94F41FD8-8A47-473A-A38F-F94A8EA0F8DE}" destId="{BA605622-07C1-4025-AB18-A94F51FE75DF}" srcOrd="6" destOrd="0" presId="urn:microsoft.com/office/officeart/2005/8/layout/radial1"/>
    <dgm:cxn modelId="{F9A9F7E7-18BC-43FB-9BF3-3EAA79C27DBB}" type="presParOf" srcId="{94F41FD8-8A47-473A-A38F-F94A8EA0F8DE}" destId="{4E77C1B8-D427-4B3D-8010-DF7931F9F8BA}" srcOrd="7" destOrd="0" presId="urn:microsoft.com/office/officeart/2005/8/layout/radial1"/>
    <dgm:cxn modelId="{E030BE1E-0BE8-4C71-B53B-FF2332FE97A4}" type="presParOf" srcId="{4E77C1B8-D427-4B3D-8010-DF7931F9F8BA}" destId="{3A6CBFCD-147D-4B8D-A6C5-3A75D21AE57A}" srcOrd="0" destOrd="0" presId="urn:microsoft.com/office/officeart/2005/8/layout/radial1"/>
    <dgm:cxn modelId="{085683F1-09B2-456F-95B2-60A1EB74CC34}" type="presParOf" srcId="{94F41FD8-8A47-473A-A38F-F94A8EA0F8DE}" destId="{1E0F76BC-B83C-4184-B7A2-A03D3A9BD6B6}" srcOrd="8" destOrd="0" presId="urn:microsoft.com/office/officeart/2005/8/layout/radial1"/>
    <dgm:cxn modelId="{61A2FCBC-C60E-4B10-80E5-2F16D51877DB}" type="presParOf" srcId="{94F41FD8-8A47-473A-A38F-F94A8EA0F8DE}" destId="{1BC6C68B-0E17-4854-A57A-3A589121EF30}" srcOrd="9" destOrd="0" presId="urn:microsoft.com/office/officeart/2005/8/layout/radial1"/>
    <dgm:cxn modelId="{45C67FFA-2E48-4A4E-9E7A-64018A446699}" type="presParOf" srcId="{1BC6C68B-0E17-4854-A57A-3A589121EF30}" destId="{9148A768-04F3-4E11-BEC8-93C0160B9816}" srcOrd="0" destOrd="0" presId="urn:microsoft.com/office/officeart/2005/8/layout/radial1"/>
    <dgm:cxn modelId="{87897F11-BBB2-4F37-9A37-F54F5D5A0A45}" type="presParOf" srcId="{94F41FD8-8A47-473A-A38F-F94A8EA0F8DE}" destId="{568EFF7C-5C79-46DE-A726-3BAB3442555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35AD3-CA48-41AF-8A0D-B678CD8495E6}">
      <dsp:nvSpPr>
        <dsp:cNvPr id="0" name=""/>
        <dsp:cNvSpPr/>
      </dsp:nvSpPr>
      <dsp:spPr>
        <a:xfrm>
          <a:off x="724912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solidFill>
                <a:schemeClr val="tx1"/>
              </a:solidFill>
            </a:rPr>
            <a:t>Needs ID &amp; Process Establishment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774555" y="52699"/>
        <a:ext cx="2725620" cy="1595657"/>
      </dsp:txXfrm>
    </dsp:sp>
    <dsp:sp modelId="{549A9929-74DF-43D9-B188-FD60516C9FDF}">
      <dsp:nvSpPr>
        <dsp:cNvPr id="0" name=""/>
        <dsp:cNvSpPr/>
      </dsp:nvSpPr>
      <dsp:spPr>
        <a:xfrm>
          <a:off x="3798410" y="500239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>
            <a:solidFill>
              <a:schemeClr val="tx1"/>
            </a:solidFill>
          </a:endParaRPr>
        </a:p>
      </dsp:txBody>
      <dsp:txXfrm>
        <a:off x="3798410" y="640354"/>
        <a:ext cx="419216" cy="420346"/>
      </dsp:txXfrm>
    </dsp:sp>
    <dsp:sp modelId="{0B61D298-1FC2-450C-ACCD-62C0710F1C48}">
      <dsp:nvSpPr>
        <dsp:cNvPr id="0" name=""/>
        <dsp:cNvSpPr/>
      </dsp:nvSpPr>
      <dsp:spPr>
        <a:xfrm>
          <a:off x="4679781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solidFill>
                <a:schemeClr val="tx1"/>
              </a:solidFill>
            </a:rPr>
            <a:t>Solicitation of Bids/Proposals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4729424" y="52699"/>
        <a:ext cx="2725620" cy="1595657"/>
      </dsp:txXfrm>
    </dsp:sp>
    <dsp:sp modelId="{7B6D210F-0B49-4E6A-ADB2-2D5BC181BBD2}">
      <dsp:nvSpPr>
        <dsp:cNvPr id="0" name=""/>
        <dsp:cNvSpPr/>
      </dsp:nvSpPr>
      <dsp:spPr>
        <a:xfrm rot="5400000">
          <a:off x="5792794" y="1895743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>
            <a:solidFill>
              <a:schemeClr val="tx1"/>
            </a:solidFill>
          </a:endParaRPr>
        </a:p>
      </dsp:txBody>
      <dsp:txXfrm rot="-5400000">
        <a:off x="5882061" y="1946591"/>
        <a:ext cx="420346" cy="419216"/>
      </dsp:txXfrm>
    </dsp:sp>
    <dsp:sp modelId="{3116E080-DC52-41DC-8B95-D52E5388641F}">
      <dsp:nvSpPr>
        <dsp:cNvPr id="0" name=""/>
        <dsp:cNvSpPr/>
      </dsp:nvSpPr>
      <dsp:spPr>
        <a:xfrm>
          <a:off x="4679781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solidFill>
                <a:schemeClr val="tx1"/>
              </a:solidFill>
            </a:rPr>
            <a:t>Bids/Proposal Evaluation &amp; Award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4729424" y="2877605"/>
        <a:ext cx="2725620" cy="1595657"/>
      </dsp:txXfrm>
    </dsp:sp>
    <dsp:sp modelId="{B62BA21D-796A-4DD6-8A44-CEF731171672}">
      <dsp:nvSpPr>
        <dsp:cNvPr id="0" name=""/>
        <dsp:cNvSpPr/>
      </dsp:nvSpPr>
      <dsp:spPr>
        <a:xfrm rot="10800000">
          <a:off x="3832309" y="3325146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>
            <a:solidFill>
              <a:schemeClr val="tx1"/>
            </a:solidFill>
          </a:endParaRPr>
        </a:p>
      </dsp:txBody>
      <dsp:txXfrm rot="10800000">
        <a:off x="4011973" y="3465261"/>
        <a:ext cx="419216" cy="420346"/>
      </dsp:txXfrm>
    </dsp:sp>
    <dsp:sp modelId="{B6392D5D-DB43-49AA-A144-DE355802CE29}">
      <dsp:nvSpPr>
        <dsp:cNvPr id="0" name=""/>
        <dsp:cNvSpPr/>
      </dsp:nvSpPr>
      <dsp:spPr>
        <a:xfrm>
          <a:off x="724912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solidFill>
                <a:schemeClr val="tx1"/>
              </a:solidFill>
            </a:rPr>
            <a:t>Contract/ Project Management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774555" y="2877605"/>
        <a:ext cx="2725620" cy="1595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33669-44EA-46EF-A4A8-CA1DBF4CCE27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Need &amp; scope identification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484253B7-E5F7-4983-A74F-85E6DDB7559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Funding needs, identification &amp; confirmation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7D46790B-27B8-4AF9-B41E-E3041054392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Procurement method determination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3B816904-DA13-4DDE-ACC7-961047C14C68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Procurement planning &amp; strategy development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1414462" y="2391569"/>
        <a:ext cx="2571749" cy="1543050"/>
      </dsp:txXfrm>
    </dsp:sp>
    <dsp:sp modelId="{63901D40-0558-40D4-B818-9257EF75C678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Solicitation documents preparation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7CD3A-B1B6-47DC-945E-0679226DE52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Publication and circulation of solicitation documents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5C01B6EE-1CAA-4379-8C02-DBF8047A89C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Registration of interest/intention to bid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F81B926D-4876-45BA-AE9D-6E1863184A08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Q&amp;A/clarification of issues, queries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F2D18F7F-A30B-4FDF-911B-BBABE23FE06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64182"/>
                <a:satOff val="-1073"/>
                <a:lumOff val="184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164182"/>
                <a:satOff val="-1073"/>
                <a:lumOff val="184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Pre-bid/proposal meeting &amp; site visit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1414462" y="2391569"/>
        <a:ext cx="2571749" cy="1543050"/>
      </dsp:txXfrm>
    </dsp:sp>
    <dsp:sp modelId="{DDA4EF29-DBA0-4EB4-BE5A-33DBD36908A5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submission</a:t>
          </a:r>
          <a:endParaRPr lang="en-GB" sz="2400" kern="1200" dirty="0">
            <a:solidFill>
              <a:schemeClr val="tx1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A88BF-66A9-477A-BA7B-70F8D359E2F1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opening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72D39F07-0A0B-48AA-8E3B-F70903A2489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44139"/>
                <a:satOff val="-1091"/>
                <a:lumOff val="624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-44139"/>
                <a:satOff val="-1091"/>
                <a:lumOff val="624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Bid/proposal evaluation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34B4D416-61BD-4C4A-B295-814FDD8D149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award recommendation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AB006DBE-041D-4CB2-B2F4-30EAC7E9BABF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32418"/>
                <a:satOff val="-3274"/>
                <a:lumOff val="1874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-132418"/>
                <a:satOff val="-3274"/>
                <a:lumOff val="1874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negotiations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1414462" y="2391569"/>
        <a:ext cx="2571749" cy="1543050"/>
      </dsp:txXfrm>
    </dsp:sp>
    <dsp:sp modelId="{CDB511BF-7C0F-4BB7-83DE-48E62DE4E4E1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Contract award  &amp; signing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6232B-479B-4466-821B-9CC170AA1F56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Time table &amp; milestone management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495061" y="645"/>
        <a:ext cx="2262336" cy="1357401"/>
      </dsp:txXfrm>
    </dsp:sp>
    <dsp:sp modelId="{1A8B69D6-6442-49BE-A524-955DA58F429D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34204"/>
                <a:satOff val="-373"/>
                <a:lumOff val="42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34204"/>
                <a:satOff val="-373"/>
                <a:lumOff val="42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Receipt &amp; review of reports and deliverables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2983631" y="645"/>
        <a:ext cx="2262336" cy="1357401"/>
      </dsp:txXfrm>
    </dsp:sp>
    <dsp:sp modelId="{E82D8C68-359F-45B2-B094-7A5A2FAB849D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68408"/>
                <a:satOff val="-746"/>
                <a:lumOff val="852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68408"/>
                <a:satOff val="-746"/>
                <a:lumOff val="852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Confirmation &amp; acceptance of deliverables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5472201" y="645"/>
        <a:ext cx="2262336" cy="1357401"/>
      </dsp:txXfrm>
    </dsp:sp>
    <dsp:sp modelId="{02616E17-4141-448D-8455-DB186A2E2DA8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02612"/>
                <a:satOff val="-1119"/>
                <a:lumOff val="1278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102612"/>
                <a:satOff val="-1119"/>
                <a:lumOff val="1278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Payment preparation &amp; processing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495061" y="1584280"/>
        <a:ext cx="2262336" cy="1357401"/>
      </dsp:txXfrm>
    </dsp:sp>
    <dsp:sp modelId="{9A09B727-522A-48D5-ACBC-EF6B68E45933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36816"/>
                <a:satOff val="-1492"/>
                <a:lumOff val="170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136816"/>
                <a:satOff val="-1492"/>
                <a:lumOff val="170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Project/contract changes &amp; variations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2983631" y="1584280"/>
        <a:ext cx="2262336" cy="1357401"/>
      </dsp:txXfrm>
    </dsp:sp>
    <dsp:sp modelId="{23C0FE02-046D-405C-AF16-1EFE82BA9B83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71020"/>
                <a:satOff val="-1865"/>
                <a:lumOff val="213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171020"/>
                <a:satOff val="-1865"/>
                <a:lumOff val="213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Monitoring &amp; evaluation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5472201" y="1584280"/>
        <a:ext cx="2262336" cy="1357401"/>
      </dsp:txXfrm>
    </dsp:sp>
    <dsp:sp modelId="{B90259C0-FC90-48CB-9D5B-E06934C9B31E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solidFill>
                <a:schemeClr val="tx1"/>
              </a:solidFill>
            </a:rPr>
            <a:t>Project closure &amp; audit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2983631" y="3167916"/>
        <a:ext cx="2262336" cy="13574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3E067-AAB7-4C19-964E-FD2FE2D7F9E2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 smtClean="0">
              <a:solidFill>
                <a:schemeClr val="tx1"/>
              </a:solidFill>
            </a:rPr>
            <a:t>Govt</a:t>
          </a:r>
          <a:endParaRPr lang="en-US" sz="3500" b="1" kern="1200" dirty="0">
            <a:solidFill>
              <a:schemeClr val="tx1"/>
            </a:solidFill>
          </a:endParaRPr>
        </a:p>
      </dsp:txBody>
      <dsp:txXfrm>
        <a:off x="3638153" y="1953786"/>
        <a:ext cx="953293" cy="953293"/>
      </dsp:txXfrm>
    </dsp:sp>
    <dsp:sp modelId="{2283946F-74C1-4F18-B74E-96EEAE6AE3D1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104664" y="1543511"/>
        <a:ext cx="20270" cy="20270"/>
      </dsp:txXfrm>
    </dsp:sp>
    <dsp:sp modelId="{628B9C63-5F63-48F8-8AB4-7977CC535E6B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1"/>
              </a:solidFill>
            </a:rPr>
            <a:t>C2G</a:t>
          </a:r>
          <a:endParaRPr lang="en-US" sz="3900" b="1" kern="1200" dirty="0">
            <a:solidFill>
              <a:schemeClr val="tx1"/>
            </a:solidFill>
          </a:endParaRPr>
        </a:p>
      </dsp:txBody>
      <dsp:txXfrm>
        <a:off x="3638153" y="200213"/>
        <a:ext cx="953293" cy="953293"/>
      </dsp:txXfrm>
    </dsp:sp>
    <dsp:sp modelId="{C9BED30D-BA41-4407-9104-EB75EA2E9648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938538" y="2149355"/>
        <a:ext cx="20270" cy="20270"/>
      </dsp:txXfrm>
    </dsp:sp>
    <dsp:sp modelId="{3BBC2E61-38C1-45C9-8958-4400F60DB248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1"/>
              </a:solidFill>
            </a:rPr>
            <a:t>G2G</a:t>
          </a:r>
          <a:endParaRPr lang="en-US" sz="3900" b="1" kern="1200" dirty="0">
            <a:solidFill>
              <a:schemeClr val="tx1"/>
            </a:solidFill>
          </a:endParaRPr>
        </a:p>
      </dsp:txBody>
      <dsp:txXfrm>
        <a:off x="5305899" y="1411902"/>
        <a:ext cx="953293" cy="953293"/>
      </dsp:txXfrm>
    </dsp:sp>
    <dsp:sp modelId="{F1E04C27-DB5D-4478-B3FE-14B8F1A78BB0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620026" y="3129632"/>
        <a:ext cx="20270" cy="20270"/>
      </dsp:txXfrm>
    </dsp:sp>
    <dsp:sp modelId="{BA605622-07C1-4025-AB18-A94F51FE75D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1"/>
              </a:solidFill>
            </a:rPr>
            <a:t>G2C</a:t>
          </a:r>
          <a:endParaRPr lang="en-US" sz="3900" b="1" kern="1200" dirty="0">
            <a:solidFill>
              <a:schemeClr val="tx1"/>
            </a:solidFill>
          </a:endParaRPr>
        </a:p>
      </dsp:txBody>
      <dsp:txXfrm>
        <a:off x="4668877" y="3372456"/>
        <a:ext cx="953293" cy="953293"/>
      </dsp:txXfrm>
    </dsp:sp>
    <dsp:sp modelId="{4E77C1B8-D427-4B3D-8010-DF7931F9F8BA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3589302" y="3129632"/>
        <a:ext cx="20270" cy="20270"/>
      </dsp:txXfrm>
    </dsp:sp>
    <dsp:sp modelId="{1E0F76BC-B83C-4184-B7A2-A03D3A9BD6B6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1"/>
              </a:solidFill>
            </a:rPr>
            <a:t>G2E</a:t>
          </a:r>
          <a:endParaRPr lang="en-US" sz="3900" b="1" kern="1200" dirty="0">
            <a:solidFill>
              <a:schemeClr val="tx1"/>
            </a:solidFill>
          </a:endParaRPr>
        </a:p>
      </dsp:txBody>
      <dsp:txXfrm>
        <a:off x="2607429" y="3372456"/>
        <a:ext cx="953293" cy="953293"/>
      </dsp:txXfrm>
    </dsp:sp>
    <dsp:sp modelId="{1BC6C68B-0E17-4854-A57A-3A589121EF30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3270791" y="2149355"/>
        <a:ext cx="20270" cy="20270"/>
      </dsp:txXfrm>
    </dsp:sp>
    <dsp:sp modelId="{568EFF7C-5C79-46DE-A726-3BAB34425559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1"/>
              </a:solidFill>
            </a:rPr>
            <a:t>G2B</a:t>
          </a:r>
          <a:endParaRPr lang="en-US" sz="3900" b="1" kern="1200" dirty="0">
            <a:solidFill>
              <a:schemeClr val="tx1"/>
            </a:solidFill>
          </a:endParaRPr>
        </a:p>
      </dsp:txBody>
      <dsp:txXfrm>
        <a:off x="1970406" y="1411902"/>
        <a:ext cx="953293" cy="95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F21E2-20A9-4047-B6B8-A754652643A1}" type="datetimeFigureOut">
              <a:rPr lang="en-US" smtClean="0"/>
              <a:t>10-Jun-2016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606A-A603-B640-8DE1-7153B4F1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4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E-government</a:t>
            </a:r>
            <a:r>
              <a:rPr lang="en-US" dirty="0" smtClean="0"/>
              <a:t> (short for electronic government, also known as e-</a:t>
            </a:r>
            <a:r>
              <a:rPr lang="en-US" dirty="0" err="1" smtClean="0"/>
              <a:t>gov</a:t>
            </a:r>
            <a:r>
              <a:rPr lang="en-US" dirty="0" smtClean="0"/>
              <a:t>, Internet government, digital government, online government, or connected government)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E-government</a:t>
            </a:r>
            <a:r>
              <a:rPr lang="en-US" dirty="0" smtClean="0"/>
              <a:t> facilitates digital interactions between 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 citizen and their government (C2G),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between governments and government agencies (G2G),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between government and citizens (G2C),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between government and employees (G2E),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between government and businesses/commerce (G2B).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8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ASYCUDA (regional)</a:t>
            </a:r>
          </a:p>
          <a:p>
            <a:pPr lvl="1"/>
            <a:r>
              <a:rPr lang="en-GB" dirty="0" smtClean="0"/>
              <a:t> Automated System for Customs Data </a:t>
            </a:r>
          </a:p>
          <a:p>
            <a:pPr lvl="1"/>
            <a:r>
              <a:rPr lang="en-GB" dirty="0" smtClean="0"/>
              <a:t>computerised customs management system </a:t>
            </a:r>
            <a:r>
              <a:rPr lang="en-US" dirty="0" smtClean="0"/>
              <a:t>designed by UNCTAD</a:t>
            </a:r>
            <a:endParaRPr lang="en-JM" dirty="0" smtClean="0"/>
          </a:p>
          <a:p>
            <a:pPr lvl="1"/>
            <a:r>
              <a:rPr lang="en-JM" dirty="0" smtClean="0"/>
              <a:t>Has been used in over 90 countries, territories &amp; regions</a:t>
            </a:r>
          </a:p>
          <a:p>
            <a:pPr lvl="1">
              <a:spcAft>
                <a:spcPts val="900"/>
              </a:spcAft>
            </a:pPr>
            <a:r>
              <a:rPr lang="en-JM" dirty="0" smtClean="0"/>
              <a:t>Used by 17 Caribbean countries</a:t>
            </a:r>
          </a:p>
          <a:p>
            <a:r>
              <a:rPr lang="en-JM" dirty="0" smtClean="0"/>
              <a:t>SIGTAS  (regional) </a:t>
            </a:r>
          </a:p>
          <a:p>
            <a:pPr lvl="1"/>
            <a:r>
              <a:rPr lang="en-US" dirty="0" smtClean="0"/>
              <a:t>Standard Integrated Government Tax Administration System</a:t>
            </a:r>
            <a:endParaRPr lang="en-GB" dirty="0" smtClean="0"/>
          </a:p>
          <a:p>
            <a:pPr lvl="1"/>
            <a:r>
              <a:rPr lang="en-JM" dirty="0" smtClean="0"/>
              <a:t>Used in 20+ countries</a:t>
            </a:r>
          </a:p>
          <a:p>
            <a:pPr lvl="1">
              <a:spcAft>
                <a:spcPts val="900"/>
              </a:spcAft>
            </a:pPr>
            <a:r>
              <a:rPr lang="en-JM" dirty="0" smtClean="0"/>
              <a:t>In Caribbean since 1990s: </a:t>
            </a:r>
            <a:r>
              <a:rPr lang="en-GB" dirty="0" smtClean="0"/>
              <a:t>Jamaica;  Barbados;  Guyana;  Haiti;  OECS </a:t>
            </a:r>
          </a:p>
          <a:p>
            <a:r>
              <a:rPr lang="en-GB" dirty="0" smtClean="0"/>
              <a:t>FINMAN  (Saint Lucia &amp; Barbados?)</a:t>
            </a:r>
          </a:p>
          <a:p>
            <a:pPr lvl="1"/>
            <a:r>
              <a:rPr lang="en-US" dirty="0" smtClean="0"/>
              <a:t>Launched in 1997 using </a:t>
            </a:r>
            <a:r>
              <a:rPr lang="en-US" dirty="0" err="1" smtClean="0"/>
              <a:t>SmartStream</a:t>
            </a:r>
            <a:r>
              <a:rPr lang="en-US" dirty="0" smtClean="0"/>
              <a:t> suite of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lvl="1"/>
            <a:r>
              <a:rPr lang="en-US" dirty="0" smtClean="0"/>
              <a:t>To implement a broad range of Financial Management reforms, including a </a:t>
            </a:r>
            <a:r>
              <a:rPr lang="en-US" dirty="0" err="1" smtClean="0"/>
              <a:t>govt</a:t>
            </a:r>
            <a:r>
              <a:rPr lang="en-US" dirty="0" smtClean="0"/>
              <a:t>-wide computer system for the management of Government Accounts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606A-A603-B640-8DE1-7153B4F164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0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2077"/>
            <a:ext cx="7772400" cy="1470025"/>
          </a:xfrm>
        </p:spPr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09504"/>
            <a:ext cx="7772400" cy="800451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ICT_final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99" b="30711"/>
          <a:stretch/>
        </p:blipFill>
        <p:spPr>
          <a:xfrm>
            <a:off x="1787922" y="332129"/>
            <a:ext cx="5631855" cy="201448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685800" y="5592417"/>
            <a:ext cx="7772400" cy="728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b="1" kern="1200">
                <a:solidFill>
                  <a:srgbClr val="FF66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rgbClr val="000000"/>
                </a:solidFill>
              </a:rPr>
              <a:t>III Sub-Regional Caribbean Public Procurement Conference</a:t>
            </a:r>
          </a:p>
          <a:p>
            <a:pPr algn="l"/>
            <a:r>
              <a:rPr lang="en-US" sz="1400" baseline="0" dirty="0" smtClean="0">
                <a:solidFill>
                  <a:srgbClr val="000000"/>
                </a:solidFill>
              </a:rPr>
              <a:t>Lloyd Erskine Sandiford Conference Centre, Barbados</a:t>
            </a:r>
          </a:p>
          <a:p>
            <a:pPr algn="l"/>
            <a:r>
              <a:rPr lang="en-US" sz="1400" baseline="0" dirty="0" smtClean="0">
                <a:solidFill>
                  <a:srgbClr val="000000"/>
                </a:solidFill>
              </a:rPr>
              <a:t>14 June 2016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4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3D130C3-247F-6141-9735-794EED0CF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C0C9BD0-65BE-4246-B46F-B0D8D034DF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8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B3009EF-C1F8-234C-A068-714632FEE1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CT_final (small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21" y="6293049"/>
            <a:ext cx="1224000" cy="5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8D43B88-06B7-4946-95BE-5FE036A876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B30F108-153C-F64C-BEB2-6419DC931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B420671-C7A3-6B43-AD29-80E900D1C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27448B0-AED8-784C-96B8-4181FA3318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9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659C103-6331-8648-B83D-0D7F738384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3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4726582-24F0-424F-8E79-61EC9468C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8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0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415C6BF-3F1C-5442-A0C4-148B126F5A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3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JM" dirty="0" smtClean="0"/>
              <a:t>19 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4AAD-C210-6E4E-A48E-C62BE09E87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ICT_final (small)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21" y="6293049"/>
            <a:ext cx="1224000" cy="5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5339"/>
            <a:ext cx="7772400" cy="165690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3300"/>
                </a:solidFill>
              </a:rPr>
              <a:t>Public Procurement and </a:t>
            </a:r>
            <a:br>
              <a:rPr lang="en-US" sz="5400" dirty="0" smtClean="0">
                <a:solidFill>
                  <a:srgbClr val="FF3300"/>
                </a:solidFill>
              </a:rPr>
            </a:br>
            <a:r>
              <a:rPr lang="en-US" sz="5400" dirty="0" smtClean="0">
                <a:solidFill>
                  <a:srgbClr val="FF3300"/>
                </a:solidFill>
              </a:rPr>
              <a:t>e-Government</a:t>
            </a:r>
            <a:endParaRPr lang="en-US" sz="5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Improve transparency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Improve  accountability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Eliminate corruption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Open Government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Open Data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Freedom of information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Increase public trust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More prudent management for finances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e-Government?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25000"/>
              </a:lnSpc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The </a:t>
            </a:r>
            <a:r>
              <a:rPr lang="en-US" sz="2800" i="1" dirty="0"/>
              <a:t>utilization of Information Technology (IT), Information and Communication Technologies (ICTs), and other web-based telecommunication technologies to improve and/or enhance on the efficiency and effectiveness of service delivery in the public </a:t>
            </a:r>
            <a:r>
              <a:rPr lang="en-US" sz="2800" i="1" dirty="0" smtClean="0"/>
              <a:t>sector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Jeong</a:t>
            </a:r>
            <a:r>
              <a:rPr lang="en-GB" dirty="0" smtClean="0"/>
              <a:t>, </a:t>
            </a:r>
            <a:r>
              <a:rPr lang="en-GB" dirty="0"/>
              <a:t>Chun Hai </a:t>
            </a:r>
            <a:r>
              <a:rPr lang="en-GB" dirty="0" smtClean="0"/>
              <a:t>@ Ibrahim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861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modes of e-</a:t>
            </a:r>
            <a:r>
              <a:rPr lang="en-US" dirty="0" err="1" smtClean="0"/>
              <a:t>govt</a:t>
            </a:r>
            <a:r>
              <a:rPr lang="en-US" dirty="0" smtClean="0"/>
              <a:t> delivery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2004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350342"/>
            <a:ext cx="268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/>
              <a:t>Jeong</a:t>
            </a:r>
            <a:r>
              <a:rPr lang="en-US" dirty="0"/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7283885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Govt</a:t>
            </a:r>
            <a:r>
              <a:rPr lang="en-US" dirty="0" smtClean="0"/>
              <a:t> in the </a:t>
            </a:r>
            <a:r>
              <a:rPr lang="en-US" dirty="0"/>
              <a:t>C</a:t>
            </a:r>
            <a:r>
              <a:rPr lang="en-US" dirty="0" smtClean="0"/>
              <a:t>aribbean is not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4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Earlier initiatives…</a:t>
            </a:r>
          </a:p>
          <a:p>
            <a:r>
              <a:rPr lang="en-US" dirty="0" smtClean="0"/>
              <a:t>Automated </a:t>
            </a:r>
            <a:r>
              <a:rPr lang="en-US" dirty="0"/>
              <a:t>System for Customs </a:t>
            </a:r>
            <a:r>
              <a:rPr lang="en-US" dirty="0" smtClean="0"/>
              <a:t>Data (ASYCUDA)</a:t>
            </a:r>
          </a:p>
          <a:p>
            <a:r>
              <a:rPr lang="en-US" dirty="0"/>
              <a:t>Standard Integrated Government Tax Administration </a:t>
            </a:r>
            <a:r>
              <a:rPr lang="en-US" dirty="0" smtClean="0"/>
              <a:t>System (</a:t>
            </a:r>
            <a:r>
              <a:rPr lang="en-JM" dirty="0" smtClean="0"/>
              <a:t>SIGTAS)</a:t>
            </a:r>
          </a:p>
          <a:p>
            <a:r>
              <a:rPr lang="en-GB" dirty="0" smtClean="0"/>
              <a:t>FINMAN </a:t>
            </a:r>
            <a:endParaRPr lang="en-GB" b="1" dirty="0" smtClean="0"/>
          </a:p>
          <a:p>
            <a:pPr>
              <a:spcAft>
                <a:spcPts val="600"/>
              </a:spcAft>
            </a:pPr>
            <a:r>
              <a:rPr lang="en-GB" dirty="0"/>
              <a:t>Pharmaceutical Procurement Service</a:t>
            </a:r>
            <a:endParaRPr lang="en-GB" dirty="0" smtClean="0"/>
          </a:p>
          <a:p>
            <a:pPr marL="0" indent="0">
              <a:buNone/>
            </a:pPr>
            <a:r>
              <a:rPr lang="en-US" b="1" dirty="0" smtClean="0"/>
              <a:t>More recent ones…</a:t>
            </a:r>
          </a:p>
          <a:p>
            <a:pPr lvl="0"/>
            <a:r>
              <a:rPr lang="en-US" dirty="0" err="1"/>
              <a:t>Govt</a:t>
            </a:r>
            <a:r>
              <a:rPr lang="en-US" dirty="0"/>
              <a:t> portals </a:t>
            </a:r>
            <a:endParaRPr lang="en-GB" dirty="0"/>
          </a:p>
          <a:p>
            <a:r>
              <a:rPr lang="en-US" dirty="0" err="1" smtClean="0"/>
              <a:t>GovNet</a:t>
            </a:r>
            <a:endParaRPr lang="en-US" dirty="0" smtClean="0"/>
          </a:p>
          <a:p>
            <a:r>
              <a:rPr lang="en-US" dirty="0"/>
              <a:t>GATE </a:t>
            </a:r>
            <a:r>
              <a:rPr lang="en-US" dirty="0" smtClean="0"/>
              <a:t>eService</a:t>
            </a:r>
          </a:p>
          <a:p>
            <a:r>
              <a:rPr lang="en-GB" dirty="0" err="1" smtClean="0"/>
              <a:t>ttconnect</a:t>
            </a:r>
            <a:endParaRPr lang="en-GB" dirty="0" smtClean="0"/>
          </a:p>
          <a:p>
            <a:r>
              <a:rPr lang="en-GB" dirty="0"/>
              <a:t>Application Management and Data Automation (AMANDA</a:t>
            </a:r>
            <a:r>
              <a:rPr lang="en-GB" dirty="0" smtClean="0"/>
              <a:t>)</a:t>
            </a:r>
          </a:p>
          <a:p>
            <a:r>
              <a:rPr lang="en-GB" dirty="0"/>
              <a:t>Barbados Revenue </a:t>
            </a:r>
            <a:r>
              <a:rPr lang="en-GB" dirty="0" smtClean="0"/>
              <a:t>Authority</a:t>
            </a:r>
          </a:p>
          <a:p>
            <a:pPr lvl="0"/>
            <a:r>
              <a:rPr lang="en-GB" dirty="0"/>
              <a:t>Electronic document and record management </a:t>
            </a:r>
            <a:r>
              <a:rPr lang="en-GB" dirty="0" smtClean="0"/>
              <a:t>systems</a:t>
            </a:r>
          </a:p>
          <a:p>
            <a:pPr lvl="0"/>
            <a:r>
              <a:rPr lang="en-US" dirty="0" smtClean="0"/>
              <a:t>Electronic </a:t>
            </a:r>
            <a:r>
              <a:rPr lang="en-US" dirty="0"/>
              <a:t>Government for Regional Integration Project (EGRIP)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95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digitising</a:t>
            </a:r>
            <a:r>
              <a:rPr lang="en-US" dirty="0" smtClean="0"/>
              <a:t> public procurement can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Steps and process already well established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Reporting lines, responsibilities, authority known</a:t>
            </a:r>
          </a:p>
          <a:p>
            <a:r>
              <a:rPr lang="en-US" dirty="0" smtClean="0"/>
              <a:t>Electronic platform(s) can be developed to, </a:t>
            </a:r>
            <a:r>
              <a:rPr lang="en-US" i="1" dirty="0" smtClean="0"/>
              <a:t>inter alia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Coordinate, manage and monitor the process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G2G</a:t>
            </a:r>
          </a:p>
          <a:p>
            <a:pPr lvl="1"/>
            <a:r>
              <a:rPr lang="en-US" dirty="0" smtClean="0"/>
              <a:t>Disseminate information </a:t>
            </a:r>
            <a:r>
              <a:rPr lang="en-US" dirty="0" smtClean="0">
                <a:sym typeface="Symbol"/>
              </a:rPr>
              <a:t> G2G, G2B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oordinate participation </a:t>
            </a:r>
            <a:r>
              <a:rPr lang="en-US" dirty="0" smtClean="0">
                <a:sym typeface="Symbol"/>
              </a:rPr>
              <a:t> G2G, G2B, B2G</a:t>
            </a:r>
            <a:endParaRPr lang="en-US" dirty="0" smtClean="0"/>
          </a:p>
          <a:p>
            <a:pPr lvl="1"/>
            <a:r>
              <a:rPr lang="en-US" dirty="0"/>
              <a:t>Provide updates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G2G, G2B, G2C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Create and store a record of the process and decisions </a:t>
            </a:r>
            <a:r>
              <a:rPr lang="en-US" dirty="0" smtClean="0">
                <a:sym typeface="Symbol"/>
              </a:rPr>
              <a:t> G2G, G2B, G2C</a:t>
            </a:r>
          </a:p>
          <a:p>
            <a:r>
              <a:rPr lang="en-US" dirty="0" smtClean="0">
                <a:sym typeface="Symbol"/>
              </a:rPr>
              <a:t>Platform(s) can be used to </a:t>
            </a:r>
            <a:r>
              <a:rPr lang="en-US" dirty="0" err="1" smtClean="0">
                <a:sym typeface="Symbol"/>
              </a:rPr>
              <a:t>optimise</a:t>
            </a:r>
            <a:r>
              <a:rPr lang="en-US" dirty="0" smtClean="0">
                <a:sym typeface="Symbol"/>
              </a:rPr>
              <a:t> the public procurement process and improve the experience for 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285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482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public procurement process is essential to provide a framework for transparent and defensible purchase of works, goods and services by </a:t>
            </a:r>
            <a:r>
              <a:rPr lang="en-US" dirty="0" err="1"/>
              <a:t>G</a:t>
            </a:r>
            <a:r>
              <a:rPr lang="en-US" dirty="0" err="1" smtClean="0"/>
              <a:t>ovt</a:t>
            </a:r>
            <a:endParaRPr lang="en-US" dirty="0" smtClean="0"/>
          </a:p>
          <a:p>
            <a:r>
              <a:rPr lang="en-US" dirty="0" smtClean="0"/>
              <a:t>However, the process can be arduous, complex and protracted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Frequently comprises </a:t>
            </a:r>
            <a:r>
              <a:rPr lang="en-US" dirty="0" smtClean="0"/>
              <a:t>numerous steps and several actors</a:t>
            </a:r>
          </a:p>
          <a:p>
            <a:r>
              <a:rPr lang="en-US" dirty="0" smtClean="0"/>
              <a:t>Across the </a:t>
            </a:r>
            <a:r>
              <a:rPr lang="en-US" dirty="0" smtClean="0"/>
              <a:t>Caribbean, </a:t>
            </a:r>
            <a:r>
              <a:rPr lang="en-US" dirty="0" smtClean="0"/>
              <a:t>efforts are already being made to move towards e-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Some countries are more enthusiastic/aggressive than others</a:t>
            </a:r>
          </a:p>
          <a:p>
            <a:r>
              <a:rPr lang="en-US" dirty="0" smtClean="0"/>
              <a:t>Moving to e-procurement could address key challenges in public procurement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Can foster public procurement objectives and be aligned with current trends in </a:t>
            </a:r>
            <a:r>
              <a:rPr lang="en-US" dirty="0" err="1" smtClean="0"/>
              <a:t>Govt</a:t>
            </a:r>
            <a:r>
              <a:rPr lang="en-US" dirty="0" smtClean="0"/>
              <a:t>/public sector management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233352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2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Any Questions?</a:t>
            </a:r>
            <a:endParaRPr lang="en-US" sz="5400" dirty="0"/>
          </a:p>
        </p:txBody>
      </p:sp>
      <p:sp>
        <p:nvSpPr>
          <p:cNvPr id="3" name="TextBox 3"/>
          <p:cNvSpPr txBox="1"/>
          <p:nvPr/>
        </p:nvSpPr>
        <p:spPr>
          <a:xfrm>
            <a:off x="579168" y="4902165"/>
            <a:ext cx="39928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0066"/>
                </a:solidFill>
              </a:rPr>
              <a:t>Michele Marius</a:t>
            </a:r>
          </a:p>
          <a:p>
            <a:r>
              <a:rPr lang="en-US" sz="2400" dirty="0" smtClean="0"/>
              <a:t>Blog:  </a:t>
            </a:r>
            <a:r>
              <a:rPr lang="en-US" sz="2400" dirty="0" err="1" smtClean="0"/>
              <a:t>ict-pulse.com</a:t>
            </a:r>
            <a:endParaRPr lang="en-US" sz="2400" dirty="0" smtClean="0"/>
          </a:p>
          <a:p>
            <a:r>
              <a:rPr lang="en-US" sz="2400" dirty="0" smtClean="0"/>
              <a:t>FB: </a:t>
            </a:r>
            <a:r>
              <a:rPr lang="en-US" sz="2400" dirty="0" err="1" smtClean="0"/>
              <a:t>facebook.com</a:t>
            </a:r>
            <a:r>
              <a:rPr lang="en-US" sz="2400" dirty="0" smtClean="0"/>
              <a:t>/</a:t>
            </a:r>
            <a:r>
              <a:rPr lang="en-US" sz="2400" dirty="0" err="1" smtClean="0"/>
              <a:t>ICTPulse</a:t>
            </a:r>
            <a:endParaRPr lang="en-US" sz="2400" dirty="0" smtClean="0"/>
          </a:p>
          <a:p>
            <a:r>
              <a:rPr lang="en-US" sz="2400" dirty="0" smtClean="0"/>
              <a:t>Twitter: @</a:t>
            </a:r>
            <a:r>
              <a:rPr lang="en-US" sz="2400" dirty="0" err="1" smtClean="0"/>
              <a:t>ictpulse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83001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Key </a:t>
            </a:r>
            <a:r>
              <a:rPr lang="en-US" dirty="0" smtClean="0"/>
              <a:t>steps </a:t>
            </a:r>
            <a:r>
              <a:rPr lang="en-US" dirty="0" smtClean="0"/>
              <a:t>in the </a:t>
            </a:r>
            <a:r>
              <a:rPr lang="en-US" dirty="0" smtClean="0"/>
              <a:t>procurement process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Typical challenges when implementing the </a:t>
            </a:r>
            <a:r>
              <a:rPr lang="en-US" dirty="0"/>
              <a:t>public procurement process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How </a:t>
            </a:r>
            <a:r>
              <a:rPr lang="en-US" dirty="0" err="1" smtClean="0"/>
              <a:t>digitising</a:t>
            </a:r>
            <a:r>
              <a:rPr lang="en-US" dirty="0" smtClean="0"/>
              <a:t> the procurement process can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o</a:t>
            </a:r>
            <a:r>
              <a:rPr lang="en-US" dirty="0" smtClean="0"/>
              <a:t>bjectives </a:t>
            </a:r>
            <a:r>
              <a:rPr lang="en-US" dirty="0" smtClean="0"/>
              <a:t>of public procurement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and procedure 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Process consistency </a:t>
            </a:r>
          </a:p>
          <a:p>
            <a:r>
              <a:rPr lang="en-US" dirty="0" smtClean="0"/>
              <a:t>Predictability </a:t>
            </a:r>
          </a:p>
          <a:p>
            <a:r>
              <a:rPr lang="en-US" dirty="0" smtClean="0"/>
              <a:t>Secure the best talent and expertise</a:t>
            </a:r>
          </a:p>
          <a:p>
            <a:r>
              <a:rPr lang="en-US" dirty="0" smtClean="0"/>
              <a:t>Ensure the best value for money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9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in procurement process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3055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4988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Needs </a:t>
            </a:r>
            <a:r>
              <a:rPr lang="en-US" dirty="0" smtClean="0"/>
              <a:t>ID &amp; </a:t>
            </a:r>
            <a:r>
              <a:rPr lang="en-US" dirty="0"/>
              <a:t>Process </a:t>
            </a:r>
            <a:r>
              <a:rPr lang="en-US" dirty="0" smtClean="0"/>
              <a:t>Establishment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3994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3629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Solicitation of Bids &amp; Proposals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0832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0380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Bids/Proposal Evaluation &amp; Award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46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0380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Contract/Project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10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0380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implementation challenges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Numerous moving parts and steps</a:t>
            </a:r>
          </a:p>
          <a:p>
            <a:pPr>
              <a:spcAft>
                <a:spcPts val="300"/>
              </a:spcAft>
            </a:pPr>
            <a:r>
              <a:rPr lang="en-US" dirty="0"/>
              <a:t>Several individuals, and a variety of departments and agencies may need be involved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Important communication and decisions not always documented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Delays at various stages of the process 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Lots of paper generated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Difficult to monitor entire process – from start to finish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Difficult to assemble/maintain comprehensive record of all transactions of the entire procurement process 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Discrepancies found during audit review</a:t>
            </a:r>
          </a:p>
          <a:p>
            <a:pPr>
              <a:spcAft>
                <a:spcPts val="3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3505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T Pul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 Pulse.potx</Template>
  <TotalTime>1051</TotalTime>
  <Words>772</Words>
  <Application>Microsoft Office PowerPoint</Application>
  <PresentationFormat>On-screen Show (4:3)</PresentationFormat>
  <Paragraphs>140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ICT Pulse</vt:lpstr>
      <vt:lpstr>Public Procurement and  e-Government</vt:lpstr>
      <vt:lpstr>Content</vt:lpstr>
      <vt:lpstr>Key objectives of public procurement</vt:lpstr>
      <vt:lpstr>Key steps in procurement process</vt:lpstr>
      <vt:lpstr>Needs ID &amp; Process Establishment</vt:lpstr>
      <vt:lpstr>Solicitation of Bids &amp; Proposals</vt:lpstr>
      <vt:lpstr>Bids/Proposal Evaluation &amp; Award</vt:lpstr>
      <vt:lpstr>Contract/Project Management</vt:lpstr>
      <vt:lpstr>Typical implementation challenges </vt:lpstr>
      <vt:lpstr>Current trends in Government</vt:lpstr>
      <vt:lpstr>What is e-Government?</vt:lpstr>
      <vt:lpstr>5 modes of e-govt delivery</vt:lpstr>
      <vt:lpstr>E-Govt in the Caribbean is not new</vt:lpstr>
      <vt:lpstr>Why digitising public procurement can work</vt:lpstr>
      <vt:lpstr>Summary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Marius</dc:creator>
  <cp:lastModifiedBy>Michele Marius</cp:lastModifiedBy>
  <cp:revision>58</cp:revision>
  <dcterms:created xsi:type="dcterms:W3CDTF">2012-08-19T22:09:25Z</dcterms:created>
  <dcterms:modified xsi:type="dcterms:W3CDTF">2016-06-10T17:00:32Z</dcterms:modified>
</cp:coreProperties>
</file>