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0" r:id="rId1"/>
  </p:sldMasterIdLst>
  <p:notesMasterIdLst>
    <p:notesMasterId r:id="rId3"/>
  </p:notesMasterIdLst>
  <p:sldIdLst>
    <p:sldId id="257" r:id="rId2"/>
  </p:sldIdLst>
  <p:sldSz cx="21396325" cy="30267275"/>
  <p:notesSz cx="32918400" cy="51206400"/>
  <p:defaultTextStyle>
    <a:defPPr>
      <a:defRPr lang="en-US"/>
    </a:defPPr>
    <a:lvl1pPr algn="l" rtl="0" eaLnBrk="0" fontAlgn="base" hangingPunct="0">
      <a:spcBef>
        <a:spcPct val="0"/>
      </a:spcBef>
      <a:spcAft>
        <a:spcPct val="0"/>
      </a:spcAft>
      <a:defRPr sz="2000" kern="1200">
        <a:solidFill>
          <a:schemeClr val="tx1"/>
        </a:solidFill>
        <a:latin typeface="Helvetica" pitchFamily="1" charset="0"/>
        <a:ea typeface="MS PGothic" pitchFamily="34" charset="-128"/>
        <a:cs typeface="+mn-cs"/>
      </a:defRPr>
    </a:lvl1pPr>
    <a:lvl2pPr marL="282575" indent="39688" algn="l" rtl="0" eaLnBrk="0" fontAlgn="base" hangingPunct="0">
      <a:spcBef>
        <a:spcPct val="0"/>
      </a:spcBef>
      <a:spcAft>
        <a:spcPct val="0"/>
      </a:spcAft>
      <a:defRPr sz="2000" kern="1200">
        <a:solidFill>
          <a:schemeClr val="tx1"/>
        </a:solidFill>
        <a:latin typeface="Helvetica" pitchFamily="1" charset="0"/>
        <a:ea typeface="MS PGothic" pitchFamily="34" charset="-128"/>
        <a:cs typeface="+mn-cs"/>
      </a:defRPr>
    </a:lvl2pPr>
    <a:lvl3pPr marL="566738" indent="79375" algn="l" rtl="0" eaLnBrk="0" fontAlgn="base" hangingPunct="0">
      <a:spcBef>
        <a:spcPct val="0"/>
      </a:spcBef>
      <a:spcAft>
        <a:spcPct val="0"/>
      </a:spcAft>
      <a:defRPr sz="2000" kern="1200">
        <a:solidFill>
          <a:schemeClr val="tx1"/>
        </a:solidFill>
        <a:latin typeface="Helvetica" pitchFamily="1" charset="0"/>
        <a:ea typeface="MS PGothic" pitchFamily="34" charset="-128"/>
        <a:cs typeface="+mn-cs"/>
      </a:defRPr>
    </a:lvl3pPr>
    <a:lvl4pPr marL="849313" indent="117475" algn="l" rtl="0" eaLnBrk="0" fontAlgn="base" hangingPunct="0">
      <a:spcBef>
        <a:spcPct val="0"/>
      </a:spcBef>
      <a:spcAft>
        <a:spcPct val="0"/>
      </a:spcAft>
      <a:defRPr sz="2000" kern="1200">
        <a:solidFill>
          <a:schemeClr val="tx1"/>
        </a:solidFill>
        <a:latin typeface="Helvetica" pitchFamily="1" charset="0"/>
        <a:ea typeface="MS PGothic" pitchFamily="34" charset="-128"/>
        <a:cs typeface="+mn-cs"/>
      </a:defRPr>
    </a:lvl4pPr>
    <a:lvl5pPr marL="1133475" indent="157163" algn="l" rtl="0" eaLnBrk="0" fontAlgn="base" hangingPunct="0">
      <a:spcBef>
        <a:spcPct val="0"/>
      </a:spcBef>
      <a:spcAft>
        <a:spcPct val="0"/>
      </a:spcAft>
      <a:defRPr sz="2000" kern="1200">
        <a:solidFill>
          <a:schemeClr val="tx1"/>
        </a:solidFill>
        <a:latin typeface="Helvetica" pitchFamily="1" charset="0"/>
        <a:ea typeface="MS PGothic" pitchFamily="34" charset="-128"/>
        <a:cs typeface="+mn-cs"/>
      </a:defRPr>
    </a:lvl5pPr>
    <a:lvl6pPr marL="2286000" algn="l" defTabSz="914400" rtl="0" eaLnBrk="1" latinLnBrk="0" hangingPunct="1">
      <a:defRPr sz="2000" kern="1200">
        <a:solidFill>
          <a:schemeClr val="tx1"/>
        </a:solidFill>
        <a:latin typeface="Helvetica" pitchFamily="1" charset="0"/>
        <a:ea typeface="MS PGothic" pitchFamily="34" charset="-128"/>
        <a:cs typeface="+mn-cs"/>
      </a:defRPr>
    </a:lvl6pPr>
    <a:lvl7pPr marL="2743200" algn="l" defTabSz="914400" rtl="0" eaLnBrk="1" latinLnBrk="0" hangingPunct="1">
      <a:defRPr sz="2000" kern="1200">
        <a:solidFill>
          <a:schemeClr val="tx1"/>
        </a:solidFill>
        <a:latin typeface="Helvetica" pitchFamily="1" charset="0"/>
        <a:ea typeface="MS PGothic" pitchFamily="34" charset="-128"/>
        <a:cs typeface="+mn-cs"/>
      </a:defRPr>
    </a:lvl7pPr>
    <a:lvl8pPr marL="3200400" algn="l" defTabSz="914400" rtl="0" eaLnBrk="1" latinLnBrk="0" hangingPunct="1">
      <a:defRPr sz="2000" kern="1200">
        <a:solidFill>
          <a:schemeClr val="tx1"/>
        </a:solidFill>
        <a:latin typeface="Helvetica" pitchFamily="1" charset="0"/>
        <a:ea typeface="MS PGothic" pitchFamily="34" charset="-128"/>
        <a:cs typeface="+mn-cs"/>
      </a:defRPr>
    </a:lvl8pPr>
    <a:lvl9pPr marL="3657600" algn="l" defTabSz="914400" rtl="0" eaLnBrk="1" latinLnBrk="0" hangingPunct="1">
      <a:defRPr sz="2000" kern="1200">
        <a:solidFill>
          <a:schemeClr val="tx1"/>
        </a:solidFill>
        <a:latin typeface="Helvetica" pitchFamily="1"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66"/>
    <a:srgbClr val="191919"/>
    <a:srgbClr val="FFFFE1"/>
    <a:srgbClr val="FFF3F3"/>
    <a:srgbClr val="800040"/>
    <a:srgbClr val="004080"/>
    <a:srgbClr val="FF6F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331" autoAdjust="0"/>
    <p:restoredTop sz="99316" autoAdjust="0"/>
  </p:normalViewPr>
  <p:slideViewPr>
    <p:cSldViewPr snapToObjects="1">
      <p:cViewPr varScale="1">
        <p:scale>
          <a:sx n="24" d="100"/>
          <a:sy n="24" d="100"/>
        </p:scale>
        <p:origin x="-3296" y="-144"/>
      </p:cViewPr>
      <p:guideLst>
        <p:guide orient="horz" pos="659"/>
        <p:guide orient="horz" pos="18051"/>
        <p:guide orient="horz" pos="4678"/>
        <p:guide orient="horz" pos="1453"/>
        <p:guide orient="horz" pos="17171"/>
        <p:guide pos="4723"/>
        <p:guide pos="5172"/>
        <p:guide pos="563"/>
        <p:guide pos="12915"/>
      </p:guideLst>
    </p:cSldViewPr>
  </p:slideViewPr>
  <p:outlineViewPr>
    <p:cViewPr>
      <p:scale>
        <a:sx n="33" d="100"/>
        <a:sy n="33" d="100"/>
      </p:scale>
      <p:origin x="0" y="0"/>
    </p:cViewPr>
  </p:outlineViewPr>
  <p:notesTextViewPr>
    <p:cViewPr>
      <p:scale>
        <a:sx n="50" d="100"/>
        <a:sy n="5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4265275" cy="256063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anose="020F0502020204030204" pitchFamily="34" charset="0"/>
                <a:ea typeface="MS PGothic" panose="020B0600070205080204" pitchFamily="34" charset="-128"/>
                <a:cs typeface="+mn-cs"/>
              </a:defRPr>
            </a:lvl1pPr>
          </a:lstStyle>
          <a:p>
            <a:pPr>
              <a:defRPr/>
            </a:pPr>
            <a:endParaRPr lang="en-US" altLang="en-US"/>
          </a:p>
        </p:txBody>
      </p:sp>
      <p:sp>
        <p:nvSpPr>
          <p:cNvPr id="3" name="Date Placeholder 2"/>
          <p:cNvSpPr>
            <a:spLocks noGrp="1"/>
          </p:cNvSpPr>
          <p:nvPr>
            <p:ph type="dt" idx="1"/>
          </p:nvPr>
        </p:nvSpPr>
        <p:spPr>
          <a:xfrm>
            <a:off x="18646775" y="0"/>
            <a:ext cx="14263688" cy="256063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18FE86DA-8827-4F3E-A60A-2668A1652CB7}" type="datetime1">
              <a:rPr lang="en-US" altLang="en-US"/>
              <a:pPr>
                <a:defRPr/>
              </a:pPr>
              <a:t>5/5/16</a:t>
            </a:fld>
            <a:endParaRPr lang="en-US" altLang="en-US"/>
          </a:p>
        </p:txBody>
      </p:sp>
      <p:sp>
        <p:nvSpPr>
          <p:cNvPr id="4" name="Slide Image Placeholder 3"/>
          <p:cNvSpPr>
            <a:spLocks noGrp="1" noRot="1" noChangeAspect="1"/>
          </p:cNvSpPr>
          <p:nvPr>
            <p:ph type="sldImg" idx="2"/>
          </p:nvPr>
        </p:nvSpPr>
        <p:spPr>
          <a:xfrm>
            <a:off x="9672638" y="3840163"/>
            <a:ext cx="13573125" cy="192024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3292475" y="24323675"/>
            <a:ext cx="26333450" cy="23042563"/>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48637825"/>
            <a:ext cx="14265275" cy="255905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anose="020F0502020204030204" pitchFamily="34" charset="0"/>
                <a:ea typeface="MS PGothic" panose="020B0600070205080204" pitchFamily="34" charset="-128"/>
                <a:cs typeface="+mn-cs"/>
              </a:defRPr>
            </a:lvl1pPr>
          </a:lstStyle>
          <a:p>
            <a:pPr>
              <a:defRPr/>
            </a:pPr>
            <a:endParaRPr lang="en-US" altLang="en-US"/>
          </a:p>
        </p:txBody>
      </p:sp>
      <p:sp>
        <p:nvSpPr>
          <p:cNvPr id="7" name="Slide Number Placeholder 6"/>
          <p:cNvSpPr>
            <a:spLocks noGrp="1"/>
          </p:cNvSpPr>
          <p:nvPr>
            <p:ph type="sldNum" sz="quarter" idx="5"/>
          </p:nvPr>
        </p:nvSpPr>
        <p:spPr>
          <a:xfrm>
            <a:off x="18646775" y="48637825"/>
            <a:ext cx="14263688" cy="25590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8F0D2925-798F-4CFB-B293-BB8C73475A6E}" type="slidenum">
              <a:rPr lang="en-US" altLang="en-US"/>
              <a:pPr/>
              <a:t>‹Nr.›</a:t>
            </a:fld>
            <a:endParaRPr lang="en-US" altLang="en-US"/>
          </a:p>
        </p:txBody>
      </p:sp>
    </p:spTree>
    <p:extLst>
      <p:ext uri="{BB962C8B-B14F-4D97-AF65-F5344CB8AC3E}">
        <p14:creationId xmlns:p14="http://schemas.microsoft.com/office/powerpoint/2010/main" val="4124071235"/>
      </p:ext>
    </p:extLst>
  </p:cSld>
  <p:clrMap bg1="lt1" tx1="dk1" bg2="lt2" tx2="dk2" accent1="accent1" accent2="accent2" accent3="accent3" accent4="accent4" accent5="accent5" accent6="accent6" hlink="hlink" folHlink="folHlink"/>
  <p:notesStyle>
    <a:lvl1pPr algn="l" defTabSz="282575" rtl="0" eaLnBrk="0" fontAlgn="base" hangingPunct="0">
      <a:spcBef>
        <a:spcPct val="30000"/>
      </a:spcBef>
      <a:spcAft>
        <a:spcPct val="0"/>
      </a:spcAft>
      <a:defRPr sz="800" kern="1200">
        <a:solidFill>
          <a:schemeClr val="tx1"/>
        </a:solidFill>
        <a:latin typeface="+mn-lt"/>
        <a:ea typeface="MS PGothic" pitchFamily="34" charset="-128"/>
        <a:cs typeface="MS PGothic" charset="0"/>
      </a:defRPr>
    </a:lvl1pPr>
    <a:lvl2pPr marL="282575" algn="l" defTabSz="282575" rtl="0" eaLnBrk="0" fontAlgn="base" hangingPunct="0">
      <a:spcBef>
        <a:spcPct val="30000"/>
      </a:spcBef>
      <a:spcAft>
        <a:spcPct val="0"/>
      </a:spcAft>
      <a:defRPr sz="800" kern="1200">
        <a:solidFill>
          <a:schemeClr val="tx1"/>
        </a:solidFill>
        <a:latin typeface="+mn-lt"/>
        <a:ea typeface="MS PGothic" pitchFamily="34" charset="-128"/>
        <a:cs typeface="MS PGothic" charset="0"/>
      </a:defRPr>
    </a:lvl2pPr>
    <a:lvl3pPr marL="566738" algn="l" defTabSz="282575" rtl="0" eaLnBrk="0" fontAlgn="base" hangingPunct="0">
      <a:spcBef>
        <a:spcPct val="30000"/>
      </a:spcBef>
      <a:spcAft>
        <a:spcPct val="0"/>
      </a:spcAft>
      <a:defRPr sz="800" kern="1200">
        <a:solidFill>
          <a:schemeClr val="tx1"/>
        </a:solidFill>
        <a:latin typeface="+mn-lt"/>
        <a:ea typeface="MS PGothic" pitchFamily="34" charset="-128"/>
        <a:cs typeface="MS PGothic" charset="0"/>
      </a:defRPr>
    </a:lvl3pPr>
    <a:lvl4pPr marL="849313" algn="l" defTabSz="282575" rtl="0" eaLnBrk="0" fontAlgn="base" hangingPunct="0">
      <a:spcBef>
        <a:spcPct val="30000"/>
      </a:spcBef>
      <a:spcAft>
        <a:spcPct val="0"/>
      </a:spcAft>
      <a:defRPr sz="800" kern="1200">
        <a:solidFill>
          <a:schemeClr val="tx1"/>
        </a:solidFill>
        <a:latin typeface="+mn-lt"/>
        <a:ea typeface="MS PGothic" pitchFamily="34" charset="-128"/>
        <a:cs typeface="MS PGothic" charset="0"/>
      </a:defRPr>
    </a:lvl4pPr>
    <a:lvl5pPr marL="1133475" algn="l" defTabSz="282575" rtl="0" eaLnBrk="0" fontAlgn="base" hangingPunct="0">
      <a:spcBef>
        <a:spcPct val="30000"/>
      </a:spcBef>
      <a:spcAft>
        <a:spcPct val="0"/>
      </a:spcAft>
      <a:defRPr sz="800" kern="1200">
        <a:solidFill>
          <a:schemeClr val="tx1"/>
        </a:solidFill>
        <a:latin typeface="+mn-lt"/>
        <a:ea typeface="MS PGothic" pitchFamily="34" charset="-128"/>
        <a:cs typeface="MS PGothic" charset="0"/>
      </a:defRPr>
    </a:lvl5pPr>
    <a:lvl6pPr marL="1419161" algn="l" defTabSz="283833" rtl="0" eaLnBrk="1" latinLnBrk="0" hangingPunct="1">
      <a:defRPr sz="800" kern="1200">
        <a:solidFill>
          <a:schemeClr val="tx1"/>
        </a:solidFill>
        <a:latin typeface="+mn-lt"/>
        <a:ea typeface="+mn-ea"/>
        <a:cs typeface="+mn-cs"/>
      </a:defRPr>
    </a:lvl6pPr>
    <a:lvl7pPr marL="1702994" algn="l" defTabSz="283833" rtl="0" eaLnBrk="1" latinLnBrk="0" hangingPunct="1">
      <a:defRPr sz="800" kern="1200">
        <a:solidFill>
          <a:schemeClr val="tx1"/>
        </a:solidFill>
        <a:latin typeface="+mn-lt"/>
        <a:ea typeface="+mn-ea"/>
        <a:cs typeface="+mn-cs"/>
      </a:defRPr>
    </a:lvl7pPr>
    <a:lvl8pPr marL="1986825" algn="l" defTabSz="283833" rtl="0" eaLnBrk="1" latinLnBrk="0" hangingPunct="1">
      <a:defRPr sz="800" kern="1200">
        <a:solidFill>
          <a:schemeClr val="tx1"/>
        </a:solidFill>
        <a:latin typeface="+mn-lt"/>
        <a:ea typeface="+mn-ea"/>
        <a:cs typeface="+mn-cs"/>
      </a:defRPr>
    </a:lvl8pPr>
    <a:lvl9pPr marL="2270658" algn="l" defTabSz="283833" rtl="0" eaLnBrk="1" latinLnBrk="0" hangingPunct="1">
      <a:defRPr sz="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604725" y="9402475"/>
            <a:ext cx="18186876" cy="6487846"/>
          </a:xfrm>
        </p:spPr>
        <p:txBody>
          <a:bodyPr/>
          <a:lstStyle/>
          <a:p>
            <a:r>
              <a:rPr lang="es-ES_tradnl" smtClean="0"/>
              <a:t>Clic para editar título</a:t>
            </a:r>
            <a:endParaRPr lang="es-ES"/>
          </a:p>
        </p:txBody>
      </p:sp>
      <p:sp>
        <p:nvSpPr>
          <p:cNvPr id="3" name="Subtítulo 2"/>
          <p:cNvSpPr>
            <a:spLocks noGrp="1"/>
          </p:cNvSpPr>
          <p:nvPr>
            <p:ph type="subTitle" idx="1"/>
          </p:nvPr>
        </p:nvSpPr>
        <p:spPr>
          <a:xfrm>
            <a:off x="3209449" y="17151456"/>
            <a:ext cx="14977428" cy="7734970"/>
          </a:xfrm>
        </p:spPr>
        <p:txBody>
          <a:bodyPr/>
          <a:lstStyle>
            <a:lvl1pPr marL="0" indent="0" algn="ctr">
              <a:buNone/>
              <a:defRPr>
                <a:solidFill>
                  <a:schemeClr val="tx1">
                    <a:tint val="75000"/>
                  </a:schemeClr>
                </a:solidFill>
              </a:defRPr>
            </a:lvl1pPr>
            <a:lvl2pPr marL="1476070" indent="0" algn="ctr">
              <a:buNone/>
              <a:defRPr>
                <a:solidFill>
                  <a:schemeClr val="tx1">
                    <a:tint val="75000"/>
                  </a:schemeClr>
                </a:solidFill>
              </a:defRPr>
            </a:lvl2pPr>
            <a:lvl3pPr marL="2952140" indent="0" algn="ctr">
              <a:buNone/>
              <a:defRPr>
                <a:solidFill>
                  <a:schemeClr val="tx1">
                    <a:tint val="75000"/>
                  </a:schemeClr>
                </a:solidFill>
              </a:defRPr>
            </a:lvl3pPr>
            <a:lvl4pPr marL="4428211" indent="0" algn="ctr">
              <a:buNone/>
              <a:defRPr>
                <a:solidFill>
                  <a:schemeClr val="tx1">
                    <a:tint val="75000"/>
                  </a:schemeClr>
                </a:solidFill>
              </a:defRPr>
            </a:lvl4pPr>
            <a:lvl5pPr marL="5904281" indent="0" algn="ctr">
              <a:buNone/>
              <a:defRPr>
                <a:solidFill>
                  <a:schemeClr val="tx1">
                    <a:tint val="75000"/>
                  </a:schemeClr>
                </a:solidFill>
              </a:defRPr>
            </a:lvl5pPr>
            <a:lvl6pPr marL="7380351" indent="0" algn="ctr">
              <a:buNone/>
              <a:defRPr>
                <a:solidFill>
                  <a:schemeClr val="tx1">
                    <a:tint val="75000"/>
                  </a:schemeClr>
                </a:solidFill>
              </a:defRPr>
            </a:lvl6pPr>
            <a:lvl7pPr marL="8856421" indent="0" algn="ctr">
              <a:buNone/>
              <a:defRPr>
                <a:solidFill>
                  <a:schemeClr val="tx1">
                    <a:tint val="75000"/>
                  </a:schemeClr>
                </a:solidFill>
              </a:defRPr>
            </a:lvl7pPr>
            <a:lvl8pPr marL="10332491" indent="0" algn="ctr">
              <a:buNone/>
              <a:defRPr>
                <a:solidFill>
                  <a:schemeClr val="tx1">
                    <a:tint val="75000"/>
                  </a:schemeClr>
                </a:solidFill>
              </a:defRPr>
            </a:lvl8pPr>
            <a:lvl9pPr marL="11808562"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lvl1pPr>
              <a:defRPr/>
            </a:lvl1pPr>
          </a:lstStyle>
          <a:p>
            <a:pPr>
              <a:defRPr/>
            </a:pPr>
            <a:endParaRPr lang="en-US" altLang="en-US"/>
          </a:p>
        </p:txBody>
      </p:sp>
      <p:sp>
        <p:nvSpPr>
          <p:cNvPr id="5" name="Marcador de pie de página 4"/>
          <p:cNvSpPr>
            <a:spLocks noGrp="1"/>
          </p:cNvSpPr>
          <p:nvPr>
            <p:ph type="ftr" sz="quarter" idx="11"/>
          </p:nvPr>
        </p:nvSpPr>
        <p:spPr/>
        <p:txBody>
          <a:bodyPr/>
          <a:lstStyle>
            <a:lvl1pPr>
              <a:defRPr/>
            </a:lvl1pPr>
          </a:lstStyle>
          <a:p>
            <a:pPr>
              <a:defRPr/>
            </a:pPr>
            <a:endParaRPr lang="en-US" altLang="en-US"/>
          </a:p>
        </p:txBody>
      </p:sp>
      <p:sp>
        <p:nvSpPr>
          <p:cNvPr id="6" name="Marcador de número de diapositiva 5"/>
          <p:cNvSpPr>
            <a:spLocks noGrp="1"/>
          </p:cNvSpPr>
          <p:nvPr>
            <p:ph type="sldNum" sz="quarter" idx="12"/>
          </p:nvPr>
        </p:nvSpPr>
        <p:spPr/>
        <p:txBody>
          <a:bodyPr/>
          <a:lstStyle>
            <a:lvl1pPr>
              <a:defRPr/>
            </a:lvl1pPr>
          </a:lstStyle>
          <a:p>
            <a:fld id="{468B033B-BFBA-4E27-ACC6-A83225CEC26E}" type="slidenum">
              <a:rPr lang="en-US" altLang="en-US"/>
              <a:pPr/>
              <a:t>‹Nr.›</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lvl1pPr>
              <a:defRPr/>
            </a:lvl1pPr>
          </a:lstStyle>
          <a:p>
            <a:pPr>
              <a:defRPr/>
            </a:pPr>
            <a:endParaRPr lang="en-US" altLang="en-US"/>
          </a:p>
        </p:txBody>
      </p:sp>
      <p:sp>
        <p:nvSpPr>
          <p:cNvPr id="5" name="Marcador de pie de página 4"/>
          <p:cNvSpPr>
            <a:spLocks noGrp="1"/>
          </p:cNvSpPr>
          <p:nvPr>
            <p:ph type="ftr" sz="quarter" idx="11"/>
          </p:nvPr>
        </p:nvSpPr>
        <p:spPr/>
        <p:txBody>
          <a:bodyPr/>
          <a:lstStyle>
            <a:lvl1pPr>
              <a:defRPr/>
            </a:lvl1pPr>
          </a:lstStyle>
          <a:p>
            <a:pPr>
              <a:defRPr/>
            </a:pPr>
            <a:endParaRPr lang="en-US" altLang="en-US"/>
          </a:p>
        </p:txBody>
      </p:sp>
      <p:sp>
        <p:nvSpPr>
          <p:cNvPr id="6" name="Marcador de número de diapositiva 5"/>
          <p:cNvSpPr>
            <a:spLocks noGrp="1"/>
          </p:cNvSpPr>
          <p:nvPr>
            <p:ph type="sldNum" sz="quarter" idx="12"/>
          </p:nvPr>
        </p:nvSpPr>
        <p:spPr/>
        <p:txBody>
          <a:bodyPr/>
          <a:lstStyle>
            <a:lvl1pPr>
              <a:defRPr/>
            </a:lvl1pPr>
          </a:lstStyle>
          <a:p>
            <a:fld id="{CD67D61E-69EF-42D8-9BB0-BB1270B3EAF8}" type="slidenum">
              <a:rPr lang="en-US" altLang="en-US"/>
              <a:pPr/>
              <a:t>‹Nr.›</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15512336" y="1212097"/>
            <a:ext cx="4814173" cy="25825272"/>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1069816" y="1212097"/>
            <a:ext cx="14085914" cy="25825272"/>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lvl1pPr>
              <a:defRPr/>
            </a:lvl1pPr>
          </a:lstStyle>
          <a:p>
            <a:pPr>
              <a:defRPr/>
            </a:pPr>
            <a:endParaRPr lang="en-US" altLang="en-US"/>
          </a:p>
        </p:txBody>
      </p:sp>
      <p:sp>
        <p:nvSpPr>
          <p:cNvPr id="5" name="Marcador de pie de página 4"/>
          <p:cNvSpPr>
            <a:spLocks noGrp="1"/>
          </p:cNvSpPr>
          <p:nvPr>
            <p:ph type="ftr" sz="quarter" idx="11"/>
          </p:nvPr>
        </p:nvSpPr>
        <p:spPr/>
        <p:txBody>
          <a:bodyPr/>
          <a:lstStyle>
            <a:lvl1pPr>
              <a:defRPr/>
            </a:lvl1pPr>
          </a:lstStyle>
          <a:p>
            <a:pPr>
              <a:defRPr/>
            </a:pPr>
            <a:endParaRPr lang="en-US" altLang="en-US"/>
          </a:p>
        </p:txBody>
      </p:sp>
      <p:sp>
        <p:nvSpPr>
          <p:cNvPr id="6" name="Marcador de número de diapositiva 5"/>
          <p:cNvSpPr>
            <a:spLocks noGrp="1"/>
          </p:cNvSpPr>
          <p:nvPr>
            <p:ph type="sldNum" sz="quarter" idx="12"/>
          </p:nvPr>
        </p:nvSpPr>
        <p:spPr/>
        <p:txBody>
          <a:bodyPr/>
          <a:lstStyle>
            <a:lvl1pPr>
              <a:defRPr/>
            </a:lvl1pPr>
          </a:lstStyle>
          <a:p>
            <a:fld id="{FA78E9AE-0D0D-421D-99D9-D2C06ADBE846}" type="slidenum">
              <a:rPr lang="en-US" altLang="en-US"/>
              <a:pPr/>
              <a:t>‹Nr.›</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lvl1pPr>
              <a:defRPr/>
            </a:lvl1pPr>
          </a:lstStyle>
          <a:p>
            <a:pPr>
              <a:defRPr/>
            </a:pPr>
            <a:endParaRPr lang="en-US" altLang="en-US"/>
          </a:p>
        </p:txBody>
      </p:sp>
      <p:sp>
        <p:nvSpPr>
          <p:cNvPr id="5" name="Marcador de pie de página 4"/>
          <p:cNvSpPr>
            <a:spLocks noGrp="1"/>
          </p:cNvSpPr>
          <p:nvPr>
            <p:ph type="ftr" sz="quarter" idx="11"/>
          </p:nvPr>
        </p:nvSpPr>
        <p:spPr/>
        <p:txBody>
          <a:bodyPr/>
          <a:lstStyle>
            <a:lvl1pPr>
              <a:defRPr/>
            </a:lvl1pPr>
          </a:lstStyle>
          <a:p>
            <a:pPr>
              <a:defRPr/>
            </a:pPr>
            <a:endParaRPr lang="en-US" altLang="en-US"/>
          </a:p>
        </p:txBody>
      </p:sp>
      <p:sp>
        <p:nvSpPr>
          <p:cNvPr id="6" name="Marcador de número de diapositiva 5"/>
          <p:cNvSpPr>
            <a:spLocks noGrp="1"/>
          </p:cNvSpPr>
          <p:nvPr>
            <p:ph type="sldNum" sz="quarter" idx="12"/>
          </p:nvPr>
        </p:nvSpPr>
        <p:spPr/>
        <p:txBody>
          <a:bodyPr/>
          <a:lstStyle>
            <a:lvl1pPr>
              <a:defRPr/>
            </a:lvl1pPr>
          </a:lstStyle>
          <a:p>
            <a:fld id="{B084AF81-E617-4588-A50E-0D88EF111197}" type="slidenum">
              <a:rPr lang="en-US" altLang="en-US"/>
              <a:pPr/>
              <a:t>‹Nr.›</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1690162" y="19449529"/>
            <a:ext cx="18186876" cy="6011417"/>
          </a:xfrm>
        </p:spPr>
        <p:txBody>
          <a:bodyPr anchor="t"/>
          <a:lstStyle>
            <a:lvl1pPr algn="l">
              <a:defRPr sz="12900" b="1" cap="all"/>
            </a:lvl1pPr>
          </a:lstStyle>
          <a:p>
            <a:r>
              <a:rPr lang="es-ES_tradnl" smtClean="0"/>
              <a:t>Clic para editar título</a:t>
            </a:r>
            <a:endParaRPr lang="es-ES"/>
          </a:p>
        </p:txBody>
      </p:sp>
      <p:sp>
        <p:nvSpPr>
          <p:cNvPr id="3" name="Marcador de texto 2"/>
          <p:cNvSpPr>
            <a:spLocks noGrp="1"/>
          </p:cNvSpPr>
          <p:nvPr>
            <p:ph type="body" idx="1"/>
          </p:nvPr>
        </p:nvSpPr>
        <p:spPr>
          <a:xfrm>
            <a:off x="1690162" y="12828565"/>
            <a:ext cx="18186876" cy="6620964"/>
          </a:xfrm>
        </p:spPr>
        <p:txBody>
          <a:bodyPr anchor="b"/>
          <a:lstStyle>
            <a:lvl1pPr marL="0" indent="0">
              <a:buNone/>
              <a:defRPr sz="6500">
                <a:solidFill>
                  <a:schemeClr val="tx1">
                    <a:tint val="75000"/>
                  </a:schemeClr>
                </a:solidFill>
              </a:defRPr>
            </a:lvl1pPr>
            <a:lvl2pPr marL="1476070" indent="0">
              <a:buNone/>
              <a:defRPr sz="5800">
                <a:solidFill>
                  <a:schemeClr val="tx1">
                    <a:tint val="75000"/>
                  </a:schemeClr>
                </a:solidFill>
              </a:defRPr>
            </a:lvl2pPr>
            <a:lvl3pPr marL="2952140" indent="0">
              <a:buNone/>
              <a:defRPr sz="5200">
                <a:solidFill>
                  <a:schemeClr val="tx1">
                    <a:tint val="75000"/>
                  </a:schemeClr>
                </a:solidFill>
              </a:defRPr>
            </a:lvl3pPr>
            <a:lvl4pPr marL="4428211" indent="0">
              <a:buNone/>
              <a:defRPr sz="4500">
                <a:solidFill>
                  <a:schemeClr val="tx1">
                    <a:tint val="75000"/>
                  </a:schemeClr>
                </a:solidFill>
              </a:defRPr>
            </a:lvl4pPr>
            <a:lvl5pPr marL="5904281" indent="0">
              <a:buNone/>
              <a:defRPr sz="4500">
                <a:solidFill>
                  <a:schemeClr val="tx1">
                    <a:tint val="75000"/>
                  </a:schemeClr>
                </a:solidFill>
              </a:defRPr>
            </a:lvl5pPr>
            <a:lvl6pPr marL="7380351" indent="0">
              <a:buNone/>
              <a:defRPr sz="4500">
                <a:solidFill>
                  <a:schemeClr val="tx1">
                    <a:tint val="75000"/>
                  </a:schemeClr>
                </a:solidFill>
              </a:defRPr>
            </a:lvl6pPr>
            <a:lvl7pPr marL="8856421" indent="0">
              <a:buNone/>
              <a:defRPr sz="4500">
                <a:solidFill>
                  <a:schemeClr val="tx1">
                    <a:tint val="75000"/>
                  </a:schemeClr>
                </a:solidFill>
              </a:defRPr>
            </a:lvl7pPr>
            <a:lvl8pPr marL="10332491" indent="0">
              <a:buNone/>
              <a:defRPr sz="4500">
                <a:solidFill>
                  <a:schemeClr val="tx1">
                    <a:tint val="75000"/>
                  </a:schemeClr>
                </a:solidFill>
              </a:defRPr>
            </a:lvl8pPr>
            <a:lvl9pPr marL="11808562" indent="0">
              <a:buNone/>
              <a:defRPr sz="45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lvl1pPr>
              <a:defRPr/>
            </a:lvl1pPr>
          </a:lstStyle>
          <a:p>
            <a:pPr>
              <a:defRPr/>
            </a:pPr>
            <a:endParaRPr lang="en-US" altLang="en-US"/>
          </a:p>
        </p:txBody>
      </p:sp>
      <p:sp>
        <p:nvSpPr>
          <p:cNvPr id="5" name="Marcador de pie de página 4"/>
          <p:cNvSpPr>
            <a:spLocks noGrp="1"/>
          </p:cNvSpPr>
          <p:nvPr>
            <p:ph type="ftr" sz="quarter" idx="11"/>
          </p:nvPr>
        </p:nvSpPr>
        <p:spPr/>
        <p:txBody>
          <a:bodyPr/>
          <a:lstStyle>
            <a:lvl1pPr>
              <a:defRPr/>
            </a:lvl1pPr>
          </a:lstStyle>
          <a:p>
            <a:pPr>
              <a:defRPr/>
            </a:pPr>
            <a:endParaRPr lang="en-US" altLang="en-US"/>
          </a:p>
        </p:txBody>
      </p:sp>
      <p:sp>
        <p:nvSpPr>
          <p:cNvPr id="6" name="Marcador de número de diapositiva 5"/>
          <p:cNvSpPr>
            <a:spLocks noGrp="1"/>
          </p:cNvSpPr>
          <p:nvPr>
            <p:ph type="sldNum" sz="quarter" idx="12"/>
          </p:nvPr>
        </p:nvSpPr>
        <p:spPr/>
        <p:txBody>
          <a:bodyPr/>
          <a:lstStyle>
            <a:lvl1pPr>
              <a:defRPr/>
            </a:lvl1pPr>
          </a:lstStyle>
          <a:p>
            <a:fld id="{6C2AA676-EF97-46EC-99C3-94B9879E6B94}" type="slidenum">
              <a:rPr lang="en-US" altLang="en-US"/>
              <a:pPr/>
              <a:t>‹Nr.›</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1069816" y="7062367"/>
            <a:ext cx="9450044" cy="19975002"/>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10876465" y="7062367"/>
            <a:ext cx="9450044" cy="19975002"/>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3"/>
          <p:cNvSpPr>
            <a:spLocks noGrp="1"/>
          </p:cNvSpPr>
          <p:nvPr>
            <p:ph type="dt" sz="half" idx="10"/>
          </p:nvPr>
        </p:nvSpPr>
        <p:spPr/>
        <p:txBody>
          <a:bodyPr/>
          <a:lstStyle>
            <a:lvl1pPr>
              <a:defRPr/>
            </a:lvl1pPr>
          </a:lstStyle>
          <a:p>
            <a:pPr>
              <a:defRPr/>
            </a:pPr>
            <a:endParaRPr lang="en-US" altLang="en-US"/>
          </a:p>
        </p:txBody>
      </p:sp>
      <p:sp>
        <p:nvSpPr>
          <p:cNvPr id="6" name="Marcador de pie de página 4"/>
          <p:cNvSpPr>
            <a:spLocks noGrp="1"/>
          </p:cNvSpPr>
          <p:nvPr>
            <p:ph type="ftr" sz="quarter" idx="11"/>
          </p:nvPr>
        </p:nvSpPr>
        <p:spPr/>
        <p:txBody>
          <a:bodyPr/>
          <a:lstStyle>
            <a:lvl1pPr>
              <a:defRPr/>
            </a:lvl1pPr>
          </a:lstStyle>
          <a:p>
            <a:pPr>
              <a:defRPr/>
            </a:pPr>
            <a:endParaRPr lang="en-US" altLang="en-US"/>
          </a:p>
        </p:txBody>
      </p:sp>
      <p:sp>
        <p:nvSpPr>
          <p:cNvPr id="7" name="Marcador de número de diapositiva 5"/>
          <p:cNvSpPr>
            <a:spLocks noGrp="1"/>
          </p:cNvSpPr>
          <p:nvPr>
            <p:ph type="sldNum" sz="quarter" idx="12"/>
          </p:nvPr>
        </p:nvSpPr>
        <p:spPr/>
        <p:txBody>
          <a:bodyPr/>
          <a:lstStyle>
            <a:lvl1pPr>
              <a:defRPr/>
            </a:lvl1pPr>
          </a:lstStyle>
          <a:p>
            <a:fld id="{A92E37B4-ADE4-481B-A2B3-12C77E868B25}" type="slidenum">
              <a:rPr lang="en-US" altLang="en-US"/>
              <a:pPr/>
              <a:t>‹Nr.›</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1069816" y="6775108"/>
            <a:ext cx="9453759" cy="2823542"/>
          </a:xfrm>
        </p:spPr>
        <p:txBody>
          <a:bodyPr anchor="b"/>
          <a:lstStyle>
            <a:lvl1pPr marL="0" indent="0">
              <a:buNone/>
              <a:defRPr sz="7700" b="1"/>
            </a:lvl1pPr>
            <a:lvl2pPr marL="1476070" indent="0">
              <a:buNone/>
              <a:defRPr sz="6500" b="1"/>
            </a:lvl2pPr>
            <a:lvl3pPr marL="2952140" indent="0">
              <a:buNone/>
              <a:defRPr sz="5800" b="1"/>
            </a:lvl3pPr>
            <a:lvl4pPr marL="4428211" indent="0">
              <a:buNone/>
              <a:defRPr sz="5200" b="1"/>
            </a:lvl4pPr>
            <a:lvl5pPr marL="5904281" indent="0">
              <a:buNone/>
              <a:defRPr sz="5200" b="1"/>
            </a:lvl5pPr>
            <a:lvl6pPr marL="7380351" indent="0">
              <a:buNone/>
              <a:defRPr sz="5200" b="1"/>
            </a:lvl6pPr>
            <a:lvl7pPr marL="8856421" indent="0">
              <a:buNone/>
              <a:defRPr sz="5200" b="1"/>
            </a:lvl7pPr>
            <a:lvl8pPr marL="10332491" indent="0">
              <a:buNone/>
              <a:defRPr sz="5200" b="1"/>
            </a:lvl8pPr>
            <a:lvl9pPr marL="11808562" indent="0">
              <a:buNone/>
              <a:defRPr sz="52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1069816" y="9598650"/>
            <a:ext cx="9453759" cy="17438717"/>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10869037" y="6775108"/>
            <a:ext cx="9457473" cy="2823542"/>
          </a:xfrm>
        </p:spPr>
        <p:txBody>
          <a:bodyPr anchor="b"/>
          <a:lstStyle>
            <a:lvl1pPr marL="0" indent="0">
              <a:buNone/>
              <a:defRPr sz="7700" b="1"/>
            </a:lvl1pPr>
            <a:lvl2pPr marL="1476070" indent="0">
              <a:buNone/>
              <a:defRPr sz="6500" b="1"/>
            </a:lvl2pPr>
            <a:lvl3pPr marL="2952140" indent="0">
              <a:buNone/>
              <a:defRPr sz="5800" b="1"/>
            </a:lvl3pPr>
            <a:lvl4pPr marL="4428211" indent="0">
              <a:buNone/>
              <a:defRPr sz="5200" b="1"/>
            </a:lvl4pPr>
            <a:lvl5pPr marL="5904281" indent="0">
              <a:buNone/>
              <a:defRPr sz="5200" b="1"/>
            </a:lvl5pPr>
            <a:lvl6pPr marL="7380351" indent="0">
              <a:buNone/>
              <a:defRPr sz="5200" b="1"/>
            </a:lvl6pPr>
            <a:lvl7pPr marL="8856421" indent="0">
              <a:buNone/>
              <a:defRPr sz="5200" b="1"/>
            </a:lvl7pPr>
            <a:lvl8pPr marL="10332491" indent="0">
              <a:buNone/>
              <a:defRPr sz="5200" b="1"/>
            </a:lvl8pPr>
            <a:lvl9pPr marL="11808562" indent="0">
              <a:buNone/>
              <a:defRPr sz="52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10869037" y="9598650"/>
            <a:ext cx="9457473" cy="17438717"/>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3"/>
          <p:cNvSpPr>
            <a:spLocks noGrp="1"/>
          </p:cNvSpPr>
          <p:nvPr>
            <p:ph type="dt" sz="half" idx="10"/>
          </p:nvPr>
        </p:nvSpPr>
        <p:spPr/>
        <p:txBody>
          <a:bodyPr/>
          <a:lstStyle>
            <a:lvl1pPr>
              <a:defRPr/>
            </a:lvl1pPr>
          </a:lstStyle>
          <a:p>
            <a:pPr>
              <a:defRPr/>
            </a:pPr>
            <a:endParaRPr lang="en-US" altLang="en-US"/>
          </a:p>
        </p:txBody>
      </p:sp>
      <p:sp>
        <p:nvSpPr>
          <p:cNvPr id="8" name="Marcador de pie de página 4"/>
          <p:cNvSpPr>
            <a:spLocks noGrp="1"/>
          </p:cNvSpPr>
          <p:nvPr>
            <p:ph type="ftr" sz="quarter" idx="11"/>
          </p:nvPr>
        </p:nvSpPr>
        <p:spPr/>
        <p:txBody>
          <a:bodyPr/>
          <a:lstStyle>
            <a:lvl1pPr>
              <a:defRPr/>
            </a:lvl1pPr>
          </a:lstStyle>
          <a:p>
            <a:pPr>
              <a:defRPr/>
            </a:pPr>
            <a:endParaRPr lang="en-US" altLang="en-US"/>
          </a:p>
        </p:txBody>
      </p:sp>
      <p:sp>
        <p:nvSpPr>
          <p:cNvPr id="9" name="Marcador de número de diapositiva 5"/>
          <p:cNvSpPr>
            <a:spLocks noGrp="1"/>
          </p:cNvSpPr>
          <p:nvPr>
            <p:ph type="sldNum" sz="quarter" idx="12"/>
          </p:nvPr>
        </p:nvSpPr>
        <p:spPr/>
        <p:txBody>
          <a:bodyPr/>
          <a:lstStyle>
            <a:lvl1pPr>
              <a:defRPr/>
            </a:lvl1pPr>
          </a:lstStyle>
          <a:p>
            <a:fld id="{4AE043A1-8CF4-4334-BAE7-04EC1ECB28EE}" type="slidenum">
              <a:rPr lang="en-US" altLang="en-US"/>
              <a:pPr/>
              <a:t>‹Nr.›</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3"/>
          <p:cNvSpPr>
            <a:spLocks noGrp="1"/>
          </p:cNvSpPr>
          <p:nvPr>
            <p:ph type="dt" sz="half" idx="10"/>
          </p:nvPr>
        </p:nvSpPr>
        <p:spPr/>
        <p:txBody>
          <a:bodyPr/>
          <a:lstStyle>
            <a:lvl1pPr>
              <a:defRPr/>
            </a:lvl1pPr>
          </a:lstStyle>
          <a:p>
            <a:pPr>
              <a:defRPr/>
            </a:pPr>
            <a:endParaRPr lang="en-US" altLang="en-US"/>
          </a:p>
        </p:txBody>
      </p:sp>
      <p:sp>
        <p:nvSpPr>
          <p:cNvPr id="4" name="Marcador de pie de página 4"/>
          <p:cNvSpPr>
            <a:spLocks noGrp="1"/>
          </p:cNvSpPr>
          <p:nvPr>
            <p:ph type="ftr" sz="quarter" idx="11"/>
          </p:nvPr>
        </p:nvSpPr>
        <p:spPr/>
        <p:txBody>
          <a:bodyPr/>
          <a:lstStyle>
            <a:lvl1pPr>
              <a:defRPr/>
            </a:lvl1pPr>
          </a:lstStyle>
          <a:p>
            <a:pPr>
              <a:defRPr/>
            </a:pPr>
            <a:endParaRPr lang="en-US" altLang="en-US"/>
          </a:p>
        </p:txBody>
      </p:sp>
      <p:sp>
        <p:nvSpPr>
          <p:cNvPr id="5" name="Marcador de número de diapositiva 5"/>
          <p:cNvSpPr>
            <a:spLocks noGrp="1"/>
          </p:cNvSpPr>
          <p:nvPr>
            <p:ph type="sldNum" sz="quarter" idx="12"/>
          </p:nvPr>
        </p:nvSpPr>
        <p:spPr/>
        <p:txBody>
          <a:bodyPr/>
          <a:lstStyle>
            <a:lvl1pPr>
              <a:defRPr/>
            </a:lvl1pPr>
          </a:lstStyle>
          <a:p>
            <a:fld id="{C1C5EAB2-0B3D-493C-89C8-3EE366617B25}" type="slidenum">
              <a:rPr lang="en-US" altLang="en-US"/>
              <a:pPr/>
              <a:t>‹Nr.›</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3"/>
          <p:cNvSpPr>
            <a:spLocks noGrp="1"/>
          </p:cNvSpPr>
          <p:nvPr>
            <p:ph type="dt" sz="half" idx="10"/>
          </p:nvPr>
        </p:nvSpPr>
        <p:spPr/>
        <p:txBody>
          <a:bodyPr/>
          <a:lstStyle>
            <a:lvl1pPr>
              <a:defRPr/>
            </a:lvl1pPr>
          </a:lstStyle>
          <a:p>
            <a:pPr>
              <a:defRPr/>
            </a:pPr>
            <a:endParaRPr lang="en-US" altLang="en-US"/>
          </a:p>
        </p:txBody>
      </p:sp>
      <p:sp>
        <p:nvSpPr>
          <p:cNvPr id="3" name="Marcador de pie de página 4"/>
          <p:cNvSpPr>
            <a:spLocks noGrp="1"/>
          </p:cNvSpPr>
          <p:nvPr>
            <p:ph type="ftr" sz="quarter" idx="11"/>
          </p:nvPr>
        </p:nvSpPr>
        <p:spPr/>
        <p:txBody>
          <a:bodyPr/>
          <a:lstStyle>
            <a:lvl1pPr>
              <a:defRPr/>
            </a:lvl1pPr>
          </a:lstStyle>
          <a:p>
            <a:pPr>
              <a:defRPr/>
            </a:pPr>
            <a:endParaRPr lang="en-US" altLang="en-US"/>
          </a:p>
        </p:txBody>
      </p:sp>
      <p:sp>
        <p:nvSpPr>
          <p:cNvPr id="4" name="Marcador de número de diapositiva 5"/>
          <p:cNvSpPr>
            <a:spLocks noGrp="1"/>
          </p:cNvSpPr>
          <p:nvPr>
            <p:ph type="sldNum" sz="quarter" idx="12"/>
          </p:nvPr>
        </p:nvSpPr>
        <p:spPr/>
        <p:txBody>
          <a:bodyPr/>
          <a:lstStyle>
            <a:lvl1pPr>
              <a:defRPr/>
            </a:lvl1pPr>
          </a:lstStyle>
          <a:p>
            <a:fld id="{959CD9C7-8900-4EE6-B07B-2827D1375DAA}" type="slidenum">
              <a:rPr lang="en-US" altLang="en-US"/>
              <a:pPr/>
              <a:t>‹Nr.›</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069817" y="1205086"/>
            <a:ext cx="7039244" cy="5128622"/>
          </a:xfrm>
        </p:spPr>
        <p:txBody>
          <a:bodyPr anchor="b"/>
          <a:lstStyle>
            <a:lvl1pPr algn="l">
              <a:defRPr sz="6500" b="1"/>
            </a:lvl1pPr>
          </a:lstStyle>
          <a:p>
            <a:r>
              <a:rPr lang="es-ES_tradnl" smtClean="0"/>
              <a:t>Clic para editar título</a:t>
            </a:r>
            <a:endParaRPr lang="es-ES"/>
          </a:p>
        </p:txBody>
      </p:sp>
      <p:sp>
        <p:nvSpPr>
          <p:cNvPr id="3" name="Marcador de contenido 2"/>
          <p:cNvSpPr>
            <a:spLocks noGrp="1"/>
          </p:cNvSpPr>
          <p:nvPr>
            <p:ph idx="1"/>
          </p:nvPr>
        </p:nvSpPr>
        <p:spPr>
          <a:xfrm>
            <a:off x="8365369" y="1205088"/>
            <a:ext cx="11961140" cy="25832281"/>
          </a:xfrm>
        </p:spPr>
        <p:txBody>
          <a:bodyPr/>
          <a:lstStyle>
            <a:lvl1pPr>
              <a:defRPr sz="10300"/>
            </a:lvl1pPr>
            <a:lvl2pPr>
              <a:defRPr sz="9000"/>
            </a:lvl2pPr>
            <a:lvl3pPr>
              <a:defRPr sz="7700"/>
            </a:lvl3pPr>
            <a:lvl4pPr>
              <a:defRPr sz="6500"/>
            </a:lvl4pPr>
            <a:lvl5pPr>
              <a:defRPr sz="6500"/>
            </a:lvl5pPr>
            <a:lvl6pPr>
              <a:defRPr sz="6500"/>
            </a:lvl6pPr>
            <a:lvl7pPr>
              <a:defRPr sz="6500"/>
            </a:lvl7pPr>
            <a:lvl8pPr>
              <a:defRPr sz="6500"/>
            </a:lvl8pPr>
            <a:lvl9pPr>
              <a:defRPr sz="65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1069817" y="6333710"/>
            <a:ext cx="7039244" cy="20703659"/>
          </a:xfrm>
        </p:spPr>
        <p:txBody>
          <a:bodyPr/>
          <a:lstStyle>
            <a:lvl1pPr marL="0" indent="0">
              <a:buNone/>
              <a:defRPr sz="4500"/>
            </a:lvl1pPr>
            <a:lvl2pPr marL="1476070" indent="0">
              <a:buNone/>
              <a:defRPr sz="3900"/>
            </a:lvl2pPr>
            <a:lvl3pPr marL="2952140" indent="0">
              <a:buNone/>
              <a:defRPr sz="3200"/>
            </a:lvl3pPr>
            <a:lvl4pPr marL="4428211" indent="0">
              <a:buNone/>
              <a:defRPr sz="2900"/>
            </a:lvl4pPr>
            <a:lvl5pPr marL="5904281" indent="0">
              <a:buNone/>
              <a:defRPr sz="2900"/>
            </a:lvl5pPr>
            <a:lvl6pPr marL="7380351" indent="0">
              <a:buNone/>
              <a:defRPr sz="2900"/>
            </a:lvl6pPr>
            <a:lvl7pPr marL="8856421" indent="0">
              <a:buNone/>
              <a:defRPr sz="2900"/>
            </a:lvl7pPr>
            <a:lvl8pPr marL="10332491" indent="0">
              <a:buNone/>
              <a:defRPr sz="2900"/>
            </a:lvl8pPr>
            <a:lvl9pPr marL="11808562" indent="0">
              <a:buNone/>
              <a:defRPr sz="2900"/>
            </a:lvl9pPr>
          </a:lstStyle>
          <a:p>
            <a:pPr lvl="0"/>
            <a:r>
              <a:rPr lang="es-ES_tradnl" smtClean="0"/>
              <a:t>Haga clic para modificar el estilo de texto del patrón</a:t>
            </a:r>
          </a:p>
        </p:txBody>
      </p:sp>
      <p:sp>
        <p:nvSpPr>
          <p:cNvPr id="5" name="Marcador de fecha 3"/>
          <p:cNvSpPr>
            <a:spLocks noGrp="1"/>
          </p:cNvSpPr>
          <p:nvPr>
            <p:ph type="dt" sz="half" idx="10"/>
          </p:nvPr>
        </p:nvSpPr>
        <p:spPr/>
        <p:txBody>
          <a:bodyPr/>
          <a:lstStyle>
            <a:lvl1pPr>
              <a:defRPr/>
            </a:lvl1pPr>
          </a:lstStyle>
          <a:p>
            <a:pPr>
              <a:defRPr/>
            </a:pPr>
            <a:endParaRPr lang="en-US" altLang="en-US"/>
          </a:p>
        </p:txBody>
      </p:sp>
      <p:sp>
        <p:nvSpPr>
          <p:cNvPr id="6" name="Marcador de pie de página 4"/>
          <p:cNvSpPr>
            <a:spLocks noGrp="1"/>
          </p:cNvSpPr>
          <p:nvPr>
            <p:ph type="ftr" sz="quarter" idx="11"/>
          </p:nvPr>
        </p:nvSpPr>
        <p:spPr/>
        <p:txBody>
          <a:bodyPr/>
          <a:lstStyle>
            <a:lvl1pPr>
              <a:defRPr/>
            </a:lvl1pPr>
          </a:lstStyle>
          <a:p>
            <a:pPr>
              <a:defRPr/>
            </a:pPr>
            <a:endParaRPr lang="en-US" altLang="en-US"/>
          </a:p>
        </p:txBody>
      </p:sp>
      <p:sp>
        <p:nvSpPr>
          <p:cNvPr id="7" name="Marcador de número de diapositiva 5"/>
          <p:cNvSpPr>
            <a:spLocks noGrp="1"/>
          </p:cNvSpPr>
          <p:nvPr>
            <p:ph type="sldNum" sz="quarter" idx="12"/>
          </p:nvPr>
        </p:nvSpPr>
        <p:spPr/>
        <p:txBody>
          <a:bodyPr/>
          <a:lstStyle>
            <a:lvl1pPr>
              <a:defRPr/>
            </a:lvl1pPr>
          </a:lstStyle>
          <a:p>
            <a:fld id="{C4839471-3C67-4104-92B8-B1F8632FCA5E}" type="slidenum">
              <a:rPr lang="en-US" altLang="en-US"/>
              <a:pPr/>
              <a:t>‹Nr.›</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193829" y="21187093"/>
            <a:ext cx="12837795" cy="2501256"/>
          </a:xfrm>
        </p:spPr>
        <p:txBody>
          <a:bodyPr anchor="b"/>
          <a:lstStyle>
            <a:lvl1pPr algn="l">
              <a:defRPr sz="65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4193829" y="2704437"/>
            <a:ext cx="12837795" cy="18160365"/>
          </a:xfrm>
        </p:spPr>
        <p:txBody>
          <a:bodyPr rtlCol="0">
            <a:normAutofit/>
          </a:bodyPr>
          <a:lstStyle>
            <a:lvl1pPr marL="0" indent="0">
              <a:buNone/>
              <a:defRPr sz="10300"/>
            </a:lvl1pPr>
            <a:lvl2pPr marL="1476070" indent="0">
              <a:buNone/>
              <a:defRPr sz="9000"/>
            </a:lvl2pPr>
            <a:lvl3pPr marL="2952140" indent="0">
              <a:buNone/>
              <a:defRPr sz="7700"/>
            </a:lvl3pPr>
            <a:lvl4pPr marL="4428211" indent="0">
              <a:buNone/>
              <a:defRPr sz="6500"/>
            </a:lvl4pPr>
            <a:lvl5pPr marL="5904281" indent="0">
              <a:buNone/>
              <a:defRPr sz="6500"/>
            </a:lvl5pPr>
            <a:lvl6pPr marL="7380351" indent="0">
              <a:buNone/>
              <a:defRPr sz="6500"/>
            </a:lvl6pPr>
            <a:lvl7pPr marL="8856421" indent="0">
              <a:buNone/>
              <a:defRPr sz="6500"/>
            </a:lvl7pPr>
            <a:lvl8pPr marL="10332491" indent="0">
              <a:buNone/>
              <a:defRPr sz="6500"/>
            </a:lvl8pPr>
            <a:lvl9pPr marL="11808562" indent="0">
              <a:buNone/>
              <a:defRPr sz="6500"/>
            </a:lvl9pPr>
          </a:lstStyle>
          <a:p>
            <a:pPr lvl="0"/>
            <a:endParaRPr lang="es-ES" noProof="0" smtClean="0"/>
          </a:p>
        </p:txBody>
      </p:sp>
      <p:sp>
        <p:nvSpPr>
          <p:cNvPr id="4" name="Marcador de texto 3"/>
          <p:cNvSpPr>
            <a:spLocks noGrp="1"/>
          </p:cNvSpPr>
          <p:nvPr>
            <p:ph type="body" sz="half" idx="2"/>
          </p:nvPr>
        </p:nvSpPr>
        <p:spPr>
          <a:xfrm>
            <a:off x="4193829" y="23688349"/>
            <a:ext cx="12837795" cy="3552199"/>
          </a:xfrm>
        </p:spPr>
        <p:txBody>
          <a:bodyPr/>
          <a:lstStyle>
            <a:lvl1pPr marL="0" indent="0">
              <a:buNone/>
              <a:defRPr sz="4500"/>
            </a:lvl1pPr>
            <a:lvl2pPr marL="1476070" indent="0">
              <a:buNone/>
              <a:defRPr sz="3900"/>
            </a:lvl2pPr>
            <a:lvl3pPr marL="2952140" indent="0">
              <a:buNone/>
              <a:defRPr sz="3200"/>
            </a:lvl3pPr>
            <a:lvl4pPr marL="4428211" indent="0">
              <a:buNone/>
              <a:defRPr sz="2900"/>
            </a:lvl4pPr>
            <a:lvl5pPr marL="5904281" indent="0">
              <a:buNone/>
              <a:defRPr sz="2900"/>
            </a:lvl5pPr>
            <a:lvl6pPr marL="7380351" indent="0">
              <a:buNone/>
              <a:defRPr sz="2900"/>
            </a:lvl6pPr>
            <a:lvl7pPr marL="8856421" indent="0">
              <a:buNone/>
              <a:defRPr sz="2900"/>
            </a:lvl7pPr>
            <a:lvl8pPr marL="10332491" indent="0">
              <a:buNone/>
              <a:defRPr sz="2900"/>
            </a:lvl8pPr>
            <a:lvl9pPr marL="11808562" indent="0">
              <a:buNone/>
              <a:defRPr sz="2900"/>
            </a:lvl9pPr>
          </a:lstStyle>
          <a:p>
            <a:pPr lvl="0"/>
            <a:r>
              <a:rPr lang="es-ES_tradnl" smtClean="0"/>
              <a:t>Haga clic para modificar el estilo de texto del patrón</a:t>
            </a:r>
          </a:p>
        </p:txBody>
      </p:sp>
      <p:sp>
        <p:nvSpPr>
          <p:cNvPr id="5" name="Marcador de fecha 3"/>
          <p:cNvSpPr>
            <a:spLocks noGrp="1"/>
          </p:cNvSpPr>
          <p:nvPr>
            <p:ph type="dt" sz="half" idx="10"/>
          </p:nvPr>
        </p:nvSpPr>
        <p:spPr/>
        <p:txBody>
          <a:bodyPr/>
          <a:lstStyle>
            <a:lvl1pPr>
              <a:defRPr/>
            </a:lvl1pPr>
          </a:lstStyle>
          <a:p>
            <a:pPr>
              <a:defRPr/>
            </a:pPr>
            <a:endParaRPr lang="en-US" altLang="en-US"/>
          </a:p>
        </p:txBody>
      </p:sp>
      <p:sp>
        <p:nvSpPr>
          <p:cNvPr id="6" name="Marcador de pie de página 4"/>
          <p:cNvSpPr>
            <a:spLocks noGrp="1"/>
          </p:cNvSpPr>
          <p:nvPr>
            <p:ph type="ftr" sz="quarter" idx="11"/>
          </p:nvPr>
        </p:nvSpPr>
        <p:spPr/>
        <p:txBody>
          <a:bodyPr/>
          <a:lstStyle>
            <a:lvl1pPr>
              <a:defRPr/>
            </a:lvl1pPr>
          </a:lstStyle>
          <a:p>
            <a:pPr>
              <a:defRPr/>
            </a:pPr>
            <a:endParaRPr lang="en-US" altLang="en-US"/>
          </a:p>
        </p:txBody>
      </p:sp>
      <p:sp>
        <p:nvSpPr>
          <p:cNvPr id="7" name="Marcador de número de diapositiva 5"/>
          <p:cNvSpPr>
            <a:spLocks noGrp="1"/>
          </p:cNvSpPr>
          <p:nvPr>
            <p:ph type="sldNum" sz="quarter" idx="12"/>
          </p:nvPr>
        </p:nvSpPr>
        <p:spPr/>
        <p:txBody>
          <a:bodyPr/>
          <a:lstStyle>
            <a:lvl1pPr>
              <a:defRPr/>
            </a:lvl1pPr>
          </a:lstStyle>
          <a:p>
            <a:fld id="{69FC8B28-78D9-4FEC-92C3-18C0896C9EEE}" type="slidenum">
              <a:rPr lang="en-US" altLang="en-US"/>
              <a:pPr/>
              <a:t>‹Nr.›</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Marcador de título 1"/>
          <p:cNvSpPr>
            <a:spLocks noGrp="1"/>
          </p:cNvSpPr>
          <p:nvPr>
            <p:ph type="title"/>
          </p:nvPr>
        </p:nvSpPr>
        <p:spPr bwMode="auto">
          <a:xfrm>
            <a:off x="1069975" y="1212850"/>
            <a:ext cx="19256375" cy="5043488"/>
          </a:xfrm>
          <a:prstGeom prst="rect">
            <a:avLst/>
          </a:prstGeom>
          <a:noFill/>
          <a:ln w="9525">
            <a:noFill/>
            <a:miter lim="800000"/>
            <a:headEnd/>
            <a:tailEnd/>
          </a:ln>
        </p:spPr>
        <p:txBody>
          <a:bodyPr vert="horz" wrap="square" lIns="295214" tIns="147607" rIns="295214" bIns="147607" numCol="1" anchor="ctr" anchorCtr="0" compatLnSpc="1">
            <a:prstTxWarp prst="textNoShape">
              <a:avLst/>
            </a:prstTxWarp>
          </a:bodyPr>
          <a:lstStyle/>
          <a:p>
            <a:pPr lvl="0"/>
            <a:r>
              <a:rPr lang="es-ES_tradnl" altLang="en-US" smtClean="0"/>
              <a:t>Clic para editar título</a:t>
            </a:r>
            <a:endParaRPr lang="es-ES" altLang="en-US" smtClean="0"/>
          </a:p>
        </p:txBody>
      </p:sp>
      <p:sp>
        <p:nvSpPr>
          <p:cNvPr id="1027" name="Marcador de texto 2"/>
          <p:cNvSpPr>
            <a:spLocks noGrp="1"/>
          </p:cNvSpPr>
          <p:nvPr>
            <p:ph type="body" idx="1"/>
          </p:nvPr>
        </p:nvSpPr>
        <p:spPr bwMode="auto">
          <a:xfrm>
            <a:off x="1069975" y="7062788"/>
            <a:ext cx="19256375" cy="19973925"/>
          </a:xfrm>
          <a:prstGeom prst="rect">
            <a:avLst/>
          </a:prstGeom>
          <a:noFill/>
          <a:ln w="9525">
            <a:noFill/>
            <a:miter lim="800000"/>
            <a:headEnd/>
            <a:tailEnd/>
          </a:ln>
        </p:spPr>
        <p:txBody>
          <a:bodyPr vert="horz" wrap="square" lIns="295214" tIns="147607" rIns="295214" bIns="147607" numCol="1" anchor="t" anchorCtr="0" compatLnSpc="1">
            <a:prstTxWarp prst="textNoShape">
              <a:avLst/>
            </a:prstTxWarp>
          </a:bodyPr>
          <a:lstStyle/>
          <a:p>
            <a:pPr lvl="0"/>
            <a:r>
              <a:rPr lang="es-ES_tradnl" altLang="en-US" smtClean="0"/>
              <a:t>Haga clic para modificar el estilo de texto del patrón</a:t>
            </a:r>
          </a:p>
          <a:p>
            <a:pPr lvl="1"/>
            <a:r>
              <a:rPr lang="es-ES_tradnl" altLang="en-US" smtClean="0"/>
              <a:t>Segundo nivel</a:t>
            </a:r>
          </a:p>
          <a:p>
            <a:pPr lvl="2"/>
            <a:r>
              <a:rPr lang="es-ES_tradnl" altLang="en-US" smtClean="0"/>
              <a:t>Tercer nivel</a:t>
            </a:r>
          </a:p>
          <a:p>
            <a:pPr lvl="3"/>
            <a:r>
              <a:rPr lang="es-ES_tradnl" altLang="en-US" smtClean="0"/>
              <a:t>Cuarto nivel</a:t>
            </a:r>
          </a:p>
          <a:p>
            <a:pPr lvl="4"/>
            <a:r>
              <a:rPr lang="es-ES_tradnl" altLang="en-US" smtClean="0"/>
              <a:t>Quinto nivel</a:t>
            </a:r>
            <a:endParaRPr lang="es-ES" altLang="en-US" smtClean="0"/>
          </a:p>
        </p:txBody>
      </p:sp>
      <p:sp>
        <p:nvSpPr>
          <p:cNvPr id="4" name="Marcador de fecha 3"/>
          <p:cNvSpPr>
            <a:spLocks noGrp="1"/>
          </p:cNvSpPr>
          <p:nvPr>
            <p:ph type="dt" sz="half" idx="2"/>
          </p:nvPr>
        </p:nvSpPr>
        <p:spPr>
          <a:xfrm>
            <a:off x="1069975" y="28052713"/>
            <a:ext cx="4992688" cy="1611312"/>
          </a:xfrm>
          <a:prstGeom prst="rect">
            <a:avLst/>
          </a:prstGeom>
        </p:spPr>
        <p:txBody>
          <a:bodyPr vert="horz" lIns="295214" tIns="147607" rIns="295214" bIns="147607" rtlCol="0" anchor="ctr"/>
          <a:lstStyle>
            <a:lvl1pPr algn="l">
              <a:defRPr sz="3900">
                <a:solidFill>
                  <a:schemeClr val="tx1">
                    <a:tint val="75000"/>
                  </a:schemeClr>
                </a:solidFill>
                <a:latin typeface="Helvetica" charset="0"/>
                <a:ea typeface="MS PGothic" charset="0"/>
                <a:cs typeface="MS PGothic" charset="0"/>
              </a:defRPr>
            </a:lvl1pPr>
          </a:lstStyle>
          <a:p>
            <a:pPr>
              <a:defRPr/>
            </a:pPr>
            <a:endParaRPr lang="en-US" altLang="en-US"/>
          </a:p>
        </p:txBody>
      </p:sp>
      <p:sp>
        <p:nvSpPr>
          <p:cNvPr id="5" name="Marcador de pie de página 4"/>
          <p:cNvSpPr>
            <a:spLocks noGrp="1"/>
          </p:cNvSpPr>
          <p:nvPr>
            <p:ph type="ftr" sz="quarter" idx="3"/>
          </p:nvPr>
        </p:nvSpPr>
        <p:spPr>
          <a:xfrm>
            <a:off x="7310438" y="28052713"/>
            <a:ext cx="6775450" cy="1611312"/>
          </a:xfrm>
          <a:prstGeom prst="rect">
            <a:avLst/>
          </a:prstGeom>
        </p:spPr>
        <p:txBody>
          <a:bodyPr vert="horz" lIns="295214" tIns="147607" rIns="295214" bIns="147607" rtlCol="0" anchor="ctr"/>
          <a:lstStyle>
            <a:lvl1pPr algn="ctr">
              <a:defRPr sz="3900">
                <a:solidFill>
                  <a:schemeClr val="tx1">
                    <a:tint val="75000"/>
                  </a:schemeClr>
                </a:solidFill>
                <a:latin typeface="Helvetica" charset="0"/>
                <a:ea typeface="MS PGothic" charset="0"/>
                <a:cs typeface="MS PGothic" charset="0"/>
              </a:defRPr>
            </a:lvl1pPr>
          </a:lstStyle>
          <a:p>
            <a:pPr>
              <a:defRPr/>
            </a:pPr>
            <a:endParaRPr lang="en-US" altLang="en-US"/>
          </a:p>
        </p:txBody>
      </p:sp>
      <p:sp>
        <p:nvSpPr>
          <p:cNvPr id="6" name="Marcador de número de diapositiva 5"/>
          <p:cNvSpPr>
            <a:spLocks noGrp="1"/>
          </p:cNvSpPr>
          <p:nvPr>
            <p:ph type="sldNum" sz="quarter" idx="4"/>
          </p:nvPr>
        </p:nvSpPr>
        <p:spPr>
          <a:xfrm>
            <a:off x="15333663" y="28052713"/>
            <a:ext cx="4992687" cy="1611312"/>
          </a:xfrm>
          <a:prstGeom prst="rect">
            <a:avLst/>
          </a:prstGeom>
        </p:spPr>
        <p:txBody>
          <a:bodyPr vert="horz" wrap="square" lIns="295214" tIns="147607" rIns="295214" bIns="147607" numCol="1" anchor="ctr" anchorCtr="0" compatLnSpc="1">
            <a:prstTxWarp prst="textNoShape">
              <a:avLst/>
            </a:prstTxWarp>
          </a:bodyPr>
          <a:lstStyle>
            <a:lvl1pPr algn="r">
              <a:defRPr sz="3900">
                <a:solidFill>
                  <a:srgbClr val="898989"/>
                </a:solidFill>
              </a:defRPr>
            </a:lvl1pPr>
          </a:lstStyle>
          <a:p>
            <a:fld id="{4227D827-482F-4C9F-ABFE-764924F85A31}" type="slidenum">
              <a:rPr lang="en-US" altLang="en-US"/>
              <a:pPr/>
              <a:t>‹Nr.›</a:t>
            </a:fld>
            <a:endParaRPr lang="en-US" altLang="en-US"/>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ctr" defTabSz="1474788" rtl="0" eaLnBrk="0" fontAlgn="base" hangingPunct="0">
        <a:spcBef>
          <a:spcPct val="0"/>
        </a:spcBef>
        <a:spcAft>
          <a:spcPct val="0"/>
        </a:spcAft>
        <a:defRPr sz="14200" kern="1200">
          <a:solidFill>
            <a:schemeClr val="tx1"/>
          </a:solidFill>
          <a:latin typeface="+mj-lt"/>
          <a:ea typeface="MS PGothic" pitchFamily="34" charset="-128"/>
          <a:cs typeface="+mj-cs"/>
        </a:defRPr>
      </a:lvl1pPr>
      <a:lvl2pPr algn="ctr" defTabSz="1474788" rtl="0" eaLnBrk="0" fontAlgn="base" hangingPunct="0">
        <a:spcBef>
          <a:spcPct val="0"/>
        </a:spcBef>
        <a:spcAft>
          <a:spcPct val="0"/>
        </a:spcAft>
        <a:defRPr sz="14200">
          <a:solidFill>
            <a:schemeClr val="tx1"/>
          </a:solidFill>
          <a:latin typeface="Calibri" panose="020F0502020204030204" pitchFamily="34" charset="0"/>
          <a:ea typeface="MS PGothic" pitchFamily="34" charset="-128"/>
        </a:defRPr>
      </a:lvl2pPr>
      <a:lvl3pPr algn="ctr" defTabSz="1474788" rtl="0" eaLnBrk="0" fontAlgn="base" hangingPunct="0">
        <a:spcBef>
          <a:spcPct val="0"/>
        </a:spcBef>
        <a:spcAft>
          <a:spcPct val="0"/>
        </a:spcAft>
        <a:defRPr sz="14200">
          <a:solidFill>
            <a:schemeClr val="tx1"/>
          </a:solidFill>
          <a:latin typeface="Calibri" panose="020F0502020204030204" pitchFamily="34" charset="0"/>
          <a:ea typeface="MS PGothic" pitchFamily="34" charset="-128"/>
        </a:defRPr>
      </a:lvl3pPr>
      <a:lvl4pPr algn="ctr" defTabSz="1474788" rtl="0" eaLnBrk="0" fontAlgn="base" hangingPunct="0">
        <a:spcBef>
          <a:spcPct val="0"/>
        </a:spcBef>
        <a:spcAft>
          <a:spcPct val="0"/>
        </a:spcAft>
        <a:defRPr sz="14200">
          <a:solidFill>
            <a:schemeClr val="tx1"/>
          </a:solidFill>
          <a:latin typeface="Calibri" panose="020F0502020204030204" pitchFamily="34" charset="0"/>
          <a:ea typeface="MS PGothic" pitchFamily="34" charset="-128"/>
        </a:defRPr>
      </a:lvl4pPr>
      <a:lvl5pPr algn="ctr" defTabSz="1474788" rtl="0" eaLnBrk="0" fontAlgn="base" hangingPunct="0">
        <a:spcBef>
          <a:spcPct val="0"/>
        </a:spcBef>
        <a:spcAft>
          <a:spcPct val="0"/>
        </a:spcAft>
        <a:defRPr sz="14200">
          <a:solidFill>
            <a:schemeClr val="tx1"/>
          </a:solidFill>
          <a:latin typeface="Calibri" panose="020F0502020204030204" pitchFamily="34" charset="0"/>
          <a:ea typeface="MS PGothic" pitchFamily="34" charset="-128"/>
        </a:defRPr>
      </a:lvl5pPr>
      <a:lvl6pPr marL="457200" algn="ctr" defTabSz="1474788" rtl="0" fontAlgn="base">
        <a:spcBef>
          <a:spcPct val="0"/>
        </a:spcBef>
        <a:spcAft>
          <a:spcPct val="0"/>
        </a:spcAft>
        <a:defRPr sz="14200">
          <a:solidFill>
            <a:schemeClr val="tx1"/>
          </a:solidFill>
          <a:latin typeface="Calibri" panose="020F0502020204030204" pitchFamily="34" charset="0"/>
          <a:ea typeface="MS PGothic" pitchFamily="34" charset="-128"/>
        </a:defRPr>
      </a:lvl6pPr>
      <a:lvl7pPr marL="914400" algn="ctr" defTabSz="1474788" rtl="0" fontAlgn="base">
        <a:spcBef>
          <a:spcPct val="0"/>
        </a:spcBef>
        <a:spcAft>
          <a:spcPct val="0"/>
        </a:spcAft>
        <a:defRPr sz="14200">
          <a:solidFill>
            <a:schemeClr val="tx1"/>
          </a:solidFill>
          <a:latin typeface="Calibri" panose="020F0502020204030204" pitchFamily="34" charset="0"/>
          <a:ea typeface="MS PGothic" pitchFamily="34" charset="-128"/>
        </a:defRPr>
      </a:lvl7pPr>
      <a:lvl8pPr marL="1371600" algn="ctr" defTabSz="1474788" rtl="0" fontAlgn="base">
        <a:spcBef>
          <a:spcPct val="0"/>
        </a:spcBef>
        <a:spcAft>
          <a:spcPct val="0"/>
        </a:spcAft>
        <a:defRPr sz="14200">
          <a:solidFill>
            <a:schemeClr val="tx1"/>
          </a:solidFill>
          <a:latin typeface="Calibri" panose="020F0502020204030204" pitchFamily="34" charset="0"/>
          <a:ea typeface="MS PGothic" pitchFamily="34" charset="-128"/>
        </a:defRPr>
      </a:lvl8pPr>
      <a:lvl9pPr marL="1828800" algn="ctr" defTabSz="1474788" rtl="0" fontAlgn="base">
        <a:spcBef>
          <a:spcPct val="0"/>
        </a:spcBef>
        <a:spcAft>
          <a:spcPct val="0"/>
        </a:spcAft>
        <a:defRPr sz="14200">
          <a:solidFill>
            <a:schemeClr val="tx1"/>
          </a:solidFill>
          <a:latin typeface="Calibri" panose="020F0502020204030204" pitchFamily="34" charset="0"/>
          <a:ea typeface="MS PGothic" pitchFamily="34" charset="-128"/>
        </a:defRPr>
      </a:lvl9pPr>
    </p:titleStyle>
    <p:bodyStyle>
      <a:lvl1pPr marL="1106488" indent="-1106488" algn="l" defTabSz="1474788" rtl="0" eaLnBrk="0" fontAlgn="base" hangingPunct="0">
        <a:spcBef>
          <a:spcPct val="20000"/>
        </a:spcBef>
        <a:spcAft>
          <a:spcPct val="0"/>
        </a:spcAft>
        <a:buFont typeface="Arial" pitchFamily="34" charset="0"/>
        <a:buChar char="•"/>
        <a:defRPr sz="10300" kern="1200">
          <a:solidFill>
            <a:schemeClr val="tx1"/>
          </a:solidFill>
          <a:latin typeface="+mn-lt"/>
          <a:ea typeface="MS PGothic" pitchFamily="34" charset="-128"/>
          <a:cs typeface="+mn-cs"/>
        </a:defRPr>
      </a:lvl1pPr>
      <a:lvl2pPr marL="2397125" indent="-922338" algn="l" defTabSz="1474788" rtl="0" eaLnBrk="0" fontAlgn="base" hangingPunct="0">
        <a:spcBef>
          <a:spcPct val="20000"/>
        </a:spcBef>
        <a:spcAft>
          <a:spcPct val="0"/>
        </a:spcAft>
        <a:buFont typeface="Arial" pitchFamily="34" charset="0"/>
        <a:buChar char="–"/>
        <a:defRPr sz="9000" kern="1200">
          <a:solidFill>
            <a:schemeClr val="tx1"/>
          </a:solidFill>
          <a:latin typeface="+mn-lt"/>
          <a:ea typeface="MS PGothic" pitchFamily="34" charset="-128"/>
          <a:cs typeface="+mn-cs"/>
        </a:defRPr>
      </a:lvl2pPr>
      <a:lvl3pPr marL="3689350" indent="-736600" algn="l" defTabSz="1474788" rtl="0" eaLnBrk="0" fontAlgn="base" hangingPunct="0">
        <a:spcBef>
          <a:spcPct val="20000"/>
        </a:spcBef>
        <a:spcAft>
          <a:spcPct val="0"/>
        </a:spcAft>
        <a:buFont typeface="Arial" pitchFamily="34" charset="0"/>
        <a:buChar char="•"/>
        <a:defRPr sz="7700" kern="1200">
          <a:solidFill>
            <a:schemeClr val="tx1"/>
          </a:solidFill>
          <a:latin typeface="+mn-lt"/>
          <a:ea typeface="MS PGothic" pitchFamily="34" charset="-128"/>
          <a:cs typeface="+mn-cs"/>
        </a:defRPr>
      </a:lvl3pPr>
      <a:lvl4pPr marL="5165725" indent="-736600" algn="l" defTabSz="1474788" rtl="0" eaLnBrk="0" fontAlgn="base" hangingPunct="0">
        <a:spcBef>
          <a:spcPct val="20000"/>
        </a:spcBef>
        <a:spcAft>
          <a:spcPct val="0"/>
        </a:spcAft>
        <a:buFont typeface="Arial" pitchFamily="34" charset="0"/>
        <a:buChar char="–"/>
        <a:defRPr sz="6500" kern="1200">
          <a:solidFill>
            <a:schemeClr val="tx1"/>
          </a:solidFill>
          <a:latin typeface="+mn-lt"/>
          <a:ea typeface="MS PGothic" pitchFamily="34" charset="-128"/>
          <a:cs typeface="+mn-cs"/>
        </a:defRPr>
      </a:lvl4pPr>
      <a:lvl5pPr marL="6642100" indent="-736600" algn="l" defTabSz="1474788" rtl="0" eaLnBrk="0" fontAlgn="base" hangingPunct="0">
        <a:spcBef>
          <a:spcPct val="20000"/>
        </a:spcBef>
        <a:spcAft>
          <a:spcPct val="0"/>
        </a:spcAft>
        <a:buFont typeface="Arial" pitchFamily="34" charset="0"/>
        <a:buChar char="»"/>
        <a:defRPr sz="6500" kern="1200">
          <a:solidFill>
            <a:schemeClr val="tx1"/>
          </a:solidFill>
          <a:latin typeface="+mn-lt"/>
          <a:ea typeface="MS PGothic" pitchFamily="34" charset="-128"/>
          <a:cs typeface="+mn-cs"/>
        </a:defRPr>
      </a:lvl5pPr>
      <a:lvl6pPr marL="8118386" indent="-738035" algn="l" defTabSz="1476070" rtl="0" eaLnBrk="1" latinLnBrk="0" hangingPunct="1">
        <a:spcBef>
          <a:spcPct val="20000"/>
        </a:spcBef>
        <a:buFont typeface="Arial"/>
        <a:buChar char="•"/>
        <a:defRPr sz="6500" kern="1200">
          <a:solidFill>
            <a:schemeClr val="tx1"/>
          </a:solidFill>
          <a:latin typeface="+mn-lt"/>
          <a:ea typeface="+mn-ea"/>
          <a:cs typeface="+mn-cs"/>
        </a:defRPr>
      </a:lvl6pPr>
      <a:lvl7pPr marL="9594456" indent="-738035" algn="l" defTabSz="1476070" rtl="0" eaLnBrk="1" latinLnBrk="0" hangingPunct="1">
        <a:spcBef>
          <a:spcPct val="20000"/>
        </a:spcBef>
        <a:buFont typeface="Arial"/>
        <a:buChar char="•"/>
        <a:defRPr sz="6500" kern="1200">
          <a:solidFill>
            <a:schemeClr val="tx1"/>
          </a:solidFill>
          <a:latin typeface="+mn-lt"/>
          <a:ea typeface="+mn-ea"/>
          <a:cs typeface="+mn-cs"/>
        </a:defRPr>
      </a:lvl7pPr>
      <a:lvl8pPr marL="11070527" indent="-738035" algn="l" defTabSz="1476070" rtl="0" eaLnBrk="1" latinLnBrk="0" hangingPunct="1">
        <a:spcBef>
          <a:spcPct val="20000"/>
        </a:spcBef>
        <a:buFont typeface="Arial"/>
        <a:buChar char="•"/>
        <a:defRPr sz="6500" kern="1200">
          <a:solidFill>
            <a:schemeClr val="tx1"/>
          </a:solidFill>
          <a:latin typeface="+mn-lt"/>
          <a:ea typeface="+mn-ea"/>
          <a:cs typeface="+mn-cs"/>
        </a:defRPr>
      </a:lvl8pPr>
      <a:lvl9pPr marL="12546597" indent="-738035" algn="l" defTabSz="1476070" rtl="0" eaLnBrk="1" latinLnBrk="0" hangingPunct="1">
        <a:spcBef>
          <a:spcPct val="20000"/>
        </a:spcBef>
        <a:buFont typeface="Arial"/>
        <a:buChar char="•"/>
        <a:defRPr sz="6500" kern="1200">
          <a:solidFill>
            <a:schemeClr val="tx1"/>
          </a:solidFill>
          <a:latin typeface="+mn-lt"/>
          <a:ea typeface="+mn-ea"/>
          <a:cs typeface="+mn-cs"/>
        </a:defRPr>
      </a:lvl9pPr>
    </p:bodyStyle>
    <p:otherStyle>
      <a:defPPr>
        <a:defRPr lang="es-ES"/>
      </a:defPPr>
      <a:lvl1pPr marL="0" algn="l" defTabSz="1476070" rtl="0" eaLnBrk="1" latinLnBrk="0" hangingPunct="1">
        <a:defRPr sz="5800" kern="1200">
          <a:solidFill>
            <a:schemeClr val="tx1"/>
          </a:solidFill>
          <a:latin typeface="+mn-lt"/>
          <a:ea typeface="+mn-ea"/>
          <a:cs typeface="+mn-cs"/>
        </a:defRPr>
      </a:lvl1pPr>
      <a:lvl2pPr marL="1476070" algn="l" defTabSz="1476070" rtl="0" eaLnBrk="1" latinLnBrk="0" hangingPunct="1">
        <a:defRPr sz="5800" kern="1200">
          <a:solidFill>
            <a:schemeClr val="tx1"/>
          </a:solidFill>
          <a:latin typeface="+mn-lt"/>
          <a:ea typeface="+mn-ea"/>
          <a:cs typeface="+mn-cs"/>
        </a:defRPr>
      </a:lvl2pPr>
      <a:lvl3pPr marL="2952140" algn="l" defTabSz="1476070" rtl="0" eaLnBrk="1" latinLnBrk="0" hangingPunct="1">
        <a:defRPr sz="5800" kern="1200">
          <a:solidFill>
            <a:schemeClr val="tx1"/>
          </a:solidFill>
          <a:latin typeface="+mn-lt"/>
          <a:ea typeface="+mn-ea"/>
          <a:cs typeface="+mn-cs"/>
        </a:defRPr>
      </a:lvl3pPr>
      <a:lvl4pPr marL="4428211" algn="l" defTabSz="1476070" rtl="0" eaLnBrk="1" latinLnBrk="0" hangingPunct="1">
        <a:defRPr sz="5800" kern="1200">
          <a:solidFill>
            <a:schemeClr val="tx1"/>
          </a:solidFill>
          <a:latin typeface="+mn-lt"/>
          <a:ea typeface="+mn-ea"/>
          <a:cs typeface="+mn-cs"/>
        </a:defRPr>
      </a:lvl4pPr>
      <a:lvl5pPr marL="5904281" algn="l" defTabSz="1476070" rtl="0" eaLnBrk="1" latinLnBrk="0" hangingPunct="1">
        <a:defRPr sz="5800" kern="1200">
          <a:solidFill>
            <a:schemeClr val="tx1"/>
          </a:solidFill>
          <a:latin typeface="+mn-lt"/>
          <a:ea typeface="+mn-ea"/>
          <a:cs typeface="+mn-cs"/>
        </a:defRPr>
      </a:lvl5pPr>
      <a:lvl6pPr marL="7380351" algn="l" defTabSz="1476070" rtl="0" eaLnBrk="1" latinLnBrk="0" hangingPunct="1">
        <a:defRPr sz="5800" kern="1200">
          <a:solidFill>
            <a:schemeClr val="tx1"/>
          </a:solidFill>
          <a:latin typeface="+mn-lt"/>
          <a:ea typeface="+mn-ea"/>
          <a:cs typeface="+mn-cs"/>
        </a:defRPr>
      </a:lvl6pPr>
      <a:lvl7pPr marL="8856421" algn="l" defTabSz="1476070" rtl="0" eaLnBrk="1" latinLnBrk="0" hangingPunct="1">
        <a:defRPr sz="5800" kern="1200">
          <a:solidFill>
            <a:schemeClr val="tx1"/>
          </a:solidFill>
          <a:latin typeface="+mn-lt"/>
          <a:ea typeface="+mn-ea"/>
          <a:cs typeface="+mn-cs"/>
        </a:defRPr>
      </a:lvl7pPr>
      <a:lvl8pPr marL="10332491" algn="l" defTabSz="1476070" rtl="0" eaLnBrk="1" latinLnBrk="0" hangingPunct="1">
        <a:defRPr sz="5800" kern="1200">
          <a:solidFill>
            <a:schemeClr val="tx1"/>
          </a:solidFill>
          <a:latin typeface="+mn-lt"/>
          <a:ea typeface="+mn-ea"/>
          <a:cs typeface="+mn-cs"/>
        </a:defRPr>
      </a:lvl8pPr>
      <a:lvl9pPr marL="11808562" algn="l" defTabSz="1476070"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7"/>
          <p:cNvSpPr txBox="1">
            <a:spLocks noChangeArrowheads="1"/>
          </p:cNvSpPr>
          <p:nvPr/>
        </p:nvSpPr>
        <p:spPr bwMode="auto">
          <a:xfrm>
            <a:off x="923925" y="4846638"/>
            <a:ext cx="6604000" cy="6604000"/>
          </a:xfrm>
          <a:prstGeom prst="rect">
            <a:avLst/>
          </a:prstGeom>
          <a:solidFill>
            <a:schemeClr val="bg1"/>
          </a:solidFill>
          <a:ln w="38100">
            <a:solidFill>
              <a:srgbClr val="000000"/>
            </a:solidFill>
            <a:round/>
            <a:headEnd/>
            <a:tailEnd/>
          </a:ln>
        </p:spPr>
        <p:txBody>
          <a:bodyPr lIns="567664" tIns="283833" rIns="567664" bIns="567664"/>
          <a:lstStyle/>
          <a:p>
            <a:pPr algn="just" eaLnBrk="1" hangingPunct="1">
              <a:spcBef>
                <a:spcPct val="50000"/>
              </a:spcBef>
            </a:pPr>
            <a:r>
              <a:rPr lang="en-US" sz="2400" b="1"/>
              <a:t>List of regulations/policies/plans that allow the development of </a:t>
            </a:r>
            <a:r>
              <a:rPr lang="en-US" sz="2400" b="1" smtClean="0"/>
              <a:t>SPP</a:t>
            </a:r>
          </a:p>
          <a:p>
            <a:pPr marL="171450" indent="-171450" algn="just" eaLnBrk="1" hangingPunct="1">
              <a:spcBef>
                <a:spcPct val="50000"/>
              </a:spcBef>
              <a:buFont typeface="Arial"/>
              <a:buChar char="•"/>
            </a:pPr>
            <a:endParaRPr lang="en-US" sz="800" b="1" smtClean="0"/>
          </a:p>
          <a:p>
            <a:pPr marL="285750" lvl="0" indent="-285750">
              <a:buFont typeface="Arial"/>
              <a:buChar char="•"/>
            </a:pPr>
            <a:r>
              <a:rPr lang="en-US" sz="1400" smtClean="0"/>
              <a:t>Law 18.099, Law 18.098 and Law 18.251 </a:t>
            </a:r>
            <a:r>
              <a:rPr lang="en-US" sz="1400" smtClean="0"/>
              <a:t>on the responsibility of the contractors in case of outsourcing</a:t>
            </a:r>
          </a:p>
          <a:p>
            <a:pPr marL="285750" lvl="0" indent="-285750">
              <a:buFont typeface="Arial"/>
              <a:buChar char="•"/>
            </a:pPr>
            <a:r>
              <a:rPr lang="en-US" sz="1400" smtClean="0"/>
              <a:t>Law 17.897 </a:t>
            </a:r>
            <a:r>
              <a:rPr lang="en-US" sz="1400" smtClean="0"/>
              <a:t> on prison humanization and employment of released people</a:t>
            </a:r>
          </a:p>
          <a:p>
            <a:pPr marL="285750" lvl="0" indent="-285750">
              <a:buFont typeface="Arial"/>
              <a:buChar char="•"/>
            </a:pPr>
            <a:r>
              <a:rPr lang="en-US" sz="1400" smtClean="0"/>
              <a:t>Law </a:t>
            </a:r>
            <a:r>
              <a:rPr lang="en-US" sz="1400" smtClean="0"/>
              <a:t>18.651 on employment of people with disabilities in the State</a:t>
            </a:r>
          </a:p>
          <a:p>
            <a:pPr marL="285750" lvl="0" indent="-285750">
              <a:buFont typeface="Arial"/>
              <a:buChar char="•"/>
            </a:pPr>
            <a:r>
              <a:rPr lang="en-US" sz="1400" smtClean="0"/>
              <a:t>Law 18.597 on</a:t>
            </a:r>
            <a:r>
              <a:rPr lang="en-US" sz="1400" smtClean="0"/>
              <a:t> energy efficiency</a:t>
            </a:r>
            <a:endParaRPr lang="en-US" sz="1400" smtClean="0"/>
          </a:p>
          <a:p>
            <a:pPr marL="285750" lvl="0" indent="-285750">
              <a:buFont typeface="Arial"/>
              <a:buChar char="•"/>
            </a:pPr>
            <a:r>
              <a:rPr lang="en-US" sz="1400" smtClean="0"/>
              <a:t>Orders 429/009, 428/009, 430,009 and 329/010 on </a:t>
            </a:r>
            <a:r>
              <a:rPr lang="en-US" sz="1400" smtClean="0"/>
              <a:t>energy efficiency labeling</a:t>
            </a:r>
          </a:p>
          <a:p>
            <a:pPr marL="285750" lvl="0" indent="-285750">
              <a:buFont typeface="Arial"/>
              <a:buChar char="•"/>
            </a:pPr>
            <a:r>
              <a:rPr lang="en-US" sz="1400" smtClean="0"/>
              <a:t>Law 18.585 and Order 314/010 on solar panels</a:t>
            </a:r>
          </a:p>
          <a:p>
            <a:pPr marL="285750" lvl="0" indent="-285750">
              <a:buFont typeface="Arial"/>
              <a:buChar char="•"/>
            </a:pPr>
            <a:r>
              <a:rPr lang="en-US" sz="1400" smtClean="0"/>
              <a:t>Order 152/010 </a:t>
            </a:r>
            <a:r>
              <a:rPr lang="en-US" sz="1400" smtClean="0"/>
              <a:t>on environmental criteria to be met by vehicles acquired by the State</a:t>
            </a:r>
          </a:p>
          <a:p>
            <a:pPr marL="285750" lvl="0" indent="-285750">
              <a:buFont typeface="Arial"/>
              <a:buChar char="•"/>
            </a:pPr>
            <a:r>
              <a:rPr lang="en-US" sz="1400" smtClean="0"/>
              <a:t>Law 17.849 and Order 315/010 on packaging management</a:t>
            </a:r>
          </a:p>
          <a:p>
            <a:pPr marL="285750" lvl="0" indent="-285750">
              <a:buFont typeface="Arial"/>
              <a:buChar char="•"/>
            </a:pPr>
            <a:r>
              <a:rPr lang="en-US" sz="1400" smtClean="0"/>
              <a:t>Order 527/008 </a:t>
            </a:r>
            <a:r>
              <a:rPr lang="en-US" sz="1400" smtClean="0"/>
              <a:t>on the Prohibition of acquisition by the State of incandescent lamps and fluorescent tubes</a:t>
            </a:r>
          </a:p>
          <a:p>
            <a:pPr marL="285750" lvl="0" indent="-285750">
              <a:buFont typeface="Arial"/>
              <a:buChar char="•"/>
            </a:pPr>
            <a:r>
              <a:rPr lang="en-US" sz="1400" smtClean="0"/>
              <a:t>Law 15.939 </a:t>
            </a:r>
            <a:r>
              <a:rPr lang="en-US" sz="1400" smtClean="0"/>
              <a:t>(Forest Law)</a:t>
            </a:r>
            <a:endParaRPr lang="en-US" sz="1400" smtClean="0"/>
          </a:p>
          <a:p>
            <a:pPr marL="285750" lvl="0" indent="-285750">
              <a:buFont typeface="Arial"/>
              <a:buChar char="•"/>
            </a:pPr>
            <a:r>
              <a:rPr lang="en-US" sz="1400" smtClean="0"/>
              <a:t>Law 18.362, Order 13/009 and 164/013 on national industry preference</a:t>
            </a:r>
          </a:p>
          <a:p>
            <a:pPr marL="285750" lvl="0" indent="-285750">
              <a:buFont typeface="Arial"/>
              <a:buChar char="•"/>
            </a:pPr>
            <a:r>
              <a:rPr lang="en-US" sz="1400" smtClean="0"/>
              <a:t>Law 18.362, Order 371/010 and 164/013 </a:t>
            </a:r>
            <a:r>
              <a:rPr lang="en-US" sz="1400" smtClean="0"/>
              <a:t>on public procurement program for development</a:t>
            </a:r>
          </a:p>
          <a:p>
            <a:pPr marL="285750" lvl="0" indent="-285750">
              <a:buFont typeface="Arial"/>
              <a:buChar char="•"/>
            </a:pPr>
            <a:r>
              <a:rPr lang="en-US" sz="1400" smtClean="0"/>
              <a:t>Law 19.292 and Order 86/015 </a:t>
            </a:r>
            <a:r>
              <a:rPr lang="en-US" sz="1400" smtClean="0"/>
              <a:t>on market reserve for family farming</a:t>
            </a:r>
            <a:endParaRPr lang="en-US" altLang="en-US" sz="1400">
              <a:latin typeface="Times New Roman" pitchFamily="18" charset="0"/>
            </a:endParaRPr>
          </a:p>
        </p:txBody>
      </p:sp>
      <p:sp>
        <p:nvSpPr>
          <p:cNvPr id="3075" name="Text Box 11"/>
          <p:cNvSpPr txBox="1">
            <a:spLocks noChangeArrowheads="1"/>
          </p:cNvSpPr>
          <p:nvPr/>
        </p:nvSpPr>
        <p:spPr bwMode="auto">
          <a:xfrm>
            <a:off x="930275" y="27478038"/>
            <a:ext cx="6604000" cy="2057400"/>
          </a:xfrm>
          <a:prstGeom prst="rect">
            <a:avLst/>
          </a:prstGeom>
          <a:solidFill>
            <a:schemeClr val="bg1"/>
          </a:solidFill>
          <a:ln w="38100">
            <a:solidFill>
              <a:srgbClr val="000000"/>
            </a:solidFill>
            <a:round/>
            <a:headEnd/>
            <a:tailEnd/>
          </a:ln>
        </p:spPr>
        <p:txBody>
          <a:bodyPr lIns="567664" tIns="283833" rIns="567664" bIns="567664"/>
          <a:lstStyle/>
          <a:p>
            <a:pPr algn="just"/>
            <a:r>
              <a:rPr lang="en-US" sz="2400" b="1"/>
              <a:t>Budget for SPP implementation:</a:t>
            </a:r>
          </a:p>
          <a:p>
            <a:pPr algn="just">
              <a:tabLst>
                <a:tab pos="358775" algn="l"/>
              </a:tabLst>
            </a:pPr>
            <a:endParaRPr lang="en-US" altLang="en-US" sz="2400" b="1" smtClean="0"/>
          </a:p>
          <a:p>
            <a:pPr algn="just">
              <a:tabLst>
                <a:tab pos="358775" algn="l"/>
              </a:tabLst>
            </a:pPr>
            <a:r>
              <a:rPr lang="en-US" altLang="en-US" sz="2400" b="1" smtClean="0"/>
              <a:t>. </a:t>
            </a:r>
            <a:r>
              <a:rPr lang="en-US" altLang="en-US" sz="1800"/>
              <a:t>$ 395,000 (includes design and implementation of the regulation)</a:t>
            </a:r>
            <a:endParaRPr lang="en-US" altLang="en-US" sz="2400" b="1"/>
          </a:p>
        </p:txBody>
      </p:sp>
      <p:sp>
        <p:nvSpPr>
          <p:cNvPr id="3076" name="Text Box 12"/>
          <p:cNvSpPr txBox="1">
            <a:spLocks noChangeArrowheads="1"/>
          </p:cNvSpPr>
          <p:nvPr/>
        </p:nvSpPr>
        <p:spPr bwMode="auto">
          <a:xfrm>
            <a:off x="8128000" y="10656888"/>
            <a:ext cx="12285663" cy="6184900"/>
          </a:xfrm>
          <a:prstGeom prst="rect">
            <a:avLst/>
          </a:prstGeom>
          <a:solidFill>
            <a:schemeClr val="bg1"/>
          </a:solidFill>
          <a:ln w="38100">
            <a:solidFill>
              <a:srgbClr val="000000"/>
            </a:solidFill>
            <a:round/>
            <a:headEnd/>
            <a:tailEnd/>
          </a:ln>
        </p:spPr>
        <p:txBody>
          <a:bodyPr lIns="567664" tIns="283833" rIns="567664" bIns="567664"/>
          <a:lstStyle/>
          <a:p>
            <a:pPr algn="just"/>
            <a:r>
              <a:rPr lang="en-US" sz="2400" b="1"/>
              <a:t>Goods / Services to start implementing SPP</a:t>
            </a:r>
          </a:p>
          <a:p>
            <a:pPr algn="just">
              <a:tabLst>
                <a:tab pos="352425" algn="l"/>
              </a:tabLst>
            </a:pPr>
            <a:endParaRPr lang="en-US" altLang="en-US" sz="2400" b="1" smtClean="0"/>
          </a:p>
          <a:p>
            <a:r>
              <a:rPr lang="en-US" sz="1800" smtClean="0"/>
              <a:t>Prioritization in Uruguay willbe done using inputs from:</a:t>
            </a:r>
          </a:p>
          <a:p>
            <a:r>
              <a:rPr lang="en-US" sz="1800" smtClean="0"/>
              <a:t>The project </a:t>
            </a:r>
            <a:r>
              <a:rPr lang="en-US" sz="1800" b="1" smtClean="0"/>
              <a:t>"Capacity Building for Sustainable Public Procurement in Uruguay" (UNEP and OPP)</a:t>
            </a:r>
            <a:r>
              <a:rPr lang="en-US" sz="1800" smtClean="0"/>
              <a:t>, which were identified according to a prioritization methodology and include: comprehensive cleaning of premises; plastic products; security service; computers, monitors and printers; medicines for human use; construction and repair of roads and sidewalks; paper, forms; food of agricultural origin; construction: highways and roads; lamps; textiles - apparel; paintings; vehicles; thermometers; computer services; air conditioning equipment; water heaters; and office supplies.</a:t>
            </a:r>
          </a:p>
          <a:p>
            <a:r>
              <a:rPr lang="en-US" sz="1800" smtClean="0"/>
              <a:t>Identified at a regional level (SPELL project): cleaning products, wood and paper, for which we already have a comprehensive survey by an international consultancy on the criteria that could be applied.</a:t>
            </a:r>
          </a:p>
          <a:p>
            <a:r>
              <a:rPr lang="en-US" sz="1800" smtClean="0"/>
              <a:t>Those arising from the needs that express the governing bodies in the exercise of its powers and that can be incorporated into government procurement (which arise from the scope of the advisory group)</a:t>
            </a:r>
            <a:endParaRPr lang="en-US" altLang="en-US" sz="1800" smtClean="0"/>
          </a:p>
          <a:p>
            <a:pPr algn="just" eaLnBrk="1" hangingPunct="1">
              <a:tabLst>
                <a:tab pos="352425" algn="l"/>
              </a:tabLst>
            </a:pPr>
            <a:endParaRPr lang="en-US" altLang="en-US" sz="1800" b="1">
              <a:solidFill>
                <a:srgbClr val="000000"/>
              </a:solidFill>
              <a:latin typeface="Calibri" pitchFamily="34" charset="0"/>
            </a:endParaRPr>
          </a:p>
        </p:txBody>
      </p:sp>
      <p:sp>
        <p:nvSpPr>
          <p:cNvPr id="6" name="Text Box 13"/>
          <p:cNvSpPr txBox="1">
            <a:spLocks noChangeArrowheads="1"/>
          </p:cNvSpPr>
          <p:nvPr/>
        </p:nvSpPr>
        <p:spPr bwMode="auto">
          <a:xfrm>
            <a:off x="8109771" y="23515637"/>
            <a:ext cx="12284988" cy="2819400"/>
          </a:xfrm>
          <a:prstGeom prst="rect">
            <a:avLst/>
          </a:prstGeom>
          <a:solidFill>
            <a:schemeClr val="bg1"/>
          </a:solidFill>
          <a:ln w="38100">
            <a:solidFill>
              <a:srgbClr val="000000"/>
            </a:solidFill>
            <a:round/>
            <a:headEnd/>
            <a:tailEnd/>
          </a:ln>
        </p:spPr>
        <p:txBody>
          <a:bodyPr lIns="567664" tIns="283833" rIns="581915" bIns="567664" numCol="1" spcCol="323286"/>
          <a:lstStyle>
            <a:lvl1pPr eaLnBrk="0" hangingPunct="0">
              <a:tabLst>
                <a:tab pos="635000" algn="l"/>
              </a:tabLst>
              <a:defRPr sz="2800">
                <a:solidFill>
                  <a:schemeClr val="tx1"/>
                </a:solidFill>
                <a:latin typeface="Helvetica" charset="0"/>
                <a:ea typeface="ＭＳ Ｐゴシック" charset="0"/>
                <a:cs typeface="ＭＳ Ｐゴシック" charset="0"/>
              </a:defRPr>
            </a:lvl1pPr>
            <a:lvl2pPr marL="742950" indent="-285750" eaLnBrk="0" hangingPunct="0">
              <a:tabLst>
                <a:tab pos="635000" algn="l"/>
              </a:tabLst>
              <a:defRPr sz="2800">
                <a:solidFill>
                  <a:schemeClr val="tx1"/>
                </a:solidFill>
                <a:latin typeface="Helvetica" charset="0"/>
                <a:ea typeface="ＭＳ Ｐゴシック" charset="0"/>
              </a:defRPr>
            </a:lvl2pPr>
            <a:lvl3pPr marL="1143000" indent="-228600" eaLnBrk="0" hangingPunct="0">
              <a:tabLst>
                <a:tab pos="635000" algn="l"/>
              </a:tabLst>
              <a:defRPr sz="2800">
                <a:solidFill>
                  <a:schemeClr val="tx1"/>
                </a:solidFill>
                <a:latin typeface="Helvetica" charset="0"/>
                <a:ea typeface="ＭＳ Ｐゴシック" charset="0"/>
              </a:defRPr>
            </a:lvl3pPr>
            <a:lvl4pPr marL="1600200" indent="-228600" eaLnBrk="0" hangingPunct="0">
              <a:tabLst>
                <a:tab pos="635000" algn="l"/>
              </a:tabLst>
              <a:defRPr sz="2800">
                <a:solidFill>
                  <a:schemeClr val="tx1"/>
                </a:solidFill>
                <a:latin typeface="Helvetica" charset="0"/>
                <a:ea typeface="ＭＳ Ｐゴシック" charset="0"/>
              </a:defRPr>
            </a:lvl4pPr>
            <a:lvl5pPr marL="2057400" indent="-228600" eaLnBrk="0" hangingPunct="0">
              <a:tabLst>
                <a:tab pos="635000" algn="l"/>
              </a:tabLst>
              <a:defRPr sz="2800">
                <a:solidFill>
                  <a:schemeClr val="tx1"/>
                </a:solidFill>
                <a:latin typeface="Helvetica" charset="0"/>
                <a:ea typeface="ＭＳ Ｐゴシック" charset="0"/>
              </a:defRPr>
            </a:lvl5pPr>
            <a:lvl6pPr marL="2514600" indent="-228600" eaLnBrk="0" fontAlgn="base" hangingPunct="0">
              <a:spcBef>
                <a:spcPct val="0"/>
              </a:spcBef>
              <a:spcAft>
                <a:spcPct val="0"/>
              </a:spcAft>
              <a:tabLst>
                <a:tab pos="635000" algn="l"/>
              </a:tabLst>
              <a:defRPr sz="2800">
                <a:solidFill>
                  <a:schemeClr val="tx1"/>
                </a:solidFill>
                <a:latin typeface="Helvetica" charset="0"/>
                <a:ea typeface="ＭＳ Ｐゴシック" charset="0"/>
              </a:defRPr>
            </a:lvl6pPr>
            <a:lvl7pPr marL="2971800" indent="-228600" eaLnBrk="0" fontAlgn="base" hangingPunct="0">
              <a:spcBef>
                <a:spcPct val="0"/>
              </a:spcBef>
              <a:spcAft>
                <a:spcPct val="0"/>
              </a:spcAft>
              <a:tabLst>
                <a:tab pos="635000" algn="l"/>
              </a:tabLst>
              <a:defRPr sz="2800">
                <a:solidFill>
                  <a:schemeClr val="tx1"/>
                </a:solidFill>
                <a:latin typeface="Helvetica" charset="0"/>
                <a:ea typeface="ＭＳ Ｐゴシック" charset="0"/>
              </a:defRPr>
            </a:lvl7pPr>
            <a:lvl8pPr marL="3429000" indent="-228600" eaLnBrk="0" fontAlgn="base" hangingPunct="0">
              <a:spcBef>
                <a:spcPct val="0"/>
              </a:spcBef>
              <a:spcAft>
                <a:spcPct val="0"/>
              </a:spcAft>
              <a:tabLst>
                <a:tab pos="635000" algn="l"/>
              </a:tabLst>
              <a:defRPr sz="2800">
                <a:solidFill>
                  <a:schemeClr val="tx1"/>
                </a:solidFill>
                <a:latin typeface="Helvetica" charset="0"/>
                <a:ea typeface="ＭＳ Ｐゴシック" charset="0"/>
              </a:defRPr>
            </a:lvl8pPr>
            <a:lvl9pPr marL="3886200" indent="-228600" eaLnBrk="0" fontAlgn="base" hangingPunct="0">
              <a:spcBef>
                <a:spcPct val="0"/>
              </a:spcBef>
              <a:spcAft>
                <a:spcPct val="0"/>
              </a:spcAft>
              <a:tabLst>
                <a:tab pos="635000" algn="l"/>
              </a:tabLst>
              <a:defRPr sz="2800">
                <a:solidFill>
                  <a:schemeClr val="tx1"/>
                </a:solidFill>
                <a:latin typeface="Helvetica" charset="0"/>
                <a:ea typeface="ＭＳ Ｐゴシック" charset="0"/>
              </a:defRPr>
            </a:lvl9pPr>
          </a:lstStyle>
          <a:p>
            <a:pPr algn="just">
              <a:defRPr/>
            </a:pPr>
            <a:r>
              <a:rPr lang="en-US" sz="2400" b="1" smtClean="0"/>
              <a:t>Communication strategies and capacity building </a:t>
            </a:r>
          </a:p>
          <a:p>
            <a:pPr>
              <a:defRPr/>
            </a:pPr>
            <a:endParaRPr lang="en-US" sz="2400" b="1" smtClean="0"/>
          </a:p>
          <a:p>
            <a:pPr lvl="0"/>
            <a:r>
              <a:rPr lang="en-US" sz="1800" smtClean="0"/>
              <a:t>The communication and training strategy to providers will be made through:</a:t>
            </a:r>
            <a:r>
              <a:rPr lang="en-US" sz="1800" smtClean="0"/>
              <a:t> </a:t>
            </a:r>
          </a:p>
          <a:p>
            <a:pPr marL="285750" indent="-285750">
              <a:buFont typeface="Arial"/>
              <a:buChar char="•"/>
            </a:pPr>
            <a:r>
              <a:rPr lang="en-US" sz="1800" smtClean="0"/>
              <a:t>The ACCE Providers’ Council</a:t>
            </a:r>
          </a:p>
          <a:p>
            <a:pPr marL="285750" indent="-285750">
              <a:buFont typeface="Arial"/>
              <a:buChar char="•"/>
            </a:pPr>
            <a:r>
              <a:rPr lang="en-US" sz="1800" smtClean="0"/>
              <a:t>The governing bodies to maintain jurisdiction in the matter</a:t>
            </a:r>
          </a:p>
          <a:p>
            <a:pPr marL="285750" indent="-285750">
              <a:buFont typeface="Arial"/>
              <a:buChar char="•"/>
            </a:pPr>
            <a:r>
              <a:rPr lang="en-US" sz="1800" smtClean="0"/>
              <a:t>The website of State Procurement</a:t>
            </a:r>
            <a:endParaRPr lang="en-US" sz="1800" smtClean="0"/>
          </a:p>
          <a:p>
            <a:pPr algn="just">
              <a:defRPr/>
            </a:pPr>
            <a:r>
              <a:rPr lang="en-US" sz="1800" b="1" smtClean="0"/>
              <a:t> </a:t>
            </a:r>
            <a:endParaRPr lang="en-US" sz="1800" smtClean="0"/>
          </a:p>
          <a:p>
            <a:pPr>
              <a:defRPr/>
            </a:pPr>
            <a:endParaRPr lang="en-US" sz="1800" smtClean="0"/>
          </a:p>
          <a:p>
            <a:pPr>
              <a:defRPr/>
            </a:pPr>
            <a:endParaRPr lang="en-US" sz="2000"/>
          </a:p>
        </p:txBody>
      </p:sp>
      <p:sp>
        <p:nvSpPr>
          <p:cNvPr id="7" name="Text Box 15"/>
          <p:cNvSpPr txBox="1">
            <a:spLocks noChangeArrowheads="1"/>
          </p:cNvSpPr>
          <p:nvPr/>
        </p:nvSpPr>
        <p:spPr bwMode="auto">
          <a:xfrm>
            <a:off x="8128849" y="26563637"/>
            <a:ext cx="12265910" cy="2971800"/>
          </a:xfrm>
          <a:prstGeom prst="rect">
            <a:avLst/>
          </a:prstGeom>
          <a:solidFill>
            <a:schemeClr val="bg1"/>
          </a:solidFill>
          <a:ln w="38100" cap="flat" cmpd="sng" algn="ctr">
            <a:solidFill>
              <a:srgbClr val="000000"/>
            </a:solidFill>
            <a:prstDash val="solid"/>
            <a:round/>
            <a:headEnd type="none" w="med" len="med"/>
            <a:tailEnd type="none" w="med" len="med"/>
          </a:ln>
        </p:spPr>
        <p:txBody>
          <a:bodyPr lIns="567664" tIns="283833" rIns="567664" bIns="567664" numCol="1" spcCol="567664"/>
          <a:lstStyle/>
          <a:p>
            <a:pPr marL="310442" indent="-310442" eaLnBrk="1" hangingPunct="1">
              <a:spcBef>
                <a:spcPct val="50000"/>
              </a:spcBef>
              <a:defRPr/>
            </a:pPr>
            <a:r>
              <a:rPr lang="en-US" sz="2400" b="1" smtClean="0"/>
              <a:t>Measuring impact</a:t>
            </a:r>
            <a:endParaRPr lang="en-US" sz="2400" smtClean="0"/>
          </a:p>
          <a:p>
            <a:pPr marL="310442" indent="-310442" eaLnBrk="1" hangingPunct="1">
              <a:spcBef>
                <a:spcPct val="50000"/>
              </a:spcBef>
              <a:defRPr/>
            </a:pPr>
            <a:r>
              <a:rPr lang="en-US" sz="1800" smtClean="0"/>
              <a:t>While strengthening the rules that are already in force, we expect to measure impact by the end of 2016.</a:t>
            </a:r>
            <a:endParaRPr lang="en-US" sz="1800" smtClean="0"/>
          </a:p>
          <a:p>
            <a:pPr lvl="0"/>
            <a:endParaRPr lang="en-US" sz="1800" smtClean="0"/>
          </a:p>
          <a:p>
            <a:r>
              <a:rPr lang="en-US" sz="1800" smtClean="0"/>
              <a:t>Regarding new rules, the corresponding measurement mechanisms will be developed during a 5 year period.</a:t>
            </a:r>
            <a:endParaRPr lang="en-US" sz="1800" b="1">
              <a:latin typeface="Helvetica" charset="0"/>
              <a:ea typeface="MS PGothic" charset="0"/>
              <a:cs typeface="MS PGothic" charset="0"/>
            </a:endParaRPr>
          </a:p>
        </p:txBody>
      </p:sp>
      <p:sp>
        <p:nvSpPr>
          <p:cNvPr id="3079" name="Text Box 14"/>
          <p:cNvSpPr txBox="1">
            <a:spLocks noChangeArrowheads="1"/>
          </p:cNvSpPr>
          <p:nvPr/>
        </p:nvSpPr>
        <p:spPr bwMode="auto">
          <a:xfrm>
            <a:off x="863600" y="2332038"/>
            <a:ext cx="19583400" cy="1776412"/>
          </a:xfrm>
          <a:prstGeom prst="rect">
            <a:avLst/>
          </a:prstGeom>
          <a:noFill/>
          <a:ln w="12700">
            <a:noFill/>
            <a:miter lim="800000"/>
            <a:headEnd/>
            <a:tailEnd/>
          </a:ln>
        </p:spPr>
        <p:txBody>
          <a:bodyPr lIns="170299" tIns="170299" rIns="170299" bIns="170299" anchor="ctr">
            <a:spAutoFit/>
          </a:bodyPr>
          <a:lstStyle/>
          <a:p>
            <a:pPr algn="ctr" eaLnBrk="1" hangingPunct="1">
              <a:spcBef>
                <a:spcPts val="850"/>
              </a:spcBef>
            </a:pPr>
            <a:r>
              <a:rPr lang="en-US" altLang="en-US" sz="4400" b="1" smtClean="0"/>
              <a:t>Country:</a:t>
            </a:r>
            <a:r>
              <a:rPr lang="en-US" altLang="en-US" sz="4400" smtClean="0"/>
              <a:t> Uruguay</a:t>
            </a:r>
          </a:p>
          <a:p>
            <a:pPr algn="ctr" eaLnBrk="1" hangingPunct="1">
              <a:spcBef>
                <a:spcPts val="850"/>
              </a:spcBef>
            </a:pPr>
            <a:r>
              <a:rPr lang="en-US" sz="3800" b="1" smtClean="0"/>
              <a:t>Participant’s name</a:t>
            </a:r>
            <a:r>
              <a:rPr lang="en-US" altLang="en-US" sz="3800" b="1" smtClean="0"/>
              <a:t>: </a:t>
            </a:r>
            <a:r>
              <a:rPr lang="en-US" altLang="en-US" sz="3800" smtClean="0"/>
              <a:t>Natalia Ferreira Coímbra</a:t>
            </a:r>
            <a:r>
              <a:rPr lang="en-US" altLang="en-US" sz="3800" b="1" smtClean="0"/>
              <a:t> </a:t>
            </a:r>
            <a:endParaRPr lang="en-US" altLang="en-US" sz="3100">
              <a:latin typeface="Calibri" pitchFamily="34" charset="0"/>
            </a:endParaRPr>
          </a:p>
        </p:txBody>
      </p:sp>
      <p:sp>
        <p:nvSpPr>
          <p:cNvPr id="9" name="Rectangle 180"/>
          <p:cNvSpPr>
            <a:spLocks noChangeArrowheads="1"/>
          </p:cNvSpPr>
          <p:nvPr/>
        </p:nvSpPr>
        <p:spPr bwMode="auto">
          <a:xfrm>
            <a:off x="873304" y="1135920"/>
            <a:ext cx="19574439" cy="734429"/>
          </a:xfrm>
          <a:prstGeom prst="rect">
            <a:avLst/>
          </a:prstGeom>
          <a:noFill/>
          <a:ln>
            <a:noFill/>
          </a:ln>
          <a:extLst/>
        </p:spPr>
        <p:txBody>
          <a:bodyPr lIns="56766" tIns="28383" rIns="56766" bIns="28383" anchor="ctr">
            <a:spAutoFit/>
          </a:bodyPr>
          <a:lstStyle/>
          <a:p>
            <a:pPr algn="ctr" eaLnBrk="1" hangingPunct="1">
              <a:defRPr/>
            </a:pPr>
            <a:r>
              <a:rPr lang="en-US" sz="4400" b="1">
                <a:latin typeface="Helvetica" pitchFamily="124" charset="0"/>
              </a:rPr>
              <a:t>Action Plan to Implement Sustainable Public Procurement (</a:t>
            </a:r>
            <a:r>
              <a:rPr lang="en-US" sz="4400" b="1" smtClean="0">
                <a:latin typeface="Helvetica" pitchFamily="124" charset="0"/>
              </a:rPr>
              <a:t>SPP)</a:t>
            </a:r>
            <a:endParaRPr lang="en-US" sz="4400" b="1">
              <a:ln>
                <a:solidFill>
                  <a:schemeClr val="bg1"/>
                </a:solidFill>
              </a:ln>
              <a:latin typeface="Calibri"/>
              <a:ea typeface="ＭＳ Ｐゴシック" charset="0"/>
              <a:cs typeface="ＭＳ Ｐゴシック" charset="0"/>
            </a:endParaRPr>
          </a:p>
        </p:txBody>
      </p:sp>
      <p:sp>
        <p:nvSpPr>
          <p:cNvPr id="11" name="Text Box 15"/>
          <p:cNvSpPr txBox="1">
            <a:spLocks noChangeArrowheads="1"/>
          </p:cNvSpPr>
          <p:nvPr/>
        </p:nvSpPr>
        <p:spPr bwMode="auto">
          <a:xfrm>
            <a:off x="8128849" y="8275637"/>
            <a:ext cx="12263784" cy="2133601"/>
          </a:xfrm>
          <a:prstGeom prst="rect">
            <a:avLst/>
          </a:prstGeom>
          <a:solidFill>
            <a:schemeClr val="bg1"/>
          </a:solidFill>
          <a:ln w="38100" cap="flat" cmpd="sng" algn="ctr">
            <a:solidFill>
              <a:srgbClr val="000000"/>
            </a:solidFill>
            <a:prstDash val="solid"/>
            <a:round/>
            <a:headEnd type="none" w="med" len="med"/>
            <a:tailEnd type="none" w="med" len="med"/>
          </a:ln>
        </p:spPr>
        <p:txBody>
          <a:bodyPr lIns="567664" tIns="283833" rIns="567664" bIns="567664" numCol="1" spcCol="567664"/>
          <a:lstStyle/>
          <a:p>
            <a:pPr marL="310442" indent="-310442" eaLnBrk="1" hangingPunct="1">
              <a:spcBef>
                <a:spcPct val="50000"/>
              </a:spcBef>
              <a:defRPr/>
            </a:pPr>
            <a:r>
              <a:rPr lang="en-US" sz="2400" b="1"/>
              <a:t>Goals / Timeframes</a:t>
            </a:r>
          </a:p>
          <a:p>
            <a:pPr marL="310442" indent="-310442" eaLnBrk="1" hangingPunct="1">
              <a:spcBef>
                <a:spcPct val="50000"/>
              </a:spcBef>
              <a:buFont typeface="Arial" pitchFamily="34" charset="0"/>
              <a:buChar char="•"/>
              <a:defRPr/>
            </a:pPr>
            <a:r>
              <a:rPr lang="en-US" sz="1800">
                <a:latin typeface="Helvetica" charset="0"/>
                <a:ea typeface="MS PGothic" charset="0"/>
                <a:cs typeface="MS PGothic" charset="0"/>
              </a:rPr>
              <a:t>December 2016: SPP criteria implemented on priority products</a:t>
            </a:r>
          </a:p>
          <a:p>
            <a:pPr marL="310442" indent="-310442" eaLnBrk="1" hangingPunct="1">
              <a:spcBef>
                <a:spcPct val="50000"/>
              </a:spcBef>
              <a:buFont typeface="Arial" pitchFamily="34" charset="0"/>
              <a:buChar char="•"/>
              <a:defRPr/>
            </a:pPr>
            <a:r>
              <a:rPr lang="en-US" sz="1800">
                <a:latin typeface="Helvetica" charset="0"/>
                <a:ea typeface="MS PGothic" charset="0"/>
                <a:cs typeface="MS PGothic" charset="0"/>
              </a:rPr>
              <a:t>2017-</a:t>
            </a:r>
            <a:r>
              <a:rPr lang="en-US" sz="1800" smtClean="0">
                <a:latin typeface="Helvetica" charset="0"/>
                <a:ea typeface="MS PGothic" charset="0"/>
                <a:cs typeface="MS PGothic" charset="0"/>
              </a:rPr>
              <a:t>2020: </a:t>
            </a:r>
            <a:r>
              <a:rPr lang="en-US" sz="1800">
                <a:latin typeface="Helvetica" charset="0"/>
                <a:ea typeface="MS PGothic" charset="0"/>
                <a:cs typeface="MS PGothic" charset="0"/>
              </a:rPr>
              <a:t>Extension to other </a:t>
            </a:r>
            <a:r>
              <a:rPr lang="en-US" sz="1800" smtClean="0">
                <a:latin typeface="Helvetica" charset="0"/>
                <a:ea typeface="MS PGothic" charset="0"/>
                <a:cs typeface="MS PGothic" charset="0"/>
              </a:rPr>
              <a:t>areas.</a:t>
            </a:r>
            <a:endParaRPr lang="en-US" sz="1800">
              <a:latin typeface="Times New Roman" pitchFamily="-111" charset="0"/>
              <a:ea typeface="ＭＳ Ｐゴシック" pitchFamily="-111" charset="-128"/>
              <a:cs typeface="ＭＳ Ｐゴシック" pitchFamily="-111" charset="-128"/>
            </a:endParaRPr>
          </a:p>
        </p:txBody>
      </p:sp>
      <p:sp>
        <p:nvSpPr>
          <p:cNvPr id="3082" name="Text Box 11"/>
          <p:cNvSpPr txBox="1">
            <a:spLocks noChangeArrowheads="1"/>
          </p:cNvSpPr>
          <p:nvPr/>
        </p:nvSpPr>
        <p:spPr bwMode="auto">
          <a:xfrm>
            <a:off x="863600" y="20696237"/>
            <a:ext cx="6604000" cy="6400800"/>
          </a:xfrm>
          <a:prstGeom prst="rect">
            <a:avLst/>
          </a:prstGeom>
          <a:solidFill>
            <a:schemeClr val="bg1"/>
          </a:solidFill>
          <a:ln w="38100">
            <a:solidFill>
              <a:srgbClr val="000000"/>
            </a:solidFill>
            <a:round/>
            <a:headEnd/>
            <a:tailEnd/>
          </a:ln>
        </p:spPr>
        <p:txBody>
          <a:bodyPr lIns="567664" tIns="283833" rIns="567664" bIns="567664"/>
          <a:lstStyle/>
          <a:p>
            <a:pPr algn="just"/>
            <a:r>
              <a:rPr lang="en-US" sz="2400" b="1" smtClean="0"/>
              <a:t>Entities that should be involved in SPP / Required Human Resources:</a:t>
            </a:r>
          </a:p>
          <a:p>
            <a:pPr>
              <a:tabLst>
                <a:tab pos="358775" algn="l"/>
              </a:tabLst>
            </a:pPr>
            <a:endParaRPr lang="en-US" altLang="en-US" sz="2400" b="1" smtClean="0"/>
          </a:p>
          <a:p>
            <a:pPr marL="285750" lvl="0" indent="-285750">
              <a:buFont typeface="Arial"/>
              <a:buChar char="•"/>
            </a:pPr>
            <a:r>
              <a:rPr lang="en-US" sz="1800" smtClean="0"/>
              <a:t>ACCE </a:t>
            </a:r>
          </a:p>
          <a:p>
            <a:pPr marL="285750" indent="-285750">
              <a:buFont typeface="Arial"/>
              <a:buChar char="•"/>
            </a:pPr>
            <a:r>
              <a:rPr lang="en-US" altLang="en-US" sz="1800" smtClean="0"/>
              <a:t>National Environment Agency</a:t>
            </a:r>
          </a:p>
          <a:p>
            <a:pPr marL="285750" indent="-285750">
              <a:buFont typeface="Arial"/>
              <a:buChar char="•"/>
            </a:pPr>
            <a:r>
              <a:rPr lang="en-US" altLang="en-US" sz="1800" smtClean="0"/>
              <a:t>Ministry of Economy and Finance</a:t>
            </a:r>
          </a:p>
          <a:p>
            <a:pPr marL="285750" indent="-285750">
              <a:buFont typeface="Arial"/>
              <a:buChar char="•"/>
            </a:pPr>
            <a:r>
              <a:rPr lang="en-US" altLang="en-US" sz="1800" smtClean="0"/>
              <a:t>Ministry of Industry, Energy and Mining</a:t>
            </a:r>
          </a:p>
          <a:p>
            <a:pPr marL="285750" indent="-285750">
              <a:buFont typeface="Arial"/>
              <a:buChar char="•"/>
            </a:pPr>
            <a:r>
              <a:rPr lang="en-US" altLang="en-US" sz="1800" smtClean="0"/>
              <a:t>Ministry of Social Development</a:t>
            </a:r>
          </a:p>
          <a:p>
            <a:pPr marL="285750" indent="-285750">
              <a:buFont typeface="Arial"/>
              <a:buChar char="•"/>
            </a:pPr>
            <a:r>
              <a:rPr lang="en-US" altLang="en-US" sz="1800" smtClean="0"/>
              <a:t>Directorate General for Rural Development (MGAP)</a:t>
            </a:r>
          </a:p>
          <a:p>
            <a:pPr marL="285750" indent="-285750">
              <a:buFont typeface="Arial"/>
              <a:buChar char="•"/>
            </a:pPr>
            <a:r>
              <a:rPr lang="en-US" altLang="en-US" sz="1800" smtClean="0"/>
              <a:t>Office of Planning and Budget</a:t>
            </a:r>
          </a:p>
          <a:p>
            <a:pPr marL="285750" indent="-285750">
              <a:buFont typeface="Arial"/>
              <a:buChar char="•"/>
            </a:pPr>
            <a:r>
              <a:rPr lang="en-US" altLang="en-US" sz="1800" smtClean="0"/>
              <a:t>International organizations related to the topic</a:t>
            </a:r>
          </a:p>
          <a:p>
            <a:pPr marL="285750" indent="-285750">
              <a:buFont typeface="Arial"/>
              <a:buChar char="•"/>
            </a:pPr>
            <a:r>
              <a:rPr lang="en-US" altLang="en-US" sz="1800" smtClean="0"/>
              <a:t>State Provider Organizations</a:t>
            </a:r>
          </a:p>
          <a:p>
            <a:pPr>
              <a:tabLst>
                <a:tab pos="358775" algn="l"/>
              </a:tabLst>
            </a:pPr>
            <a:endParaRPr lang="en-US" altLang="en-US" sz="2400" b="1" smtClean="0"/>
          </a:p>
          <a:p>
            <a:pPr>
              <a:tabLst>
                <a:tab pos="358775" algn="l"/>
              </a:tabLst>
            </a:pPr>
            <a:endParaRPr lang="en-US" altLang="en-US" sz="2400" b="1" smtClean="0"/>
          </a:p>
          <a:p>
            <a:pPr>
              <a:tabLst>
                <a:tab pos="358775" algn="l"/>
              </a:tabLst>
            </a:pPr>
            <a:endParaRPr lang="en-US" altLang="en-US" sz="2400" b="1" smtClean="0"/>
          </a:p>
          <a:p>
            <a:pPr>
              <a:tabLst>
                <a:tab pos="358775" algn="l"/>
              </a:tabLst>
            </a:pPr>
            <a:endParaRPr lang="en-US" altLang="en-US" sz="2400"/>
          </a:p>
        </p:txBody>
      </p:sp>
      <p:sp>
        <p:nvSpPr>
          <p:cNvPr id="13" name="Text Box 13"/>
          <p:cNvSpPr txBox="1">
            <a:spLocks noChangeArrowheads="1"/>
          </p:cNvSpPr>
          <p:nvPr/>
        </p:nvSpPr>
        <p:spPr bwMode="auto">
          <a:xfrm>
            <a:off x="8107645" y="19477037"/>
            <a:ext cx="12284988" cy="3581400"/>
          </a:xfrm>
          <a:prstGeom prst="rect">
            <a:avLst/>
          </a:prstGeom>
          <a:solidFill>
            <a:schemeClr val="bg1"/>
          </a:solidFill>
          <a:ln w="38100">
            <a:solidFill>
              <a:srgbClr val="000000"/>
            </a:solidFill>
            <a:round/>
            <a:headEnd/>
            <a:tailEnd/>
          </a:ln>
        </p:spPr>
        <p:txBody>
          <a:bodyPr lIns="567664" tIns="283833" rIns="581915" bIns="567664" numCol="1" spcCol="323286"/>
          <a:lstStyle>
            <a:lvl1pPr eaLnBrk="0" hangingPunct="0">
              <a:tabLst>
                <a:tab pos="635000" algn="l"/>
              </a:tabLst>
              <a:defRPr sz="2800">
                <a:solidFill>
                  <a:schemeClr val="tx1"/>
                </a:solidFill>
                <a:latin typeface="Helvetica" charset="0"/>
                <a:ea typeface="ＭＳ Ｐゴシック" charset="0"/>
                <a:cs typeface="ＭＳ Ｐゴシック" charset="0"/>
              </a:defRPr>
            </a:lvl1pPr>
            <a:lvl2pPr marL="742950" indent="-285750" eaLnBrk="0" hangingPunct="0">
              <a:tabLst>
                <a:tab pos="635000" algn="l"/>
              </a:tabLst>
              <a:defRPr sz="2800">
                <a:solidFill>
                  <a:schemeClr val="tx1"/>
                </a:solidFill>
                <a:latin typeface="Helvetica" charset="0"/>
                <a:ea typeface="ＭＳ Ｐゴシック" charset="0"/>
              </a:defRPr>
            </a:lvl2pPr>
            <a:lvl3pPr marL="1143000" indent="-228600" eaLnBrk="0" hangingPunct="0">
              <a:tabLst>
                <a:tab pos="635000" algn="l"/>
              </a:tabLst>
              <a:defRPr sz="2800">
                <a:solidFill>
                  <a:schemeClr val="tx1"/>
                </a:solidFill>
                <a:latin typeface="Helvetica" charset="0"/>
                <a:ea typeface="ＭＳ Ｐゴシック" charset="0"/>
              </a:defRPr>
            </a:lvl3pPr>
            <a:lvl4pPr marL="1600200" indent="-228600" eaLnBrk="0" hangingPunct="0">
              <a:tabLst>
                <a:tab pos="635000" algn="l"/>
              </a:tabLst>
              <a:defRPr sz="2800">
                <a:solidFill>
                  <a:schemeClr val="tx1"/>
                </a:solidFill>
                <a:latin typeface="Helvetica" charset="0"/>
                <a:ea typeface="ＭＳ Ｐゴシック" charset="0"/>
              </a:defRPr>
            </a:lvl4pPr>
            <a:lvl5pPr marL="2057400" indent="-228600" eaLnBrk="0" hangingPunct="0">
              <a:tabLst>
                <a:tab pos="635000" algn="l"/>
              </a:tabLst>
              <a:defRPr sz="2800">
                <a:solidFill>
                  <a:schemeClr val="tx1"/>
                </a:solidFill>
                <a:latin typeface="Helvetica" charset="0"/>
                <a:ea typeface="ＭＳ Ｐゴシック" charset="0"/>
              </a:defRPr>
            </a:lvl5pPr>
            <a:lvl6pPr marL="2514600" indent="-228600" eaLnBrk="0" fontAlgn="base" hangingPunct="0">
              <a:spcBef>
                <a:spcPct val="0"/>
              </a:spcBef>
              <a:spcAft>
                <a:spcPct val="0"/>
              </a:spcAft>
              <a:tabLst>
                <a:tab pos="635000" algn="l"/>
              </a:tabLst>
              <a:defRPr sz="2800">
                <a:solidFill>
                  <a:schemeClr val="tx1"/>
                </a:solidFill>
                <a:latin typeface="Helvetica" charset="0"/>
                <a:ea typeface="ＭＳ Ｐゴシック" charset="0"/>
              </a:defRPr>
            </a:lvl6pPr>
            <a:lvl7pPr marL="2971800" indent="-228600" eaLnBrk="0" fontAlgn="base" hangingPunct="0">
              <a:spcBef>
                <a:spcPct val="0"/>
              </a:spcBef>
              <a:spcAft>
                <a:spcPct val="0"/>
              </a:spcAft>
              <a:tabLst>
                <a:tab pos="635000" algn="l"/>
              </a:tabLst>
              <a:defRPr sz="2800">
                <a:solidFill>
                  <a:schemeClr val="tx1"/>
                </a:solidFill>
                <a:latin typeface="Helvetica" charset="0"/>
                <a:ea typeface="ＭＳ Ｐゴシック" charset="0"/>
              </a:defRPr>
            </a:lvl7pPr>
            <a:lvl8pPr marL="3429000" indent="-228600" eaLnBrk="0" fontAlgn="base" hangingPunct="0">
              <a:spcBef>
                <a:spcPct val="0"/>
              </a:spcBef>
              <a:spcAft>
                <a:spcPct val="0"/>
              </a:spcAft>
              <a:tabLst>
                <a:tab pos="635000" algn="l"/>
              </a:tabLst>
              <a:defRPr sz="2800">
                <a:solidFill>
                  <a:schemeClr val="tx1"/>
                </a:solidFill>
                <a:latin typeface="Helvetica" charset="0"/>
                <a:ea typeface="ＭＳ Ｐゴシック" charset="0"/>
              </a:defRPr>
            </a:lvl8pPr>
            <a:lvl9pPr marL="3886200" indent="-228600" eaLnBrk="0" fontAlgn="base" hangingPunct="0">
              <a:spcBef>
                <a:spcPct val="0"/>
              </a:spcBef>
              <a:spcAft>
                <a:spcPct val="0"/>
              </a:spcAft>
              <a:tabLst>
                <a:tab pos="635000" algn="l"/>
              </a:tabLst>
              <a:defRPr sz="2800">
                <a:solidFill>
                  <a:schemeClr val="tx1"/>
                </a:solidFill>
                <a:latin typeface="Helvetica" charset="0"/>
                <a:ea typeface="ＭＳ Ｐゴシック" charset="0"/>
              </a:defRPr>
            </a:lvl9pPr>
          </a:lstStyle>
          <a:p>
            <a:pPr algn="just">
              <a:defRPr/>
            </a:pPr>
            <a:r>
              <a:rPr lang="en-US" sz="2400" b="1"/>
              <a:t>Strategies to reduce or control the cost of sustainable goods / services  </a:t>
            </a:r>
          </a:p>
          <a:p>
            <a:pPr>
              <a:defRPr/>
            </a:pPr>
            <a:endParaRPr lang="en-US" sz="2400" b="1" smtClean="0"/>
          </a:p>
          <a:p>
            <a:pPr>
              <a:defRPr/>
            </a:pPr>
            <a:r>
              <a:rPr lang="en-US" sz="1800" smtClean="0"/>
              <a:t>The </a:t>
            </a:r>
            <a:r>
              <a:rPr lang="en-US" sz="1800"/>
              <a:t>mechanisms that have been developed in Uruguay to reduce transaction costs are not particularly focused on sustainable goods and services. This is because it is still in early stages of policy SPP.</a:t>
            </a:r>
            <a:endParaRPr lang="en-US" sz="1800" smtClean="0"/>
          </a:p>
          <a:p>
            <a:pPr algn="just">
              <a:defRPr/>
            </a:pPr>
            <a:r>
              <a:rPr lang="en-US" sz="1800" smtClean="0"/>
              <a:t> </a:t>
            </a:r>
          </a:p>
          <a:p>
            <a:pPr>
              <a:defRPr/>
            </a:pPr>
            <a:endParaRPr lang="en-US" sz="1800" smtClean="0"/>
          </a:p>
          <a:p>
            <a:pPr>
              <a:defRPr/>
            </a:pPr>
            <a:endParaRPr lang="en-US" sz="2000"/>
          </a:p>
        </p:txBody>
      </p:sp>
      <p:sp>
        <p:nvSpPr>
          <p:cNvPr id="3084" name="Text Box 11"/>
          <p:cNvSpPr txBox="1">
            <a:spLocks noChangeArrowheads="1"/>
          </p:cNvSpPr>
          <p:nvPr/>
        </p:nvSpPr>
        <p:spPr bwMode="auto">
          <a:xfrm>
            <a:off x="8129588" y="17191038"/>
            <a:ext cx="12263437" cy="1905000"/>
          </a:xfrm>
          <a:prstGeom prst="rect">
            <a:avLst/>
          </a:prstGeom>
          <a:solidFill>
            <a:schemeClr val="bg1"/>
          </a:solidFill>
          <a:ln w="38100">
            <a:solidFill>
              <a:srgbClr val="000000"/>
            </a:solidFill>
            <a:round/>
            <a:headEnd/>
            <a:tailEnd/>
          </a:ln>
        </p:spPr>
        <p:txBody>
          <a:bodyPr lIns="567664" tIns="283833" rIns="567664" bIns="567664"/>
          <a:lstStyle/>
          <a:p>
            <a:pPr algn="just"/>
            <a:r>
              <a:rPr lang="en-US" sz="2400" b="1" smtClean="0"/>
              <a:t>Handbook/Guide on SPP for Public Procurers</a:t>
            </a:r>
          </a:p>
          <a:p>
            <a:pPr algn="just">
              <a:tabLst>
                <a:tab pos="358775" algn="l"/>
              </a:tabLst>
            </a:pPr>
            <a:endParaRPr lang="en-US" sz="1800" smtClean="0"/>
          </a:p>
          <a:p>
            <a:pPr algn="just">
              <a:tabLst>
                <a:tab pos="358775" algn="l"/>
              </a:tabLst>
            </a:pPr>
            <a:r>
              <a:rPr lang="en-US" sz="1800" smtClean="0"/>
              <a:t>It is in the timetable for the end of 2016, and will be updated as new criteria is incorporated.</a:t>
            </a:r>
            <a:endParaRPr lang="en-US" altLang="en-US" sz="1800"/>
          </a:p>
        </p:txBody>
      </p:sp>
      <p:sp>
        <p:nvSpPr>
          <p:cNvPr id="3085" name="Text Box 12"/>
          <p:cNvSpPr txBox="1">
            <a:spLocks noChangeArrowheads="1"/>
          </p:cNvSpPr>
          <p:nvPr/>
        </p:nvSpPr>
        <p:spPr bwMode="auto">
          <a:xfrm>
            <a:off x="8107363" y="4846638"/>
            <a:ext cx="12285662" cy="3124199"/>
          </a:xfrm>
          <a:prstGeom prst="rect">
            <a:avLst/>
          </a:prstGeom>
          <a:solidFill>
            <a:schemeClr val="bg1"/>
          </a:solidFill>
          <a:ln w="38100">
            <a:solidFill>
              <a:srgbClr val="000000"/>
            </a:solidFill>
            <a:round/>
            <a:headEnd/>
            <a:tailEnd/>
          </a:ln>
        </p:spPr>
        <p:txBody>
          <a:bodyPr lIns="567664" tIns="283833" rIns="567664" bIns="567664"/>
          <a:lstStyle/>
          <a:p>
            <a:pPr algn="just"/>
            <a:r>
              <a:rPr lang="en-US" sz="2400" b="1" smtClean="0"/>
              <a:t>Analysis of market preparation to offer sustainable goods / services:</a:t>
            </a:r>
          </a:p>
          <a:p>
            <a:pPr>
              <a:tabLst>
                <a:tab pos="352425" algn="l"/>
              </a:tabLst>
            </a:pPr>
            <a:endParaRPr lang="en-US" sz="2400" smtClean="0"/>
          </a:p>
          <a:p>
            <a:pPr>
              <a:tabLst>
                <a:tab pos="352425" algn="l"/>
              </a:tabLst>
            </a:pPr>
            <a:r>
              <a:rPr lang="en-US" sz="1800" smtClean="0"/>
              <a:t>The project includes a survey on the implications that the implementation of sustainability criteria generates on the public market and in particular on the ability of local suppliers to meet these criteria.</a:t>
            </a:r>
            <a:endParaRPr lang="en-US" sz="1800" smtClean="0"/>
          </a:p>
          <a:p>
            <a:pPr>
              <a:tabLst>
                <a:tab pos="352425" algn="l"/>
              </a:tabLst>
            </a:pPr>
            <a:endParaRPr lang="en-US" altLang="en-US" sz="2400" b="1" smtClean="0"/>
          </a:p>
          <a:p>
            <a:pPr>
              <a:tabLst>
                <a:tab pos="352425" algn="l"/>
              </a:tabLst>
            </a:pPr>
            <a:endParaRPr lang="en-US" altLang="en-US" sz="2400" smtClean="0"/>
          </a:p>
          <a:p>
            <a:pPr algn="just" eaLnBrk="1" hangingPunct="1">
              <a:tabLst>
                <a:tab pos="352425" algn="l"/>
              </a:tabLst>
            </a:pPr>
            <a:endParaRPr lang="en-US" altLang="en-US" sz="2300" b="1">
              <a:solidFill>
                <a:srgbClr val="000000"/>
              </a:solidFill>
              <a:latin typeface="Calibri" pitchFamily="34" charset="0"/>
            </a:endParaRPr>
          </a:p>
        </p:txBody>
      </p:sp>
      <p:sp>
        <p:nvSpPr>
          <p:cNvPr id="3086" name="Text Box 11"/>
          <p:cNvSpPr txBox="1">
            <a:spLocks noChangeArrowheads="1"/>
          </p:cNvSpPr>
          <p:nvPr/>
        </p:nvSpPr>
        <p:spPr bwMode="auto">
          <a:xfrm>
            <a:off x="923925" y="11857038"/>
            <a:ext cx="6604000" cy="8305800"/>
          </a:xfrm>
          <a:prstGeom prst="rect">
            <a:avLst/>
          </a:prstGeom>
          <a:solidFill>
            <a:schemeClr val="bg1"/>
          </a:solidFill>
          <a:ln w="38100">
            <a:solidFill>
              <a:srgbClr val="000000"/>
            </a:solidFill>
            <a:round/>
            <a:headEnd/>
            <a:tailEnd/>
          </a:ln>
        </p:spPr>
        <p:txBody>
          <a:bodyPr lIns="567664" tIns="283833" rIns="567664" bIns="567664"/>
          <a:lstStyle/>
          <a:p>
            <a:pPr algn="just"/>
            <a:r>
              <a:rPr lang="en-US" sz="2400" b="1" smtClean="0"/>
              <a:t>List of initiatives or progress made on SPP</a:t>
            </a:r>
          </a:p>
          <a:p>
            <a:pPr>
              <a:tabLst>
                <a:tab pos="358775" algn="l"/>
              </a:tabLst>
            </a:pPr>
            <a:endParaRPr lang="en-US" altLang="en-US" sz="2400" b="1" smtClean="0"/>
          </a:p>
          <a:p>
            <a:pPr marL="285750" indent="-285750">
              <a:buFont typeface="Arial"/>
              <a:buChar char="•"/>
              <a:tabLst>
                <a:tab pos="358775" algn="l"/>
              </a:tabLst>
            </a:pPr>
            <a:r>
              <a:rPr lang="en-US" sz="1800" smtClean="0"/>
              <a:t>ACCE’s strategic plan includes a SPP prohect to be developed between</a:t>
            </a:r>
            <a:r>
              <a:rPr lang="en-US" sz="1800" smtClean="0"/>
              <a:t> 2015-2020 that addresses the issue from an economic, environmental and social approach.</a:t>
            </a:r>
            <a:endParaRPr lang="en-US" sz="1800" smtClean="0"/>
          </a:p>
          <a:p>
            <a:pPr>
              <a:tabLst>
                <a:tab pos="358775" algn="l"/>
              </a:tabLst>
            </a:pPr>
            <a:endParaRPr lang="en-US" sz="1800" smtClean="0"/>
          </a:p>
          <a:p>
            <a:pPr marL="285750" indent="-285750">
              <a:buFont typeface="Arial"/>
              <a:buChar char="•"/>
              <a:tabLst>
                <a:tab pos="358775" algn="l"/>
              </a:tabLst>
            </a:pPr>
            <a:r>
              <a:rPr lang="en-US" sz="1800" smtClean="0"/>
              <a:t>Uruguay integrates the group of countries participating in the SPEEL (Sustainable Public Procurement and Ecolabeling) regional project of UNEP. The project seeks to identify SPP criteria for priority products that could be incorporated voluntarily by countries.</a:t>
            </a:r>
            <a:endParaRPr lang="en-US" sz="1800" smtClean="0"/>
          </a:p>
          <a:p>
            <a:pPr>
              <a:buFont typeface="Arial" pitchFamily="34" charset="0"/>
              <a:buChar char="•"/>
              <a:tabLst>
                <a:tab pos="358775" algn="l"/>
              </a:tabLst>
            </a:pPr>
            <a:endParaRPr lang="en-US" sz="1800" smtClean="0"/>
          </a:p>
          <a:p>
            <a:pPr marL="285750" indent="-285750">
              <a:buFont typeface="Arial"/>
              <a:buChar char="•"/>
              <a:tabLst>
                <a:tab pos="358775" algn="l"/>
              </a:tabLst>
            </a:pPr>
            <a:r>
              <a:rPr lang="en-US" sz="1800" smtClean="0"/>
              <a:t>Uruguay is starting to run a national project funded by UNEP (by a non-reimbursable loan obtained by contest) that develops under the 10YFP program.</a:t>
            </a:r>
            <a:endParaRPr lang="en-US" sz="1800" smtClean="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7370</TotalTime>
  <Words>781</Words>
  <Application>Microsoft Macintosh PowerPoint</Application>
  <PresentationFormat>Personalizado</PresentationFormat>
  <Paragraphs>72</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Presentación de PowerPoint</vt:lpstr>
    </vt:vector>
  </TitlesOfParts>
  <LinksUpToDate>false</LinksUpToDate>
  <SharedDoc>false</SharedDoc>
  <HyperlinkBase>http://colinpurrington.com/tips/academic/posterdesign</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 template</dc:title>
  <dc:subject>conference poster</dc:subject>
  <dc:creator>Colin Purrington</dc:creator>
  <cp:keywords>poster, conference, session, meeting, symposium, research, presentation</cp:keywords>
  <dc:description>This template is free for you to use to create your poster.  Do not host this file on your own server, even in adapted form. If you need to post a template, please steal somebody else's or just make your own (it's easy).  Thanks!</dc:description>
  <cp:lastModifiedBy>Daniela Garufi</cp:lastModifiedBy>
  <cp:revision>636</cp:revision>
  <cp:lastPrinted>2011-10-30T12:54:45Z</cp:lastPrinted>
  <dcterms:created xsi:type="dcterms:W3CDTF">2012-06-12T14:08:55Z</dcterms:created>
  <dcterms:modified xsi:type="dcterms:W3CDTF">2016-05-06T02:16:08Z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Colin Purrington</vt:lpwstr>
  </property>
</Properties>
</file>