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3"/>
  </p:notesMasterIdLst>
  <p:sldIdLst>
    <p:sldId id="257" r:id="rId2"/>
  </p:sldIdLst>
  <p:sldSz cx="21396325" cy="30267275"/>
  <p:notesSz cx="32918400" cy="51206400"/>
  <p:defaultTextStyle>
    <a:defPPr>
      <a:defRPr lang="en-US"/>
    </a:defPPr>
    <a:lvl1pPr algn="l" rtl="0" eaLnBrk="0" fontAlgn="base" hangingPunct="0">
      <a:spcBef>
        <a:spcPct val="0"/>
      </a:spcBef>
      <a:spcAft>
        <a:spcPct val="0"/>
      </a:spcAft>
      <a:defRPr sz="2000" kern="1200">
        <a:solidFill>
          <a:schemeClr val="tx1"/>
        </a:solidFill>
        <a:latin typeface="Helvetica" charset="0"/>
        <a:ea typeface="MS PGothic" charset="0"/>
        <a:cs typeface="MS PGothic" charset="0"/>
      </a:defRPr>
    </a:lvl1pPr>
    <a:lvl2pPr marL="282575" indent="39688" algn="l" rtl="0" eaLnBrk="0" fontAlgn="base" hangingPunct="0">
      <a:spcBef>
        <a:spcPct val="0"/>
      </a:spcBef>
      <a:spcAft>
        <a:spcPct val="0"/>
      </a:spcAft>
      <a:defRPr sz="2000" kern="1200">
        <a:solidFill>
          <a:schemeClr val="tx1"/>
        </a:solidFill>
        <a:latin typeface="Helvetica" charset="0"/>
        <a:ea typeface="MS PGothic" charset="0"/>
        <a:cs typeface="MS PGothic" charset="0"/>
      </a:defRPr>
    </a:lvl2pPr>
    <a:lvl3pPr marL="566738" indent="79375" algn="l" rtl="0" eaLnBrk="0" fontAlgn="base" hangingPunct="0">
      <a:spcBef>
        <a:spcPct val="0"/>
      </a:spcBef>
      <a:spcAft>
        <a:spcPct val="0"/>
      </a:spcAft>
      <a:defRPr sz="2000" kern="1200">
        <a:solidFill>
          <a:schemeClr val="tx1"/>
        </a:solidFill>
        <a:latin typeface="Helvetica" charset="0"/>
        <a:ea typeface="MS PGothic" charset="0"/>
        <a:cs typeface="MS PGothic" charset="0"/>
      </a:defRPr>
    </a:lvl3pPr>
    <a:lvl4pPr marL="849313" indent="117475" algn="l" rtl="0" eaLnBrk="0" fontAlgn="base" hangingPunct="0">
      <a:spcBef>
        <a:spcPct val="0"/>
      </a:spcBef>
      <a:spcAft>
        <a:spcPct val="0"/>
      </a:spcAft>
      <a:defRPr sz="2000" kern="1200">
        <a:solidFill>
          <a:schemeClr val="tx1"/>
        </a:solidFill>
        <a:latin typeface="Helvetica" charset="0"/>
        <a:ea typeface="MS PGothic" charset="0"/>
        <a:cs typeface="MS PGothic" charset="0"/>
      </a:defRPr>
    </a:lvl4pPr>
    <a:lvl5pPr marL="1133475" indent="157163" algn="l" rtl="0" eaLnBrk="0" fontAlgn="base" hangingPunct="0">
      <a:spcBef>
        <a:spcPct val="0"/>
      </a:spcBef>
      <a:spcAft>
        <a:spcPct val="0"/>
      </a:spcAft>
      <a:defRPr sz="2000" kern="1200">
        <a:solidFill>
          <a:schemeClr val="tx1"/>
        </a:solidFill>
        <a:latin typeface="Helvetica" charset="0"/>
        <a:ea typeface="MS PGothic" charset="0"/>
        <a:cs typeface="MS PGothic" charset="0"/>
      </a:defRPr>
    </a:lvl5pPr>
    <a:lvl6pPr marL="2286000" algn="l" defTabSz="457200" rtl="0" eaLnBrk="1" latinLnBrk="0" hangingPunct="1">
      <a:defRPr sz="2000" kern="1200">
        <a:solidFill>
          <a:schemeClr val="tx1"/>
        </a:solidFill>
        <a:latin typeface="Helvetica" charset="0"/>
        <a:ea typeface="MS PGothic" charset="0"/>
        <a:cs typeface="MS PGothic" charset="0"/>
      </a:defRPr>
    </a:lvl6pPr>
    <a:lvl7pPr marL="2743200" algn="l" defTabSz="457200" rtl="0" eaLnBrk="1" latinLnBrk="0" hangingPunct="1">
      <a:defRPr sz="2000" kern="1200">
        <a:solidFill>
          <a:schemeClr val="tx1"/>
        </a:solidFill>
        <a:latin typeface="Helvetica" charset="0"/>
        <a:ea typeface="MS PGothic" charset="0"/>
        <a:cs typeface="MS PGothic" charset="0"/>
      </a:defRPr>
    </a:lvl7pPr>
    <a:lvl8pPr marL="3200400" algn="l" defTabSz="457200" rtl="0" eaLnBrk="1" latinLnBrk="0" hangingPunct="1">
      <a:defRPr sz="2000" kern="1200">
        <a:solidFill>
          <a:schemeClr val="tx1"/>
        </a:solidFill>
        <a:latin typeface="Helvetica" charset="0"/>
        <a:ea typeface="MS PGothic" charset="0"/>
        <a:cs typeface="MS PGothic" charset="0"/>
      </a:defRPr>
    </a:lvl8pPr>
    <a:lvl9pPr marL="3657600" algn="l" defTabSz="457200" rtl="0" eaLnBrk="1" latinLnBrk="0" hangingPunct="1">
      <a:defRPr sz="2000" kern="1200">
        <a:solidFill>
          <a:schemeClr val="tx1"/>
        </a:solidFill>
        <a:latin typeface="Helvetica"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66"/>
    <a:srgbClr val="191919"/>
    <a:srgbClr val="FFFFE1"/>
    <a:srgbClr val="FFF3F3"/>
    <a:srgbClr val="800040"/>
    <a:srgbClr val="004080"/>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661" autoAdjust="0"/>
    <p:restoredTop sz="96752" autoAdjust="0"/>
  </p:normalViewPr>
  <p:slideViewPr>
    <p:cSldViewPr snapToObjects="1">
      <p:cViewPr varScale="1">
        <p:scale>
          <a:sx n="24" d="100"/>
          <a:sy n="24" d="100"/>
        </p:scale>
        <p:origin x="-2880" y="-144"/>
      </p:cViewPr>
      <p:guideLst>
        <p:guide orient="horz" pos="659"/>
        <p:guide orient="horz" pos="18051"/>
        <p:guide orient="horz" pos="4678"/>
        <p:guide orient="horz" pos="1453"/>
        <p:guide orient="horz" pos="17171"/>
        <p:guide pos="4723"/>
        <p:guide pos="5172"/>
        <p:guide pos="563"/>
        <p:guide pos="12915"/>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ea typeface="MS PGothic" panose="020B0600070205080204" pitchFamily="34" charset="-128"/>
                <a:cs typeface="+mn-cs"/>
              </a:defRPr>
            </a:lvl1pPr>
          </a:lstStyle>
          <a:p>
            <a:pPr>
              <a:defRPr/>
            </a:pPr>
            <a:endParaRPr lang="en-US" alt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A86A6F58-9869-D548-BE3B-454052DDE5F3}" type="datetime1">
              <a:rPr lang="en-US"/>
              <a:pPr/>
              <a:t>5/2/16</a:t>
            </a:fld>
            <a:endParaRPr lang="en-US"/>
          </a:p>
        </p:txBody>
      </p:sp>
      <p:sp>
        <p:nvSpPr>
          <p:cNvPr id="4" name="Slide Image Placeholder 3"/>
          <p:cNvSpPr>
            <a:spLocks noGrp="1" noRot="1" noChangeAspect="1"/>
          </p:cNvSpPr>
          <p:nvPr>
            <p:ph type="sldImg" idx="2"/>
          </p:nvPr>
        </p:nvSpPr>
        <p:spPr>
          <a:xfrm>
            <a:off x="9672638" y="3840163"/>
            <a:ext cx="13573125"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ea typeface="MS PGothic" panose="020B0600070205080204" pitchFamily="34" charset="-128"/>
                <a:cs typeface="+mn-cs"/>
              </a:defRPr>
            </a:lvl1pPr>
          </a:lstStyle>
          <a:p>
            <a:pPr>
              <a:defRPr/>
            </a:pPr>
            <a:endParaRPr lang="en-US" alt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577DD36C-6F84-584B-B164-D4E86F31A210}" type="slidenum">
              <a:rPr lang="en-US"/>
              <a:pPr/>
              <a:t>‹Nr.›</a:t>
            </a:fld>
            <a:endParaRPr lang="en-US"/>
          </a:p>
        </p:txBody>
      </p:sp>
    </p:spTree>
    <p:extLst>
      <p:ext uri="{BB962C8B-B14F-4D97-AF65-F5344CB8AC3E}">
        <p14:creationId xmlns:p14="http://schemas.microsoft.com/office/powerpoint/2010/main" val="2320952291"/>
      </p:ext>
    </p:extLst>
  </p:cSld>
  <p:clrMap bg1="lt1" tx1="dk1" bg2="lt2" tx2="dk2" accent1="accent1" accent2="accent2" accent3="accent3" accent4="accent4" accent5="accent5" accent6="accent6" hlink="hlink" folHlink="folHlink"/>
  <p:notesStyle>
    <a:lvl1pPr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1pPr>
    <a:lvl2pPr marL="282575"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2pPr>
    <a:lvl3pPr marL="566738"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3pPr>
    <a:lvl4pPr marL="849313"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4pPr>
    <a:lvl5pPr marL="1133475"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5pPr>
    <a:lvl6pPr marL="1419161" algn="l" defTabSz="283833" rtl="0" eaLnBrk="1" latinLnBrk="0" hangingPunct="1">
      <a:defRPr sz="800" kern="1200">
        <a:solidFill>
          <a:schemeClr val="tx1"/>
        </a:solidFill>
        <a:latin typeface="+mn-lt"/>
        <a:ea typeface="+mn-ea"/>
        <a:cs typeface="+mn-cs"/>
      </a:defRPr>
    </a:lvl6pPr>
    <a:lvl7pPr marL="1702994" algn="l" defTabSz="283833" rtl="0" eaLnBrk="1" latinLnBrk="0" hangingPunct="1">
      <a:defRPr sz="800" kern="1200">
        <a:solidFill>
          <a:schemeClr val="tx1"/>
        </a:solidFill>
        <a:latin typeface="+mn-lt"/>
        <a:ea typeface="+mn-ea"/>
        <a:cs typeface="+mn-cs"/>
      </a:defRPr>
    </a:lvl7pPr>
    <a:lvl8pPr marL="1986825" algn="l" defTabSz="283833" rtl="0" eaLnBrk="1" latinLnBrk="0" hangingPunct="1">
      <a:defRPr sz="800" kern="1200">
        <a:solidFill>
          <a:schemeClr val="tx1"/>
        </a:solidFill>
        <a:latin typeface="+mn-lt"/>
        <a:ea typeface="+mn-ea"/>
        <a:cs typeface="+mn-cs"/>
      </a:defRPr>
    </a:lvl8pPr>
    <a:lvl9pPr marL="2270658" algn="l" defTabSz="283833" rtl="0" eaLnBrk="1" latinLnBrk="0" hangingPunct="1">
      <a:defRPr sz="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04725" y="9402475"/>
            <a:ext cx="18186876" cy="6487846"/>
          </a:xfrm>
        </p:spPr>
        <p:txBody>
          <a:bodyPr/>
          <a:lstStyle/>
          <a:p>
            <a:r>
              <a:rPr lang="es-ES_tradnl" smtClean="0"/>
              <a:t>Clic para editar título</a:t>
            </a:r>
            <a:endParaRPr lang="es-ES"/>
          </a:p>
        </p:txBody>
      </p:sp>
      <p:sp>
        <p:nvSpPr>
          <p:cNvPr id="3" name="Subtítulo 2"/>
          <p:cNvSpPr>
            <a:spLocks noGrp="1"/>
          </p:cNvSpPr>
          <p:nvPr>
            <p:ph type="subTitle" idx="1"/>
          </p:nvPr>
        </p:nvSpPr>
        <p:spPr>
          <a:xfrm>
            <a:off x="3209449" y="17151456"/>
            <a:ext cx="14977428" cy="7734970"/>
          </a:xfrm>
        </p:spPr>
        <p:txBody>
          <a:bodyPr/>
          <a:lstStyle>
            <a:lvl1pPr marL="0" indent="0" algn="ctr">
              <a:buNone/>
              <a:defRPr>
                <a:solidFill>
                  <a:schemeClr val="tx1">
                    <a:tint val="75000"/>
                  </a:schemeClr>
                </a:solidFill>
              </a:defRPr>
            </a:lvl1pPr>
            <a:lvl2pPr marL="1476070" indent="0" algn="ctr">
              <a:buNone/>
              <a:defRPr>
                <a:solidFill>
                  <a:schemeClr val="tx1">
                    <a:tint val="75000"/>
                  </a:schemeClr>
                </a:solidFill>
              </a:defRPr>
            </a:lvl2pPr>
            <a:lvl3pPr marL="2952140" indent="0" algn="ctr">
              <a:buNone/>
              <a:defRPr>
                <a:solidFill>
                  <a:schemeClr val="tx1">
                    <a:tint val="75000"/>
                  </a:schemeClr>
                </a:solidFill>
              </a:defRPr>
            </a:lvl3pPr>
            <a:lvl4pPr marL="4428211" indent="0" algn="ctr">
              <a:buNone/>
              <a:defRPr>
                <a:solidFill>
                  <a:schemeClr val="tx1">
                    <a:tint val="75000"/>
                  </a:schemeClr>
                </a:solidFill>
              </a:defRPr>
            </a:lvl4pPr>
            <a:lvl5pPr marL="5904281" indent="0" algn="ctr">
              <a:buNone/>
              <a:defRPr>
                <a:solidFill>
                  <a:schemeClr val="tx1">
                    <a:tint val="75000"/>
                  </a:schemeClr>
                </a:solidFill>
              </a:defRPr>
            </a:lvl5pPr>
            <a:lvl6pPr marL="7380351" indent="0" algn="ctr">
              <a:buNone/>
              <a:defRPr>
                <a:solidFill>
                  <a:schemeClr val="tx1">
                    <a:tint val="75000"/>
                  </a:schemeClr>
                </a:solidFill>
              </a:defRPr>
            </a:lvl6pPr>
            <a:lvl7pPr marL="8856421" indent="0" algn="ctr">
              <a:buNone/>
              <a:defRPr>
                <a:solidFill>
                  <a:schemeClr val="tx1">
                    <a:tint val="75000"/>
                  </a:schemeClr>
                </a:solidFill>
              </a:defRPr>
            </a:lvl7pPr>
            <a:lvl8pPr marL="10332491" indent="0" algn="ctr">
              <a:buNone/>
              <a:defRPr>
                <a:solidFill>
                  <a:schemeClr val="tx1">
                    <a:tint val="75000"/>
                  </a:schemeClr>
                </a:solidFill>
              </a:defRPr>
            </a:lvl8pPr>
            <a:lvl9pPr marL="11808562"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CF32B882-BE69-834B-B6D9-0FF885AFD175}" type="slidenum">
              <a:rPr lang="en-US"/>
              <a:pPr/>
              <a:t>‹Nr.›</a:t>
            </a:fld>
            <a:endParaRPr lang="en-US"/>
          </a:p>
        </p:txBody>
      </p:sp>
    </p:spTree>
    <p:extLst>
      <p:ext uri="{BB962C8B-B14F-4D97-AF65-F5344CB8AC3E}">
        <p14:creationId xmlns:p14="http://schemas.microsoft.com/office/powerpoint/2010/main" val="317864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BFD00CEC-0BB2-1843-B8A1-21790BE0DCC9}" type="slidenum">
              <a:rPr lang="en-US"/>
              <a:pPr/>
              <a:t>‹Nr.›</a:t>
            </a:fld>
            <a:endParaRPr lang="en-US"/>
          </a:p>
        </p:txBody>
      </p:sp>
    </p:spTree>
    <p:extLst>
      <p:ext uri="{BB962C8B-B14F-4D97-AF65-F5344CB8AC3E}">
        <p14:creationId xmlns:p14="http://schemas.microsoft.com/office/powerpoint/2010/main" val="1376235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512336" y="1212097"/>
            <a:ext cx="4814173" cy="25825272"/>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1069816" y="1212097"/>
            <a:ext cx="14085914" cy="25825272"/>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F7A49729-6DDA-6040-AF90-05678AECA251}" type="slidenum">
              <a:rPr lang="en-US"/>
              <a:pPr/>
              <a:t>‹Nr.›</a:t>
            </a:fld>
            <a:endParaRPr lang="en-US"/>
          </a:p>
        </p:txBody>
      </p:sp>
    </p:spTree>
    <p:extLst>
      <p:ext uri="{BB962C8B-B14F-4D97-AF65-F5344CB8AC3E}">
        <p14:creationId xmlns:p14="http://schemas.microsoft.com/office/powerpoint/2010/main" val="97250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88224C4F-C72A-CE44-AA2F-5753E03B9C63}" type="slidenum">
              <a:rPr lang="en-US"/>
              <a:pPr/>
              <a:t>‹Nr.›</a:t>
            </a:fld>
            <a:endParaRPr lang="en-US"/>
          </a:p>
        </p:txBody>
      </p:sp>
    </p:spTree>
    <p:extLst>
      <p:ext uri="{BB962C8B-B14F-4D97-AF65-F5344CB8AC3E}">
        <p14:creationId xmlns:p14="http://schemas.microsoft.com/office/powerpoint/2010/main" val="3173411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690162" y="19449529"/>
            <a:ext cx="18186876" cy="6011417"/>
          </a:xfrm>
        </p:spPr>
        <p:txBody>
          <a:bodyPr anchor="t"/>
          <a:lstStyle>
            <a:lvl1pPr algn="l">
              <a:defRPr sz="12900" b="1" cap="all"/>
            </a:lvl1pPr>
          </a:lstStyle>
          <a:p>
            <a:r>
              <a:rPr lang="es-ES_tradnl" smtClean="0"/>
              <a:t>Clic para editar título</a:t>
            </a:r>
            <a:endParaRPr lang="es-ES"/>
          </a:p>
        </p:txBody>
      </p:sp>
      <p:sp>
        <p:nvSpPr>
          <p:cNvPr id="3" name="Marcador de texto 2"/>
          <p:cNvSpPr>
            <a:spLocks noGrp="1"/>
          </p:cNvSpPr>
          <p:nvPr>
            <p:ph type="body" idx="1"/>
          </p:nvPr>
        </p:nvSpPr>
        <p:spPr>
          <a:xfrm>
            <a:off x="1690162" y="12828565"/>
            <a:ext cx="18186876" cy="6620964"/>
          </a:xfrm>
        </p:spPr>
        <p:txBody>
          <a:bodyPr anchor="b"/>
          <a:lstStyle>
            <a:lvl1pPr marL="0" indent="0">
              <a:buNone/>
              <a:defRPr sz="6500">
                <a:solidFill>
                  <a:schemeClr val="tx1">
                    <a:tint val="75000"/>
                  </a:schemeClr>
                </a:solidFill>
              </a:defRPr>
            </a:lvl1pPr>
            <a:lvl2pPr marL="1476070" indent="0">
              <a:buNone/>
              <a:defRPr sz="5800">
                <a:solidFill>
                  <a:schemeClr val="tx1">
                    <a:tint val="75000"/>
                  </a:schemeClr>
                </a:solidFill>
              </a:defRPr>
            </a:lvl2pPr>
            <a:lvl3pPr marL="2952140" indent="0">
              <a:buNone/>
              <a:defRPr sz="5200">
                <a:solidFill>
                  <a:schemeClr val="tx1">
                    <a:tint val="75000"/>
                  </a:schemeClr>
                </a:solidFill>
              </a:defRPr>
            </a:lvl3pPr>
            <a:lvl4pPr marL="4428211" indent="0">
              <a:buNone/>
              <a:defRPr sz="4500">
                <a:solidFill>
                  <a:schemeClr val="tx1">
                    <a:tint val="75000"/>
                  </a:schemeClr>
                </a:solidFill>
              </a:defRPr>
            </a:lvl4pPr>
            <a:lvl5pPr marL="5904281" indent="0">
              <a:buNone/>
              <a:defRPr sz="4500">
                <a:solidFill>
                  <a:schemeClr val="tx1">
                    <a:tint val="75000"/>
                  </a:schemeClr>
                </a:solidFill>
              </a:defRPr>
            </a:lvl5pPr>
            <a:lvl6pPr marL="7380351" indent="0">
              <a:buNone/>
              <a:defRPr sz="4500">
                <a:solidFill>
                  <a:schemeClr val="tx1">
                    <a:tint val="75000"/>
                  </a:schemeClr>
                </a:solidFill>
              </a:defRPr>
            </a:lvl6pPr>
            <a:lvl7pPr marL="8856421" indent="0">
              <a:buNone/>
              <a:defRPr sz="4500">
                <a:solidFill>
                  <a:schemeClr val="tx1">
                    <a:tint val="75000"/>
                  </a:schemeClr>
                </a:solidFill>
              </a:defRPr>
            </a:lvl7pPr>
            <a:lvl8pPr marL="10332491" indent="0">
              <a:buNone/>
              <a:defRPr sz="4500">
                <a:solidFill>
                  <a:schemeClr val="tx1">
                    <a:tint val="75000"/>
                  </a:schemeClr>
                </a:solidFill>
              </a:defRPr>
            </a:lvl8pPr>
            <a:lvl9pPr marL="11808562" indent="0">
              <a:buNone/>
              <a:defRPr sz="45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3824A165-C8CD-824D-A124-28244562DB0D}" type="slidenum">
              <a:rPr lang="en-US"/>
              <a:pPr/>
              <a:t>‹Nr.›</a:t>
            </a:fld>
            <a:endParaRPr lang="en-US"/>
          </a:p>
        </p:txBody>
      </p:sp>
    </p:spTree>
    <p:extLst>
      <p:ext uri="{BB962C8B-B14F-4D97-AF65-F5344CB8AC3E}">
        <p14:creationId xmlns:p14="http://schemas.microsoft.com/office/powerpoint/2010/main" val="397534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1069816" y="7062367"/>
            <a:ext cx="9450044" cy="19975002"/>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10876465" y="7062367"/>
            <a:ext cx="9450044" cy="19975002"/>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3"/>
          <p:cNvSpPr>
            <a:spLocks noGrp="1"/>
          </p:cNvSpPr>
          <p:nvPr>
            <p:ph type="dt" sz="half" idx="10"/>
          </p:nvPr>
        </p:nvSpPr>
        <p:spPr/>
        <p:txBody>
          <a:bodyPr/>
          <a:lstStyle>
            <a:lvl1pPr>
              <a:defRPr/>
            </a:lvl1pPr>
          </a:lstStyle>
          <a:p>
            <a:pPr>
              <a:defRPr/>
            </a:pPr>
            <a:endParaRPr lang="en-US" altLang="en-US"/>
          </a:p>
        </p:txBody>
      </p:sp>
      <p:sp>
        <p:nvSpPr>
          <p:cNvPr id="6" name="Marcador de pie de página 4"/>
          <p:cNvSpPr>
            <a:spLocks noGrp="1"/>
          </p:cNvSpPr>
          <p:nvPr>
            <p:ph type="ftr" sz="quarter" idx="11"/>
          </p:nvPr>
        </p:nvSpPr>
        <p:spPr/>
        <p:txBody>
          <a:bodyPr/>
          <a:lstStyle>
            <a:lvl1pPr>
              <a:defRPr/>
            </a:lvl1pPr>
          </a:lstStyle>
          <a:p>
            <a:pPr>
              <a:defRPr/>
            </a:pPr>
            <a:endParaRPr lang="en-US" altLang="en-US"/>
          </a:p>
        </p:txBody>
      </p:sp>
      <p:sp>
        <p:nvSpPr>
          <p:cNvPr id="7" name="Marcador de número de diapositiva 5"/>
          <p:cNvSpPr>
            <a:spLocks noGrp="1"/>
          </p:cNvSpPr>
          <p:nvPr>
            <p:ph type="sldNum" sz="quarter" idx="12"/>
          </p:nvPr>
        </p:nvSpPr>
        <p:spPr/>
        <p:txBody>
          <a:bodyPr/>
          <a:lstStyle>
            <a:lvl1pPr>
              <a:defRPr/>
            </a:lvl1pPr>
          </a:lstStyle>
          <a:p>
            <a:fld id="{EEB96C76-5264-5648-A723-656B5E8E4D0D}" type="slidenum">
              <a:rPr lang="en-US"/>
              <a:pPr/>
              <a:t>‹Nr.›</a:t>
            </a:fld>
            <a:endParaRPr lang="en-US"/>
          </a:p>
        </p:txBody>
      </p:sp>
    </p:spTree>
    <p:extLst>
      <p:ext uri="{BB962C8B-B14F-4D97-AF65-F5344CB8AC3E}">
        <p14:creationId xmlns:p14="http://schemas.microsoft.com/office/powerpoint/2010/main" val="102297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1069816" y="6775108"/>
            <a:ext cx="9453759" cy="2823542"/>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1069816" y="9598650"/>
            <a:ext cx="9453759" cy="17438717"/>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10869037" y="6775108"/>
            <a:ext cx="9457473" cy="2823542"/>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10869037" y="9598650"/>
            <a:ext cx="9457473" cy="17438717"/>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3"/>
          <p:cNvSpPr>
            <a:spLocks noGrp="1"/>
          </p:cNvSpPr>
          <p:nvPr>
            <p:ph type="dt" sz="half" idx="10"/>
          </p:nvPr>
        </p:nvSpPr>
        <p:spPr/>
        <p:txBody>
          <a:bodyPr/>
          <a:lstStyle>
            <a:lvl1pPr>
              <a:defRPr/>
            </a:lvl1pPr>
          </a:lstStyle>
          <a:p>
            <a:pPr>
              <a:defRPr/>
            </a:pPr>
            <a:endParaRPr lang="en-US" altLang="en-US"/>
          </a:p>
        </p:txBody>
      </p:sp>
      <p:sp>
        <p:nvSpPr>
          <p:cNvPr id="8" name="Marcador de pie de página 4"/>
          <p:cNvSpPr>
            <a:spLocks noGrp="1"/>
          </p:cNvSpPr>
          <p:nvPr>
            <p:ph type="ftr" sz="quarter" idx="11"/>
          </p:nvPr>
        </p:nvSpPr>
        <p:spPr/>
        <p:txBody>
          <a:bodyPr/>
          <a:lstStyle>
            <a:lvl1pPr>
              <a:defRPr/>
            </a:lvl1pPr>
          </a:lstStyle>
          <a:p>
            <a:pPr>
              <a:defRPr/>
            </a:pPr>
            <a:endParaRPr lang="en-US" altLang="en-US"/>
          </a:p>
        </p:txBody>
      </p:sp>
      <p:sp>
        <p:nvSpPr>
          <p:cNvPr id="9" name="Marcador de número de diapositiva 5"/>
          <p:cNvSpPr>
            <a:spLocks noGrp="1"/>
          </p:cNvSpPr>
          <p:nvPr>
            <p:ph type="sldNum" sz="quarter" idx="12"/>
          </p:nvPr>
        </p:nvSpPr>
        <p:spPr/>
        <p:txBody>
          <a:bodyPr/>
          <a:lstStyle>
            <a:lvl1pPr>
              <a:defRPr/>
            </a:lvl1pPr>
          </a:lstStyle>
          <a:p>
            <a:fld id="{188474AB-8535-DE48-988C-7671BDB89CF3}" type="slidenum">
              <a:rPr lang="en-US"/>
              <a:pPr/>
              <a:t>‹Nr.›</a:t>
            </a:fld>
            <a:endParaRPr lang="en-US"/>
          </a:p>
        </p:txBody>
      </p:sp>
    </p:spTree>
    <p:extLst>
      <p:ext uri="{BB962C8B-B14F-4D97-AF65-F5344CB8AC3E}">
        <p14:creationId xmlns:p14="http://schemas.microsoft.com/office/powerpoint/2010/main" val="296223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endParaRPr lang="en-US" altLang="en-US"/>
          </a:p>
        </p:txBody>
      </p:sp>
      <p:sp>
        <p:nvSpPr>
          <p:cNvPr id="4" name="Marcador de pie de página 4"/>
          <p:cNvSpPr>
            <a:spLocks noGrp="1"/>
          </p:cNvSpPr>
          <p:nvPr>
            <p:ph type="ftr" sz="quarter" idx="11"/>
          </p:nvPr>
        </p:nvSpPr>
        <p:spPr/>
        <p:txBody>
          <a:bodyPr/>
          <a:lstStyle>
            <a:lvl1pPr>
              <a:defRPr/>
            </a:lvl1pPr>
          </a:lstStyle>
          <a:p>
            <a:pPr>
              <a:defRPr/>
            </a:pPr>
            <a:endParaRPr lang="en-US" altLang="en-US"/>
          </a:p>
        </p:txBody>
      </p:sp>
      <p:sp>
        <p:nvSpPr>
          <p:cNvPr id="5" name="Marcador de número de diapositiva 5"/>
          <p:cNvSpPr>
            <a:spLocks noGrp="1"/>
          </p:cNvSpPr>
          <p:nvPr>
            <p:ph type="sldNum" sz="quarter" idx="12"/>
          </p:nvPr>
        </p:nvSpPr>
        <p:spPr/>
        <p:txBody>
          <a:bodyPr/>
          <a:lstStyle>
            <a:lvl1pPr>
              <a:defRPr/>
            </a:lvl1pPr>
          </a:lstStyle>
          <a:p>
            <a:fld id="{A7C7F5B8-7EF9-A747-A211-C31861F7C3A8}" type="slidenum">
              <a:rPr lang="en-US"/>
              <a:pPr/>
              <a:t>‹Nr.›</a:t>
            </a:fld>
            <a:endParaRPr lang="en-US"/>
          </a:p>
        </p:txBody>
      </p:sp>
    </p:spTree>
    <p:extLst>
      <p:ext uri="{BB962C8B-B14F-4D97-AF65-F5344CB8AC3E}">
        <p14:creationId xmlns:p14="http://schemas.microsoft.com/office/powerpoint/2010/main" val="235294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endParaRPr lang="en-US" altLang="en-US"/>
          </a:p>
        </p:txBody>
      </p:sp>
      <p:sp>
        <p:nvSpPr>
          <p:cNvPr id="3" name="Marcador de pie de página 4"/>
          <p:cNvSpPr>
            <a:spLocks noGrp="1"/>
          </p:cNvSpPr>
          <p:nvPr>
            <p:ph type="ftr" sz="quarter" idx="11"/>
          </p:nvPr>
        </p:nvSpPr>
        <p:spPr/>
        <p:txBody>
          <a:bodyPr/>
          <a:lstStyle>
            <a:lvl1pPr>
              <a:defRPr/>
            </a:lvl1pPr>
          </a:lstStyle>
          <a:p>
            <a:pPr>
              <a:defRPr/>
            </a:pPr>
            <a:endParaRPr lang="en-US" altLang="en-US"/>
          </a:p>
        </p:txBody>
      </p:sp>
      <p:sp>
        <p:nvSpPr>
          <p:cNvPr id="4" name="Marcador de número de diapositiva 5"/>
          <p:cNvSpPr>
            <a:spLocks noGrp="1"/>
          </p:cNvSpPr>
          <p:nvPr>
            <p:ph type="sldNum" sz="quarter" idx="12"/>
          </p:nvPr>
        </p:nvSpPr>
        <p:spPr/>
        <p:txBody>
          <a:bodyPr/>
          <a:lstStyle>
            <a:lvl1pPr>
              <a:defRPr/>
            </a:lvl1pPr>
          </a:lstStyle>
          <a:p>
            <a:fld id="{83AC6B80-32F9-884C-95AB-49156CDE1781}" type="slidenum">
              <a:rPr lang="en-US"/>
              <a:pPr/>
              <a:t>‹Nr.›</a:t>
            </a:fld>
            <a:endParaRPr lang="en-US"/>
          </a:p>
        </p:txBody>
      </p:sp>
    </p:spTree>
    <p:extLst>
      <p:ext uri="{BB962C8B-B14F-4D97-AF65-F5344CB8AC3E}">
        <p14:creationId xmlns:p14="http://schemas.microsoft.com/office/powerpoint/2010/main" val="3863146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69817" y="1205086"/>
            <a:ext cx="7039244" cy="5128622"/>
          </a:xfrm>
        </p:spPr>
        <p:txBody>
          <a:bodyPr anchor="b"/>
          <a:lstStyle>
            <a:lvl1pPr algn="l">
              <a:defRPr sz="6500" b="1"/>
            </a:lvl1pPr>
          </a:lstStyle>
          <a:p>
            <a:r>
              <a:rPr lang="es-ES_tradnl" smtClean="0"/>
              <a:t>Clic para editar título</a:t>
            </a:r>
            <a:endParaRPr lang="es-ES"/>
          </a:p>
        </p:txBody>
      </p:sp>
      <p:sp>
        <p:nvSpPr>
          <p:cNvPr id="3" name="Marcador de contenido 2"/>
          <p:cNvSpPr>
            <a:spLocks noGrp="1"/>
          </p:cNvSpPr>
          <p:nvPr>
            <p:ph idx="1"/>
          </p:nvPr>
        </p:nvSpPr>
        <p:spPr>
          <a:xfrm>
            <a:off x="8365369" y="1205088"/>
            <a:ext cx="11961140" cy="2583228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1069817" y="6333710"/>
            <a:ext cx="7039244" cy="20703659"/>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endParaRPr lang="en-US" altLang="en-US"/>
          </a:p>
        </p:txBody>
      </p:sp>
      <p:sp>
        <p:nvSpPr>
          <p:cNvPr id="6" name="Marcador de pie de página 4"/>
          <p:cNvSpPr>
            <a:spLocks noGrp="1"/>
          </p:cNvSpPr>
          <p:nvPr>
            <p:ph type="ftr" sz="quarter" idx="11"/>
          </p:nvPr>
        </p:nvSpPr>
        <p:spPr/>
        <p:txBody>
          <a:bodyPr/>
          <a:lstStyle>
            <a:lvl1pPr>
              <a:defRPr/>
            </a:lvl1pPr>
          </a:lstStyle>
          <a:p>
            <a:pPr>
              <a:defRPr/>
            </a:pPr>
            <a:endParaRPr lang="en-US" altLang="en-US"/>
          </a:p>
        </p:txBody>
      </p:sp>
      <p:sp>
        <p:nvSpPr>
          <p:cNvPr id="7" name="Marcador de número de diapositiva 5"/>
          <p:cNvSpPr>
            <a:spLocks noGrp="1"/>
          </p:cNvSpPr>
          <p:nvPr>
            <p:ph type="sldNum" sz="quarter" idx="12"/>
          </p:nvPr>
        </p:nvSpPr>
        <p:spPr/>
        <p:txBody>
          <a:bodyPr/>
          <a:lstStyle>
            <a:lvl1pPr>
              <a:defRPr/>
            </a:lvl1pPr>
          </a:lstStyle>
          <a:p>
            <a:fld id="{68C47FEC-8204-AA4E-B3AA-3EE905D0684F}" type="slidenum">
              <a:rPr lang="en-US"/>
              <a:pPr/>
              <a:t>‹Nr.›</a:t>
            </a:fld>
            <a:endParaRPr lang="en-US"/>
          </a:p>
        </p:txBody>
      </p:sp>
    </p:spTree>
    <p:extLst>
      <p:ext uri="{BB962C8B-B14F-4D97-AF65-F5344CB8AC3E}">
        <p14:creationId xmlns:p14="http://schemas.microsoft.com/office/powerpoint/2010/main" val="131774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193829" y="21187093"/>
            <a:ext cx="12837795" cy="2501256"/>
          </a:xfrm>
        </p:spPr>
        <p:txBody>
          <a:bodyPr anchor="b"/>
          <a:lstStyle>
            <a:lvl1pPr algn="l">
              <a:defRPr sz="65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4193829" y="2704437"/>
            <a:ext cx="12837795" cy="18160365"/>
          </a:xfrm>
        </p:spPr>
        <p:txBody>
          <a:bodyPr rtlCol="0">
            <a:normAutofit/>
          </a:bodyPr>
          <a:lstStyle>
            <a:lvl1pPr marL="0" indent="0">
              <a:buNone/>
              <a:defRPr sz="10300"/>
            </a:lvl1pPr>
            <a:lvl2pPr marL="1476070" indent="0">
              <a:buNone/>
              <a:defRPr sz="9000"/>
            </a:lvl2pPr>
            <a:lvl3pPr marL="2952140" indent="0">
              <a:buNone/>
              <a:defRPr sz="7700"/>
            </a:lvl3pPr>
            <a:lvl4pPr marL="4428211" indent="0">
              <a:buNone/>
              <a:defRPr sz="6500"/>
            </a:lvl4pPr>
            <a:lvl5pPr marL="5904281" indent="0">
              <a:buNone/>
              <a:defRPr sz="6500"/>
            </a:lvl5pPr>
            <a:lvl6pPr marL="7380351" indent="0">
              <a:buNone/>
              <a:defRPr sz="6500"/>
            </a:lvl6pPr>
            <a:lvl7pPr marL="8856421" indent="0">
              <a:buNone/>
              <a:defRPr sz="6500"/>
            </a:lvl7pPr>
            <a:lvl8pPr marL="10332491" indent="0">
              <a:buNone/>
              <a:defRPr sz="6500"/>
            </a:lvl8pPr>
            <a:lvl9pPr marL="11808562" indent="0">
              <a:buNone/>
              <a:defRPr sz="6500"/>
            </a:lvl9pPr>
          </a:lstStyle>
          <a:p>
            <a:pPr lvl="0"/>
            <a:endParaRPr lang="es-ES" noProof="0" smtClean="0"/>
          </a:p>
        </p:txBody>
      </p:sp>
      <p:sp>
        <p:nvSpPr>
          <p:cNvPr id="4" name="Marcador de texto 3"/>
          <p:cNvSpPr>
            <a:spLocks noGrp="1"/>
          </p:cNvSpPr>
          <p:nvPr>
            <p:ph type="body" sz="half" idx="2"/>
          </p:nvPr>
        </p:nvSpPr>
        <p:spPr>
          <a:xfrm>
            <a:off x="4193829" y="23688349"/>
            <a:ext cx="12837795" cy="3552199"/>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endParaRPr lang="en-US" altLang="en-US"/>
          </a:p>
        </p:txBody>
      </p:sp>
      <p:sp>
        <p:nvSpPr>
          <p:cNvPr id="6" name="Marcador de pie de página 4"/>
          <p:cNvSpPr>
            <a:spLocks noGrp="1"/>
          </p:cNvSpPr>
          <p:nvPr>
            <p:ph type="ftr" sz="quarter" idx="11"/>
          </p:nvPr>
        </p:nvSpPr>
        <p:spPr/>
        <p:txBody>
          <a:bodyPr/>
          <a:lstStyle>
            <a:lvl1pPr>
              <a:defRPr/>
            </a:lvl1pPr>
          </a:lstStyle>
          <a:p>
            <a:pPr>
              <a:defRPr/>
            </a:pPr>
            <a:endParaRPr lang="en-US" altLang="en-US"/>
          </a:p>
        </p:txBody>
      </p:sp>
      <p:sp>
        <p:nvSpPr>
          <p:cNvPr id="7" name="Marcador de número de diapositiva 5"/>
          <p:cNvSpPr>
            <a:spLocks noGrp="1"/>
          </p:cNvSpPr>
          <p:nvPr>
            <p:ph type="sldNum" sz="quarter" idx="12"/>
          </p:nvPr>
        </p:nvSpPr>
        <p:spPr/>
        <p:txBody>
          <a:bodyPr/>
          <a:lstStyle>
            <a:lvl1pPr>
              <a:defRPr/>
            </a:lvl1pPr>
          </a:lstStyle>
          <a:p>
            <a:fld id="{7D082936-4FCA-F94F-9999-550E67E50E92}" type="slidenum">
              <a:rPr lang="en-US"/>
              <a:pPr/>
              <a:t>‹Nr.›</a:t>
            </a:fld>
            <a:endParaRPr lang="en-US"/>
          </a:p>
        </p:txBody>
      </p:sp>
    </p:spTree>
    <p:extLst>
      <p:ext uri="{BB962C8B-B14F-4D97-AF65-F5344CB8AC3E}">
        <p14:creationId xmlns:p14="http://schemas.microsoft.com/office/powerpoint/2010/main" val="36885468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1069975" y="1212850"/>
            <a:ext cx="19256375" cy="504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95214" tIns="147607" rIns="295214" bIns="147607" numCol="1" anchor="ctr" anchorCtr="0" compatLnSpc="1">
            <a:prstTxWarp prst="textNoShape">
              <a:avLst/>
            </a:prstTxWarp>
          </a:bodyPr>
          <a:lstStyle/>
          <a:p>
            <a:pPr lvl="0"/>
            <a:r>
              <a:rPr lang="es-ES_tradnl"/>
              <a:t>Clic para editar título</a:t>
            </a:r>
            <a:endParaRPr lang="es-ES"/>
          </a:p>
        </p:txBody>
      </p:sp>
      <p:sp>
        <p:nvSpPr>
          <p:cNvPr id="1027" name="Marcador de texto 2"/>
          <p:cNvSpPr>
            <a:spLocks noGrp="1"/>
          </p:cNvSpPr>
          <p:nvPr>
            <p:ph type="body" idx="1"/>
          </p:nvPr>
        </p:nvSpPr>
        <p:spPr bwMode="auto">
          <a:xfrm>
            <a:off x="1069975" y="7062788"/>
            <a:ext cx="19256375" cy="1997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95214" tIns="147607" rIns="295214" bIns="147607"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1069975" y="28052713"/>
            <a:ext cx="4992688" cy="1611312"/>
          </a:xfrm>
          <a:prstGeom prst="rect">
            <a:avLst/>
          </a:prstGeom>
        </p:spPr>
        <p:txBody>
          <a:bodyPr vert="horz" lIns="295214" tIns="147607" rIns="295214" bIns="147607" rtlCol="0" anchor="ctr"/>
          <a:lstStyle>
            <a:lvl1pPr algn="l">
              <a:defRPr sz="3900">
                <a:solidFill>
                  <a:schemeClr val="tx1">
                    <a:tint val="75000"/>
                  </a:schemeClr>
                </a:solidFill>
                <a:latin typeface="Helvetica" charset="0"/>
                <a:ea typeface="MS PGothic" charset="0"/>
                <a:cs typeface="MS PGothic" charset="0"/>
              </a:defRPr>
            </a:lvl1pPr>
          </a:lstStyle>
          <a:p>
            <a:pPr>
              <a:defRPr/>
            </a:pPr>
            <a:endParaRPr lang="en-US" altLang="en-US"/>
          </a:p>
        </p:txBody>
      </p:sp>
      <p:sp>
        <p:nvSpPr>
          <p:cNvPr id="5" name="Marcador de pie de página 4"/>
          <p:cNvSpPr>
            <a:spLocks noGrp="1"/>
          </p:cNvSpPr>
          <p:nvPr>
            <p:ph type="ftr" sz="quarter" idx="3"/>
          </p:nvPr>
        </p:nvSpPr>
        <p:spPr>
          <a:xfrm>
            <a:off x="7310438" y="28052713"/>
            <a:ext cx="6775450" cy="1611312"/>
          </a:xfrm>
          <a:prstGeom prst="rect">
            <a:avLst/>
          </a:prstGeom>
        </p:spPr>
        <p:txBody>
          <a:bodyPr vert="horz" lIns="295214" tIns="147607" rIns="295214" bIns="147607" rtlCol="0" anchor="ctr"/>
          <a:lstStyle>
            <a:lvl1pPr algn="ctr">
              <a:defRPr sz="3900">
                <a:solidFill>
                  <a:schemeClr val="tx1">
                    <a:tint val="75000"/>
                  </a:schemeClr>
                </a:solidFill>
                <a:latin typeface="Helvetica" charset="0"/>
                <a:ea typeface="MS PGothic" charset="0"/>
                <a:cs typeface="MS PGothic" charset="0"/>
              </a:defRPr>
            </a:lvl1pPr>
          </a:lstStyle>
          <a:p>
            <a:pPr>
              <a:defRPr/>
            </a:pPr>
            <a:endParaRPr lang="en-US" altLang="en-US"/>
          </a:p>
        </p:txBody>
      </p:sp>
      <p:sp>
        <p:nvSpPr>
          <p:cNvPr id="6" name="Marcador de número de diapositiva 5"/>
          <p:cNvSpPr>
            <a:spLocks noGrp="1"/>
          </p:cNvSpPr>
          <p:nvPr>
            <p:ph type="sldNum" sz="quarter" idx="4"/>
          </p:nvPr>
        </p:nvSpPr>
        <p:spPr>
          <a:xfrm>
            <a:off x="15333663" y="28052713"/>
            <a:ext cx="4992687" cy="1611312"/>
          </a:xfrm>
          <a:prstGeom prst="rect">
            <a:avLst/>
          </a:prstGeom>
        </p:spPr>
        <p:txBody>
          <a:bodyPr vert="horz" wrap="square" lIns="295214" tIns="147607" rIns="295214" bIns="147607" numCol="1" anchor="ctr" anchorCtr="0" compatLnSpc="1">
            <a:prstTxWarp prst="textNoShape">
              <a:avLst/>
            </a:prstTxWarp>
          </a:bodyPr>
          <a:lstStyle>
            <a:lvl1pPr algn="r">
              <a:defRPr sz="3900">
                <a:solidFill>
                  <a:srgbClr val="898989"/>
                </a:solidFill>
              </a:defRPr>
            </a:lvl1pPr>
          </a:lstStyle>
          <a:p>
            <a:fld id="{BA330421-D005-C540-B1A3-070DB87621B2}"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1474788" rtl="0" eaLnBrk="0" fontAlgn="base" hangingPunct="0">
        <a:spcBef>
          <a:spcPct val="0"/>
        </a:spcBef>
        <a:spcAft>
          <a:spcPct val="0"/>
        </a:spcAft>
        <a:defRPr sz="14200" kern="1200">
          <a:solidFill>
            <a:schemeClr val="tx1"/>
          </a:solidFill>
          <a:latin typeface="+mj-lt"/>
          <a:ea typeface="MS PGothic" pitchFamily="34" charset="-128"/>
          <a:cs typeface="MS PGothic" charset="0"/>
        </a:defRPr>
      </a:lvl1pPr>
      <a:lvl2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cs typeface="MS PGothic" charset="0"/>
        </a:defRPr>
      </a:lvl2pPr>
      <a:lvl3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cs typeface="MS PGothic" charset="0"/>
        </a:defRPr>
      </a:lvl3pPr>
      <a:lvl4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cs typeface="MS PGothic" charset="0"/>
        </a:defRPr>
      </a:lvl4pPr>
      <a:lvl5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cs typeface="MS PGothic" charset="0"/>
        </a:defRPr>
      </a:lvl5pPr>
      <a:lvl6pPr marL="4572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6pPr>
      <a:lvl7pPr marL="9144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7pPr>
      <a:lvl8pPr marL="13716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8pPr>
      <a:lvl9pPr marL="18288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9pPr>
    </p:titleStyle>
    <p:bodyStyle>
      <a:lvl1pPr marL="1106488" indent="-1106488" algn="l" defTabSz="1474788" rtl="0" eaLnBrk="0" fontAlgn="base" hangingPunct="0">
        <a:spcBef>
          <a:spcPct val="20000"/>
        </a:spcBef>
        <a:spcAft>
          <a:spcPct val="0"/>
        </a:spcAft>
        <a:buFont typeface="Arial" charset="0"/>
        <a:buChar char="•"/>
        <a:defRPr sz="10300" kern="1200">
          <a:solidFill>
            <a:schemeClr val="tx1"/>
          </a:solidFill>
          <a:latin typeface="+mn-lt"/>
          <a:ea typeface="MS PGothic" pitchFamily="34" charset="-128"/>
          <a:cs typeface="MS PGothic" charset="0"/>
        </a:defRPr>
      </a:lvl1pPr>
      <a:lvl2pPr marL="2397125" indent="-922338" algn="l" defTabSz="1474788" rtl="0" eaLnBrk="0" fontAlgn="base" hangingPunct="0">
        <a:spcBef>
          <a:spcPct val="20000"/>
        </a:spcBef>
        <a:spcAft>
          <a:spcPct val="0"/>
        </a:spcAft>
        <a:buFont typeface="Arial" charset="0"/>
        <a:buChar char="–"/>
        <a:defRPr sz="9000" kern="1200">
          <a:solidFill>
            <a:schemeClr val="tx1"/>
          </a:solidFill>
          <a:latin typeface="+mn-lt"/>
          <a:ea typeface="MS PGothic" pitchFamily="34" charset="-128"/>
          <a:cs typeface="MS PGothic" charset="0"/>
        </a:defRPr>
      </a:lvl2pPr>
      <a:lvl3pPr marL="3689350" indent="-736600" algn="l" defTabSz="1474788" rtl="0" eaLnBrk="0" fontAlgn="base" hangingPunct="0">
        <a:spcBef>
          <a:spcPct val="20000"/>
        </a:spcBef>
        <a:spcAft>
          <a:spcPct val="0"/>
        </a:spcAft>
        <a:buFont typeface="Arial" charset="0"/>
        <a:buChar char="•"/>
        <a:defRPr sz="7700" kern="1200">
          <a:solidFill>
            <a:schemeClr val="tx1"/>
          </a:solidFill>
          <a:latin typeface="+mn-lt"/>
          <a:ea typeface="MS PGothic" pitchFamily="34" charset="-128"/>
          <a:cs typeface="MS PGothic" charset="0"/>
        </a:defRPr>
      </a:lvl3pPr>
      <a:lvl4pPr marL="5165725" indent="-736600" algn="l" defTabSz="1474788" rtl="0" eaLnBrk="0" fontAlgn="base" hangingPunct="0">
        <a:spcBef>
          <a:spcPct val="20000"/>
        </a:spcBef>
        <a:spcAft>
          <a:spcPct val="0"/>
        </a:spcAft>
        <a:buFont typeface="Arial" charset="0"/>
        <a:buChar char="–"/>
        <a:defRPr sz="6500" kern="1200">
          <a:solidFill>
            <a:schemeClr val="tx1"/>
          </a:solidFill>
          <a:latin typeface="+mn-lt"/>
          <a:ea typeface="MS PGothic" pitchFamily="34" charset="-128"/>
          <a:cs typeface="MS PGothic" charset="0"/>
        </a:defRPr>
      </a:lvl4pPr>
      <a:lvl5pPr marL="6642100" indent="-736600" algn="l" defTabSz="1474788" rtl="0" eaLnBrk="0" fontAlgn="base" hangingPunct="0">
        <a:spcBef>
          <a:spcPct val="20000"/>
        </a:spcBef>
        <a:spcAft>
          <a:spcPct val="0"/>
        </a:spcAft>
        <a:buFont typeface="Arial" charset="0"/>
        <a:buChar char="»"/>
        <a:defRPr sz="6500" kern="1200">
          <a:solidFill>
            <a:schemeClr val="tx1"/>
          </a:solidFill>
          <a:latin typeface="+mn-lt"/>
          <a:ea typeface="MS PGothic" pitchFamily="34" charset="-128"/>
          <a:cs typeface="MS PGothic" charset="0"/>
        </a:defRPr>
      </a:lvl5pPr>
      <a:lvl6pPr marL="8118386" indent="-738035" algn="l" defTabSz="1476070" rtl="0" eaLnBrk="1" latinLnBrk="0" hangingPunct="1">
        <a:spcBef>
          <a:spcPct val="20000"/>
        </a:spcBef>
        <a:buFont typeface="Arial"/>
        <a:buChar char="•"/>
        <a:defRPr sz="6500" kern="1200">
          <a:solidFill>
            <a:schemeClr val="tx1"/>
          </a:solidFill>
          <a:latin typeface="+mn-lt"/>
          <a:ea typeface="+mn-ea"/>
          <a:cs typeface="+mn-cs"/>
        </a:defRPr>
      </a:lvl6pPr>
      <a:lvl7pPr marL="9594456" indent="-738035" algn="l" defTabSz="1476070" rtl="0" eaLnBrk="1" latinLnBrk="0" hangingPunct="1">
        <a:spcBef>
          <a:spcPct val="20000"/>
        </a:spcBef>
        <a:buFont typeface="Arial"/>
        <a:buChar char="•"/>
        <a:defRPr sz="6500" kern="1200">
          <a:solidFill>
            <a:schemeClr val="tx1"/>
          </a:solidFill>
          <a:latin typeface="+mn-lt"/>
          <a:ea typeface="+mn-ea"/>
          <a:cs typeface="+mn-cs"/>
        </a:defRPr>
      </a:lvl7pPr>
      <a:lvl8pPr marL="11070527" indent="-738035" algn="l" defTabSz="1476070" rtl="0" eaLnBrk="1" latinLnBrk="0" hangingPunct="1">
        <a:spcBef>
          <a:spcPct val="20000"/>
        </a:spcBef>
        <a:buFont typeface="Arial"/>
        <a:buChar char="•"/>
        <a:defRPr sz="6500" kern="1200">
          <a:solidFill>
            <a:schemeClr val="tx1"/>
          </a:solidFill>
          <a:latin typeface="+mn-lt"/>
          <a:ea typeface="+mn-ea"/>
          <a:cs typeface="+mn-cs"/>
        </a:defRPr>
      </a:lvl8pPr>
      <a:lvl9pPr marL="12546597" indent="-738035" algn="l" defTabSz="1476070"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s-E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pndh.gob.n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p:cNvSpPr txBox="1">
            <a:spLocks noChangeArrowheads="1"/>
          </p:cNvSpPr>
          <p:nvPr/>
        </p:nvSpPr>
        <p:spPr bwMode="auto">
          <a:xfrm>
            <a:off x="923925" y="4846638"/>
            <a:ext cx="6604000" cy="6604000"/>
          </a:xfrm>
          <a:prstGeom prst="rect">
            <a:avLst/>
          </a:prstGeom>
          <a:solidFill>
            <a:schemeClr val="bg1"/>
          </a:solidFill>
          <a:ln w="38100">
            <a:solidFill>
              <a:srgbClr val="000000"/>
            </a:solidFill>
            <a:round/>
            <a:headEnd/>
            <a:tailEnd/>
          </a:ln>
        </p:spPr>
        <p:txBody>
          <a:bodyPr lIns="567664" tIns="283833" rIns="567664" bIns="567664"/>
          <a:lstStyle>
            <a:lvl1pPr>
              <a:tabLst>
                <a:tab pos="352425" algn="l"/>
              </a:tabLst>
              <a:defRPr sz="2000">
                <a:solidFill>
                  <a:schemeClr val="tx1"/>
                </a:solidFill>
                <a:latin typeface="Helvetica" charset="0"/>
                <a:ea typeface="MS PGothic" charset="0"/>
                <a:cs typeface="MS PGothic" charset="0"/>
              </a:defRPr>
            </a:lvl1pPr>
            <a:lvl2pPr marL="742950" indent="-285750">
              <a:tabLst>
                <a:tab pos="352425" algn="l"/>
              </a:tabLst>
              <a:defRPr sz="2000">
                <a:solidFill>
                  <a:schemeClr val="tx1"/>
                </a:solidFill>
                <a:latin typeface="Helvetica" charset="0"/>
                <a:ea typeface="MS PGothic" charset="0"/>
                <a:cs typeface="MS PGothic" charset="0"/>
              </a:defRPr>
            </a:lvl2pPr>
            <a:lvl3pPr marL="1143000" indent="-228600">
              <a:tabLst>
                <a:tab pos="352425" algn="l"/>
              </a:tabLst>
              <a:defRPr sz="2000">
                <a:solidFill>
                  <a:schemeClr val="tx1"/>
                </a:solidFill>
                <a:latin typeface="Helvetica" charset="0"/>
                <a:ea typeface="MS PGothic" charset="0"/>
                <a:cs typeface="MS PGothic" charset="0"/>
              </a:defRPr>
            </a:lvl3pPr>
            <a:lvl4pPr marL="1600200" indent="-228600">
              <a:tabLst>
                <a:tab pos="352425" algn="l"/>
              </a:tabLst>
              <a:defRPr sz="2000">
                <a:solidFill>
                  <a:schemeClr val="tx1"/>
                </a:solidFill>
                <a:latin typeface="Helvetica" charset="0"/>
                <a:ea typeface="MS PGothic" charset="0"/>
                <a:cs typeface="MS PGothic" charset="0"/>
              </a:defRPr>
            </a:lvl4pPr>
            <a:lvl5pPr marL="2057400" indent="-228600">
              <a:tabLst>
                <a:tab pos="352425" algn="l"/>
              </a:tabLst>
              <a:defRPr sz="2000">
                <a:solidFill>
                  <a:schemeClr val="tx1"/>
                </a:solidFill>
                <a:latin typeface="Helvetica" charset="0"/>
                <a:ea typeface="MS PGothic" charset="0"/>
                <a:cs typeface="MS PGothic" charset="0"/>
              </a:defRPr>
            </a:lvl5pPr>
            <a:lvl6pPr marL="25146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6pPr>
            <a:lvl7pPr marL="29718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7pPr>
            <a:lvl8pPr marL="34290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8pPr>
            <a:lvl9pPr marL="38862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9pPr>
          </a:lstStyle>
          <a:p>
            <a:pPr algn="just" eaLnBrk="1" hangingPunct="1">
              <a:spcBef>
                <a:spcPct val="50000"/>
              </a:spcBef>
            </a:pPr>
            <a:r>
              <a:rPr lang="en-US" sz="2400" b="1" dirty="0" smtClean="0"/>
              <a:t>List of regulations/policies/plans that allow the development of SPP</a:t>
            </a:r>
          </a:p>
          <a:p>
            <a:pPr algn="just" eaLnBrk="1" hangingPunct="1">
              <a:spcBef>
                <a:spcPct val="50000"/>
              </a:spcBef>
            </a:pPr>
            <a:r>
              <a:rPr lang="en-US" sz="1800" dirty="0" smtClean="0"/>
              <a:t>Policy consecution Nicaragua.</a:t>
            </a:r>
          </a:p>
          <a:p>
            <a:pPr algn="just" eaLnBrk="1" hangingPunct="1">
              <a:spcBef>
                <a:spcPct val="50000"/>
              </a:spcBef>
            </a:pPr>
            <a:r>
              <a:rPr lang="en-US" sz="1800" dirty="0" smtClean="0"/>
              <a:t>National Human Development Plan containing strategic guidelines which </a:t>
            </a:r>
            <a:r>
              <a:rPr lang="en-US" sz="1800" dirty="0" err="1" smtClean="0"/>
              <a:t>inlcudes</a:t>
            </a:r>
            <a:r>
              <a:rPr lang="en-US" sz="1800" dirty="0" smtClean="0"/>
              <a:t> sustainable development. </a:t>
            </a:r>
            <a:r>
              <a:rPr lang="en-US" sz="1800" dirty="0" smtClean="0">
                <a:hlinkClick r:id="rId2"/>
              </a:rPr>
              <a:t>www.pndh.gob.ni</a:t>
            </a:r>
            <a:endParaRPr lang="en-US" sz="1800" dirty="0" smtClean="0"/>
          </a:p>
          <a:p>
            <a:pPr algn="just" eaLnBrk="1" hangingPunct="1">
              <a:spcBef>
                <a:spcPct val="50000"/>
              </a:spcBef>
            </a:pPr>
            <a:r>
              <a:rPr lang="en-US" sz="1800" dirty="0" smtClean="0"/>
              <a:t>Law No. 737 Public Sector Procurement Law and Law No. 801 Municipal Procurement Law.</a:t>
            </a:r>
          </a:p>
          <a:p>
            <a:pPr algn="just" eaLnBrk="1" hangingPunct="1">
              <a:spcBef>
                <a:spcPct val="50000"/>
              </a:spcBef>
            </a:pPr>
            <a:r>
              <a:rPr lang="es-ES" sz="1800" dirty="0" err="1" smtClean="0"/>
              <a:t>Law</a:t>
            </a:r>
            <a:r>
              <a:rPr lang="es-ES" sz="1800" dirty="0" smtClean="0"/>
              <a:t> </a:t>
            </a:r>
            <a:r>
              <a:rPr lang="es-ES" sz="1800" dirty="0"/>
              <a:t>217 </a:t>
            </a:r>
            <a:r>
              <a:rPr lang="es-ES" sz="1800" dirty="0" smtClean="0"/>
              <a:t>and </a:t>
            </a:r>
            <a:r>
              <a:rPr lang="es-ES" sz="1800" dirty="0" err="1" smtClean="0"/>
              <a:t>ammendments</a:t>
            </a:r>
            <a:r>
              <a:rPr lang="es-ES" sz="1800" dirty="0" smtClean="0"/>
              <a:t> </a:t>
            </a:r>
            <a:r>
              <a:rPr lang="es-ES" sz="1800" dirty="0" err="1" smtClean="0"/>
              <a:t>on</a:t>
            </a:r>
            <a:r>
              <a:rPr lang="es-ES" sz="1800" dirty="0" smtClean="0"/>
              <a:t> </a:t>
            </a:r>
            <a:r>
              <a:rPr lang="es-ES" sz="1800" dirty="0" err="1" smtClean="0"/>
              <a:t>the</a:t>
            </a:r>
            <a:r>
              <a:rPr lang="es-ES" sz="1800" dirty="0" smtClean="0"/>
              <a:t> </a:t>
            </a:r>
            <a:r>
              <a:rPr lang="es-ES" sz="1800" dirty="0" err="1" smtClean="0"/>
              <a:t>Environment</a:t>
            </a:r>
            <a:endParaRPr lang="es-ES" sz="1800" dirty="0"/>
          </a:p>
          <a:p>
            <a:pPr algn="just" eaLnBrk="1" hangingPunct="1">
              <a:spcBef>
                <a:spcPct val="50000"/>
              </a:spcBef>
            </a:pPr>
            <a:r>
              <a:rPr lang="es-ES" sz="1800" dirty="0" err="1" smtClean="0"/>
              <a:t>Law</a:t>
            </a:r>
            <a:r>
              <a:rPr lang="es-ES" sz="1800" dirty="0" smtClean="0"/>
              <a:t> 642 </a:t>
            </a:r>
            <a:r>
              <a:rPr lang="es-ES" sz="1800" dirty="0" err="1" smtClean="0"/>
              <a:t>Law</a:t>
            </a:r>
            <a:r>
              <a:rPr lang="es-ES" sz="1800" dirty="0" smtClean="0"/>
              <a:t> of </a:t>
            </a:r>
            <a:r>
              <a:rPr lang="es-ES" sz="1800" dirty="0" err="1" smtClean="0"/>
              <a:t>Conservation</a:t>
            </a:r>
            <a:r>
              <a:rPr lang="es-ES" sz="1800" dirty="0" smtClean="0"/>
              <a:t>, </a:t>
            </a:r>
            <a:r>
              <a:rPr lang="es-ES" sz="1800" dirty="0" err="1" smtClean="0"/>
              <a:t>Development</a:t>
            </a:r>
            <a:r>
              <a:rPr lang="es-ES" sz="1800" dirty="0" smtClean="0"/>
              <a:t> and </a:t>
            </a:r>
            <a:r>
              <a:rPr lang="es-ES" sz="1800" dirty="0" err="1" smtClean="0"/>
              <a:t>Sustainable</a:t>
            </a:r>
            <a:r>
              <a:rPr lang="es-ES" sz="1800" dirty="0" smtClean="0"/>
              <a:t> </a:t>
            </a:r>
            <a:r>
              <a:rPr lang="es-ES" sz="1800" dirty="0" err="1" smtClean="0"/>
              <a:t>Development</a:t>
            </a:r>
            <a:r>
              <a:rPr lang="es-ES" sz="1800" dirty="0" smtClean="0"/>
              <a:t> of </a:t>
            </a:r>
            <a:r>
              <a:rPr lang="es-ES" sz="1800" dirty="0" err="1" smtClean="0"/>
              <a:t>Forestry</a:t>
            </a:r>
            <a:r>
              <a:rPr lang="es-ES" sz="1800" dirty="0" smtClean="0"/>
              <a:t> Sector</a:t>
            </a:r>
          </a:p>
          <a:p>
            <a:pPr algn="just" eaLnBrk="1" hangingPunct="1">
              <a:spcBef>
                <a:spcPct val="50000"/>
              </a:spcBef>
            </a:pPr>
            <a:r>
              <a:rPr lang="es-ES" sz="1800" dirty="0" err="1" smtClean="0"/>
              <a:t>Law</a:t>
            </a:r>
            <a:r>
              <a:rPr lang="es-ES" sz="1800" dirty="0" smtClean="0"/>
              <a:t> </a:t>
            </a:r>
            <a:r>
              <a:rPr lang="es-ES" sz="1800" dirty="0"/>
              <a:t>620 </a:t>
            </a:r>
            <a:r>
              <a:rPr lang="es-ES" sz="1800" dirty="0" smtClean="0"/>
              <a:t>General </a:t>
            </a:r>
            <a:r>
              <a:rPr lang="es-ES" sz="1800" dirty="0" err="1" smtClean="0"/>
              <a:t>Law</a:t>
            </a:r>
            <a:r>
              <a:rPr lang="es-ES" sz="1800" dirty="0" smtClean="0"/>
              <a:t> </a:t>
            </a:r>
            <a:r>
              <a:rPr lang="es-ES" sz="1800" dirty="0" err="1" smtClean="0"/>
              <a:t>on</a:t>
            </a:r>
            <a:r>
              <a:rPr lang="es-ES" sz="1800" dirty="0" smtClean="0"/>
              <a:t> </a:t>
            </a:r>
            <a:r>
              <a:rPr lang="es-ES" sz="1800" dirty="0" err="1" smtClean="0"/>
              <a:t>National</a:t>
            </a:r>
            <a:r>
              <a:rPr lang="es-ES" sz="1800" dirty="0" smtClean="0"/>
              <a:t> </a:t>
            </a:r>
            <a:r>
              <a:rPr lang="es-ES" sz="1800" dirty="0" err="1" smtClean="0"/>
              <a:t>Water</a:t>
            </a:r>
            <a:endParaRPr lang="es-ES" sz="1800" dirty="0"/>
          </a:p>
          <a:p>
            <a:pPr algn="just" eaLnBrk="1" hangingPunct="1">
              <a:spcBef>
                <a:spcPct val="50000"/>
              </a:spcBef>
            </a:pPr>
            <a:r>
              <a:rPr lang="es-ES" sz="1800" dirty="0" smtClean="0"/>
              <a:t>Nicaragua </a:t>
            </a:r>
            <a:r>
              <a:rPr lang="es-ES" sz="1800" dirty="0" err="1" smtClean="0"/>
              <a:t>Environmental</a:t>
            </a:r>
            <a:r>
              <a:rPr lang="es-ES" sz="1800" dirty="0" smtClean="0"/>
              <a:t> </a:t>
            </a:r>
            <a:r>
              <a:rPr lang="es-ES" sz="1800" dirty="0" err="1" smtClean="0"/>
              <a:t>Policy</a:t>
            </a:r>
            <a:r>
              <a:rPr lang="es-ES" sz="1800" dirty="0" smtClean="0"/>
              <a:t> 2001-2005</a:t>
            </a:r>
            <a:endParaRPr lang="en-US" sz="1800" dirty="0" smtClean="0"/>
          </a:p>
          <a:p>
            <a:pPr algn="just" eaLnBrk="1" hangingPunct="1">
              <a:spcBef>
                <a:spcPct val="50000"/>
              </a:spcBef>
            </a:pPr>
            <a:r>
              <a:rPr lang="en-US" sz="1800" dirty="0" smtClean="0"/>
              <a:t>Environmental and Climate Change National Strategy among other laws.</a:t>
            </a:r>
            <a:endParaRPr lang="en-US" sz="2400" b="1" dirty="0"/>
          </a:p>
          <a:p>
            <a:pPr algn="just" eaLnBrk="1" hangingPunct="1">
              <a:spcBef>
                <a:spcPct val="50000"/>
              </a:spcBef>
            </a:pPr>
            <a:endParaRPr lang="en-US" sz="2400" b="1" dirty="0"/>
          </a:p>
          <a:p>
            <a:pPr algn="just" eaLnBrk="1" hangingPunct="1">
              <a:spcBef>
                <a:spcPct val="50000"/>
              </a:spcBef>
            </a:pPr>
            <a:r>
              <a:rPr lang="en-US" sz="2400" dirty="0"/>
              <a:t>	</a:t>
            </a:r>
          </a:p>
          <a:p>
            <a:pPr eaLnBrk="1" hangingPunct="1">
              <a:spcBef>
                <a:spcPct val="10000"/>
              </a:spcBef>
            </a:pPr>
            <a:endParaRPr lang="en-US" sz="1800" dirty="0">
              <a:latin typeface="Times New Roman" charset="0"/>
            </a:endParaRPr>
          </a:p>
        </p:txBody>
      </p:sp>
      <p:sp>
        <p:nvSpPr>
          <p:cNvPr id="3075" name="Text Box 11"/>
          <p:cNvSpPr txBox="1">
            <a:spLocks noChangeArrowheads="1"/>
          </p:cNvSpPr>
          <p:nvPr/>
        </p:nvSpPr>
        <p:spPr bwMode="auto">
          <a:xfrm>
            <a:off x="930275" y="27478038"/>
            <a:ext cx="6604000" cy="2057400"/>
          </a:xfrm>
          <a:prstGeom prst="rect">
            <a:avLst/>
          </a:prstGeom>
          <a:solidFill>
            <a:schemeClr val="bg1"/>
          </a:solidFill>
          <a:ln w="38100">
            <a:solidFill>
              <a:srgbClr val="000000"/>
            </a:solidFill>
            <a:round/>
            <a:headEnd/>
            <a:tailEnd/>
          </a:ln>
        </p:spPr>
        <p:txBody>
          <a:bodyPr lIns="567664" tIns="283833" rIns="567664" bIns="567664"/>
          <a:lstStyle>
            <a:lvl1pPr>
              <a:tabLst>
                <a:tab pos="358775" algn="l"/>
              </a:tabLst>
              <a:defRPr sz="2000">
                <a:solidFill>
                  <a:schemeClr val="tx1"/>
                </a:solidFill>
                <a:latin typeface="Helvetica" charset="0"/>
                <a:ea typeface="MS PGothic" charset="0"/>
                <a:cs typeface="MS PGothic" charset="0"/>
              </a:defRPr>
            </a:lvl1pPr>
            <a:lvl2pPr marL="742950" indent="-285750">
              <a:tabLst>
                <a:tab pos="358775" algn="l"/>
              </a:tabLst>
              <a:defRPr sz="2000">
                <a:solidFill>
                  <a:schemeClr val="tx1"/>
                </a:solidFill>
                <a:latin typeface="Helvetica" charset="0"/>
                <a:ea typeface="MS PGothic" charset="0"/>
                <a:cs typeface="MS PGothic" charset="0"/>
              </a:defRPr>
            </a:lvl2pPr>
            <a:lvl3pPr marL="1143000" indent="-228600">
              <a:tabLst>
                <a:tab pos="358775" algn="l"/>
              </a:tabLst>
              <a:defRPr sz="2000">
                <a:solidFill>
                  <a:schemeClr val="tx1"/>
                </a:solidFill>
                <a:latin typeface="Helvetica" charset="0"/>
                <a:ea typeface="MS PGothic" charset="0"/>
                <a:cs typeface="MS PGothic" charset="0"/>
              </a:defRPr>
            </a:lvl3pPr>
            <a:lvl4pPr marL="1600200" indent="-228600">
              <a:tabLst>
                <a:tab pos="358775" algn="l"/>
              </a:tabLst>
              <a:defRPr sz="2000">
                <a:solidFill>
                  <a:schemeClr val="tx1"/>
                </a:solidFill>
                <a:latin typeface="Helvetica" charset="0"/>
                <a:ea typeface="MS PGothic" charset="0"/>
                <a:cs typeface="MS PGothic" charset="0"/>
              </a:defRPr>
            </a:lvl4pPr>
            <a:lvl5pPr marL="2057400" indent="-228600">
              <a:tabLst>
                <a:tab pos="358775" algn="l"/>
              </a:tabLst>
              <a:defRPr sz="2000">
                <a:solidFill>
                  <a:schemeClr val="tx1"/>
                </a:solidFill>
                <a:latin typeface="Helvetica" charset="0"/>
                <a:ea typeface="MS PGothic" charset="0"/>
                <a:cs typeface="MS PGothic" charset="0"/>
              </a:defRPr>
            </a:lvl5pPr>
            <a:lvl6pPr marL="25146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6pPr>
            <a:lvl7pPr marL="29718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7pPr>
            <a:lvl8pPr marL="34290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8pPr>
            <a:lvl9pPr marL="38862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9pPr>
          </a:lstStyle>
          <a:p>
            <a:pPr algn="just"/>
            <a:r>
              <a:rPr lang="en-US" sz="2400" b="1" dirty="0" smtClean="0"/>
              <a:t>Budget for SPP implementation:</a:t>
            </a:r>
          </a:p>
          <a:p>
            <a:pPr algn="just"/>
            <a:endParaRPr lang="en-US" sz="2400" b="1" dirty="0"/>
          </a:p>
          <a:p>
            <a:pPr algn="just"/>
            <a:r>
              <a:rPr lang="en-US" dirty="0" smtClean="0"/>
              <a:t>We do not have a specific budget for SPP.</a:t>
            </a:r>
            <a:endParaRPr lang="en-US" dirty="0"/>
          </a:p>
        </p:txBody>
      </p:sp>
      <p:sp>
        <p:nvSpPr>
          <p:cNvPr id="3076" name="Text Box 12"/>
          <p:cNvSpPr txBox="1">
            <a:spLocks noChangeArrowheads="1"/>
          </p:cNvSpPr>
          <p:nvPr/>
        </p:nvSpPr>
        <p:spPr bwMode="auto">
          <a:xfrm>
            <a:off x="8128000" y="10656888"/>
            <a:ext cx="12285663" cy="5314949"/>
          </a:xfrm>
          <a:prstGeom prst="rect">
            <a:avLst/>
          </a:prstGeom>
          <a:solidFill>
            <a:schemeClr val="bg1"/>
          </a:solidFill>
          <a:ln w="38100">
            <a:solidFill>
              <a:srgbClr val="000000"/>
            </a:solidFill>
            <a:round/>
            <a:headEnd/>
            <a:tailEnd/>
          </a:ln>
        </p:spPr>
        <p:txBody>
          <a:bodyPr lIns="567664" tIns="283833" rIns="567664" bIns="567664"/>
          <a:lstStyle>
            <a:lvl1pPr>
              <a:tabLst>
                <a:tab pos="352425" algn="l"/>
              </a:tabLst>
              <a:defRPr sz="2000">
                <a:solidFill>
                  <a:schemeClr val="tx1"/>
                </a:solidFill>
                <a:latin typeface="Helvetica" charset="0"/>
                <a:ea typeface="MS PGothic" charset="0"/>
                <a:cs typeface="MS PGothic" charset="0"/>
              </a:defRPr>
            </a:lvl1pPr>
            <a:lvl2pPr marL="742950" indent="-285750">
              <a:tabLst>
                <a:tab pos="352425" algn="l"/>
              </a:tabLst>
              <a:defRPr sz="2000">
                <a:solidFill>
                  <a:schemeClr val="tx1"/>
                </a:solidFill>
                <a:latin typeface="Helvetica" charset="0"/>
                <a:ea typeface="MS PGothic" charset="0"/>
                <a:cs typeface="MS PGothic" charset="0"/>
              </a:defRPr>
            </a:lvl2pPr>
            <a:lvl3pPr marL="1143000" indent="-228600">
              <a:tabLst>
                <a:tab pos="352425" algn="l"/>
              </a:tabLst>
              <a:defRPr sz="2000">
                <a:solidFill>
                  <a:schemeClr val="tx1"/>
                </a:solidFill>
                <a:latin typeface="Helvetica" charset="0"/>
                <a:ea typeface="MS PGothic" charset="0"/>
                <a:cs typeface="MS PGothic" charset="0"/>
              </a:defRPr>
            </a:lvl3pPr>
            <a:lvl4pPr marL="1600200" indent="-228600">
              <a:tabLst>
                <a:tab pos="352425" algn="l"/>
              </a:tabLst>
              <a:defRPr sz="2000">
                <a:solidFill>
                  <a:schemeClr val="tx1"/>
                </a:solidFill>
                <a:latin typeface="Helvetica" charset="0"/>
                <a:ea typeface="MS PGothic" charset="0"/>
                <a:cs typeface="MS PGothic" charset="0"/>
              </a:defRPr>
            </a:lvl4pPr>
            <a:lvl5pPr marL="2057400" indent="-228600">
              <a:tabLst>
                <a:tab pos="352425" algn="l"/>
              </a:tabLst>
              <a:defRPr sz="2000">
                <a:solidFill>
                  <a:schemeClr val="tx1"/>
                </a:solidFill>
                <a:latin typeface="Helvetica" charset="0"/>
                <a:ea typeface="MS PGothic" charset="0"/>
                <a:cs typeface="MS PGothic" charset="0"/>
              </a:defRPr>
            </a:lvl5pPr>
            <a:lvl6pPr marL="25146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6pPr>
            <a:lvl7pPr marL="29718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7pPr>
            <a:lvl8pPr marL="34290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8pPr>
            <a:lvl9pPr marL="38862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9pPr>
          </a:lstStyle>
          <a:p>
            <a:pPr algn="just"/>
            <a:r>
              <a:rPr lang="en-US" sz="2400" b="1" dirty="0" smtClean="0"/>
              <a:t>Goods / Services to start implementing SPP</a:t>
            </a:r>
          </a:p>
          <a:p>
            <a:pPr algn="just"/>
            <a:endParaRPr lang="en-US" sz="2400" b="1" dirty="0"/>
          </a:p>
          <a:p>
            <a:pPr algn="just"/>
            <a:r>
              <a:rPr lang="en-US" sz="2400" dirty="0" smtClean="0"/>
              <a:t>Desktop stationary, light bulbs, and eco light bulbs from framework agreements.</a:t>
            </a:r>
          </a:p>
          <a:p>
            <a:endParaRPr lang="en-US" sz="2400" dirty="0"/>
          </a:p>
          <a:p>
            <a:pPr algn="just" eaLnBrk="1" hangingPunct="1"/>
            <a:endParaRPr lang="en-US" sz="2300" b="1" dirty="0">
              <a:solidFill>
                <a:srgbClr val="000000"/>
              </a:solidFill>
              <a:latin typeface="Calibri" charset="0"/>
            </a:endParaRPr>
          </a:p>
        </p:txBody>
      </p:sp>
      <p:sp>
        <p:nvSpPr>
          <p:cNvPr id="6" name="Text Box 13"/>
          <p:cNvSpPr txBox="1">
            <a:spLocks noChangeArrowheads="1"/>
          </p:cNvSpPr>
          <p:nvPr/>
        </p:nvSpPr>
        <p:spPr bwMode="auto">
          <a:xfrm>
            <a:off x="8109771" y="23515637"/>
            <a:ext cx="12284988" cy="2971800"/>
          </a:xfrm>
          <a:prstGeom prst="rect">
            <a:avLst/>
          </a:prstGeom>
          <a:solidFill>
            <a:schemeClr val="bg1"/>
          </a:solidFill>
          <a:ln w="38100">
            <a:solidFill>
              <a:srgbClr val="000000"/>
            </a:solidFill>
            <a:round/>
            <a:headEnd/>
            <a:tailEnd/>
          </a:ln>
        </p:spPr>
        <p:txBody>
          <a:bodyPr lIns="567664" tIns="283833" rIns="581915" bIns="567664" numCol="1" spcCol="323286"/>
          <a:lstStyle>
            <a:lvl1pPr eaLnBrk="0" hangingPunct="0">
              <a:tabLst>
                <a:tab pos="635000" algn="l"/>
              </a:tabLst>
              <a:defRPr sz="2800">
                <a:solidFill>
                  <a:schemeClr val="tx1"/>
                </a:solidFill>
                <a:latin typeface="Helvetica" charset="0"/>
                <a:ea typeface="ＭＳ Ｐゴシック" charset="0"/>
                <a:cs typeface="ＭＳ Ｐゴシック" charset="0"/>
              </a:defRPr>
            </a:lvl1pPr>
            <a:lvl2pPr marL="742950" indent="-285750" eaLnBrk="0" hangingPunct="0">
              <a:tabLst>
                <a:tab pos="635000" algn="l"/>
              </a:tabLst>
              <a:defRPr sz="2800">
                <a:solidFill>
                  <a:schemeClr val="tx1"/>
                </a:solidFill>
                <a:latin typeface="Helvetica" charset="0"/>
                <a:ea typeface="ＭＳ Ｐゴシック" charset="0"/>
              </a:defRPr>
            </a:lvl2pPr>
            <a:lvl3pPr marL="1143000" indent="-228600" eaLnBrk="0" hangingPunct="0">
              <a:tabLst>
                <a:tab pos="635000" algn="l"/>
              </a:tabLst>
              <a:defRPr sz="2800">
                <a:solidFill>
                  <a:schemeClr val="tx1"/>
                </a:solidFill>
                <a:latin typeface="Helvetica" charset="0"/>
                <a:ea typeface="ＭＳ Ｐゴシック" charset="0"/>
              </a:defRPr>
            </a:lvl3pPr>
            <a:lvl4pPr marL="1600200" indent="-228600" eaLnBrk="0" hangingPunct="0">
              <a:tabLst>
                <a:tab pos="635000" algn="l"/>
              </a:tabLst>
              <a:defRPr sz="2800">
                <a:solidFill>
                  <a:schemeClr val="tx1"/>
                </a:solidFill>
                <a:latin typeface="Helvetica" charset="0"/>
                <a:ea typeface="ＭＳ Ｐゴシック" charset="0"/>
              </a:defRPr>
            </a:lvl4pPr>
            <a:lvl5pPr marL="2057400" indent="-228600" eaLnBrk="0" hangingPunct="0">
              <a:tabLst>
                <a:tab pos="635000" algn="l"/>
              </a:tabLst>
              <a:defRPr sz="28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9pPr>
          </a:lstStyle>
          <a:p>
            <a:pPr algn="just">
              <a:defRPr/>
            </a:pPr>
            <a:r>
              <a:rPr lang="en-US" sz="2400" b="1" dirty="0"/>
              <a:t>Communication strategies and capacity building </a:t>
            </a:r>
            <a:endParaRPr lang="en-US" sz="2400" b="1" dirty="0" smtClean="0"/>
          </a:p>
          <a:p>
            <a:pPr algn="just">
              <a:defRPr/>
            </a:pPr>
            <a:endParaRPr lang="en-US" sz="2400" dirty="0" smtClean="0"/>
          </a:p>
          <a:p>
            <a:pPr algn="just">
              <a:defRPr/>
            </a:pPr>
            <a:r>
              <a:rPr lang="en-US" sz="2400" dirty="0" smtClean="0"/>
              <a:t>With </a:t>
            </a:r>
            <a:r>
              <a:rPr lang="en-US" sz="2400" dirty="0"/>
              <a:t>the support of external </a:t>
            </a:r>
            <a:r>
              <a:rPr lang="en-US" sz="2400" dirty="0" smtClean="0"/>
              <a:t>resources: </a:t>
            </a:r>
            <a:r>
              <a:rPr lang="en-US" sz="2400" dirty="0"/>
              <a:t>awareness campaign, </a:t>
            </a:r>
            <a:r>
              <a:rPr lang="en-US" sz="2400" dirty="0" smtClean="0"/>
              <a:t>promotion and </a:t>
            </a:r>
            <a:r>
              <a:rPr lang="en-US" sz="2400" dirty="0"/>
              <a:t>change management</a:t>
            </a:r>
            <a:endParaRPr lang="en-US" sz="2000" dirty="0"/>
          </a:p>
        </p:txBody>
      </p:sp>
      <p:sp>
        <p:nvSpPr>
          <p:cNvPr id="7" name="Text Box 15"/>
          <p:cNvSpPr txBox="1">
            <a:spLocks noChangeArrowheads="1"/>
          </p:cNvSpPr>
          <p:nvPr/>
        </p:nvSpPr>
        <p:spPr bwMode="auto">
          <a:xfrm>
            <a:off x="8128849" y="26716037"/>
            <a:ext cx="12265910" cy="2819400"/>
          </a:xfrm>
          <a:prstGeom prst="rect">
            <a:avLst/>
          </a:prstGeom>
          <a:solidFill>
            <a:schemeClr val="bg1"/>
          </a:solidFill>
          <a:ln w="38100" cap="flat" cmpd="sng" algn="ctr">
            <a:solidFill>
              <a:srgbClr val="000000"/>
            </a:solidFill>
            <a:prstDash val="solid"/>
            <a:round/>
            <a:headEnd type="none" w="med" len="med"/>
            <a:tailEnd type="none" w="med" len="med"/>
          </a:ln>
        </p:spPr>
        <p:txBody>
          <a:bodyPr lIns="567664" tIns="283833" rIns="567664" bIns="567664" numCol="1" spcCol="567664"/>
          <a:lstStyle/>
          <a:p>
            <a:pPr marL="310442" indent="-310442" eaLnBrk="1" hangingPunct="1">
              <a:spcBef>
                <a:spcPct val="50000"/>
              </a:spcBef>
              <a:defRPr/>
            </a:pPr>
            <a:r>
              <a:rPr lang="en-US" sz="2400" b="1" dirty="0"/>
              <a:t>Measuring </a:t>
            </a:r>
            <a:r>
              <a:rPr lang="en-US" sz="2400" b="1" dirty="0" smtClean="0"/>
              <a:t>impact</a:t>
            </a:r>
            <a:endParaRPr lang="en-US" sz="2400" dirty="0" smtClean="0"/>
          </a:p>
          <a:p>
            <a:pPr eaLnBrk="1" hangingPunct="1">
              <a:spcBef>
                <a:spcPct val="50000"/>
              </a:spcBef>
              <a:defRPr/>
            </a:pPr>
            <a:r>
              <a:rPr lang="en-US" sz="2400" dirty="0" smtClean="0"/>
              <a:t>We do not have indicators to measure impacts, we need to work on this with external support through training to create policies on this subject within the E-Procurement System – SISCAE.</a:t>
            </a:r>
            <a:endParaRPr lang="en-US" sz="2400" dirty="0"/>
          </a:p>
        </p:txBody>
      </p:sp>
      <p:sp>
        <p:nvSpPr>
          <p:cNvPr id="3079" name="Text Box 14"/>
          <p:cNvSpPr txBox="1">
            <a:spLocks noChangeArrowheads="1"/>
          </p:cNvSpPr>
          <p:nvPr/>
        </p:nvSpPr>
        <p:spPr bwMode="auto">
          <a:xfrm>
            <a:off x="863600" y="2332038"/>
            <a:ext cx="19583400" cy="177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70299" tIns="170299" rIns="170299" bIns="170299" anchor="ctr">
            <a:spAutoFit/>
          </a:bodyPr>
          <a:lstStyle>
            <a:lvl1pPr>
              <a:defRPr sz="2000">
                <a:solidFill>
                  <a:schemeClr val="tx1"/>
                </a:solidFill>
                <a:latin typeface="Helvetica" charset="0"/>
                <a:ea typeface="MS PGothic" charset="0"/>
                <a:cs typeface="MS PGothic" charset="0"/>
              </a:defRPr>
            </a:lvl1pPr>
            <a:lvl2pPr marL="742950" indent="-285750">
              <a:defRPr sz="2000">
                <a:solidFill>
                  <a:schemeClr val="tx1"/>
                </a:solidFill>
                <a:latin typeface="Helvetica" charset="0"/>
                <a:ea typeface="MS PGothic" charset="0"/>
                <a:cs typeface="MS PGothic" charset="0"/>
              </a:defRPr>
            </a:lvl2pPr>
            <a:lvl3pPr marL="1143000" indent="-228600">
              <a:defRPr sz="2000">
                <a:solidFill>
                  <a:schemeClr val="tx1"/>
                </a:solidFill>
                <a:latin typeface="Helvetica" charset="0"/>
                <a:ea typeface="MS PGothic" charset="0"/>
                <a:cs typeface="MS PGothic" charset="0"/>
              </a:defRPr>
            </a:lvl3pPr>
            <a:lvl4pPr marL="1600200" indent="-228600">
              <a:defRPr sz="2000">
                <a:solidFill>
                  <a:schemeClr val="tx1"/>
                </a:solidFill>
                <a:latin typeface="Helvetica" charset="0"/>
                <a:ea typeface="MS PGothic" charset="0"/>
                <a:cs typeface="MS PGothic" charset="0"/>
              </a:defRPr>
            </a:lvl4pPr>
            <a:lvl5pPr marL="2057400" indent="-228600">
              <a:defRPr sz="2000">
                <a:solidFill>
                  <a:schemeClr val="tx1"/>
                </a:solidFill>
                <a:latin typeface="Helvetica"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Helvetica"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Helvetica"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Helvetica"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Helvetica" charset="0"/>
                <a:ea typeface="MS PGothic" charset="0"/>
                <a:cs typeface="MS PGothic" charset="0"/>
              </a:defRPr>
            </a:lvl9pPr>
          </a:lstStyle>
          <a:p>
            <a:pPr algn="ctr" eaLnBrk="1" hangingPunct="1">
              <a:spcBef>
                <a:spcPts val="850"/>
              </a:spcBef>
            </a:pPr>
            <a:r>
              <a:rPr lang="es-ES_tradnl" sz="4400" b="1" dirty="0" smtClean="0"/>
              <a:t>Country: </a:t>
            </a:r>
            <a:r>
              <a:rPr lang="es-ES_tradnl" sz="4400" b="1" dirty="0"/>
              <a:t>Nicaragua</a:t>
            </a:r>
            <a:endParaRPr lang="en-US" sz="4400" b="1" dirty="0"/>
          </a:p>
          <a:p>
            <a:pPr algn="ctr" eaLnBrk="1" hangingPunct="1">
              <a:spcBef>
                <a:spcPts val="850"/>
              </a:spcBef>
            </a:pPr>
            <a:r>
              <a:rPr lang="en-US" sz="3800" b="1" dirty="0" smtClean="0"/>
              <a:t>Participant’s name: </a:t>
            </a:r>
            <a:r>
              <a:rPr lang="en-US" sz="3800" b="1" dirty="0"/>
              <a:t>Dora del Carmen </a:t>
            </a:r>
            <a:r>
              <a:rPr lang="en-US" sz="3800" b="1" dirty="0" err="1"/>
              <a:t>Chavarria</a:t>
            </a:r>
            <a:r>
              <a:rPr lang="en-US" sz="3800" b="1" dirty="0"/>
              <a:t> </a:t>
            </a:r>
            <a:r>
              <a:rPr lang="en-US" sz="3800" b="1" dirty="0" err="1"/>
              <a:t>Calero</a:t>
            </a:r>
            <a:endParaRPr lang="en-US" sz="3100" dirty="0">
              <a:latin typeface="Calibri" charset="0"/>
            </a:endParaRPr>
          </a:p>
        </p:txBody>
      </p:sp>
      <p:sp>
        <p:nvSpPr>
          <p:cNvPr id="9" name="Rectangle 180"/>
          <p:cNvSpPr>
            <a:spLocks noChangeArrowheads="1"/>
          </p:cNvSpPr>
          <p:nvPr/>
        </p:nvSpPr>
        <p:spPr bwMode="auto">
          <a:xfrm>
            <a:off x="873304" y="1135920"/>
            <a:ext cx="19574439" cy="734429"/>
          </a:xfrm>
          <a:prstGeom prst="rect">
            <a:avLst/>
          </a:prstGeom>
          <a:noFill/>
          <a:ln>
            <a:noFill/>
          </a:ln>
          <a:extLst/>
        </p:spPr>
        <p:txBody>
          <a:bodyPr lIns="56766" tIns="28383" rIns="56766" bIns="28383" anchor="ctr">
            <a:spAutoFit/>
          </a:bodyPr>
          <a:lstStyle/>
          <a:p>
            <a:pPr algn="ctr" eaLnBrk="1" hangingPunct="1">
              <a:defRPr/>
            </a:pPr>
            <a:r>
              <a:rPr lang="en-US" sz="4400" b="1" dirty="0">
                <a:latin typeface="Helvetica" pitchFamily="124" charset="0"/>
                <a:ea typeface="MS PGothic" panose="020B0600070205080204" pitchFamily="34" charset="-128"/>
                <a:cs typeface="+mn-cs"/>
              </a:rPr>
              <a:t>Action Plan to Implement Sustainable Public Procurement (SPP)</a:t>
            </a:r>
            <a:endParaRPr lang="en-US" sz="4400" b="1" dirty="0">
              <a:ln>
                <a:solidFill>
                  <a:schemeClr val="bg1"/>
                </a:solidFill>
              </a:ln>
              <a:latin typeface="Calibri"/>
              <a:ea typeface="ＭＳ Ｐゴシック" charset="0"/>
              <a:cs typeface="ＭＳ Ｐゴシック" charset="0"/>
            </a:endParaRPr>
          </a:p>
        </p:txBody>
      </p:sp>
      <p:sp>
        <p:nvSpPr>
          <p:cNvPr id="11" name="Text Box 15"/>
          <p:cNvSpPr txBox="1">
            <a:spLocks noChangeArrowheads="1"/>
          </p:cNvSpPr>
          <p:nvPr/>
        </p:nvSpPr>
        <p:spPr bwMode="auto">
          <a:xfrm>
            <a:off x="8128849" y="8950959"/>
            <a:ext cx="12263784" cy="1458278"/>
          </a:xfrm>
          <a:prstGeom prst="rect">
            <a:avLst/>
          </a:prstGeom>
          <a:solidFill>
            <a:schemeClr val="bg1"/>
          </a:solidFill>
          <a:ln w="38100" cap="flat" cmpd="sng" algn="ctr">
            <a:solidFill>
              <a:srgbClr val="000000"/>
            </a:solidFill>
            <a:prstDash val="solid"/>
            <a:round/>
            <a:headEnd type="none" w="med" len="med"/>
            <a:tailEnd type="none" w="med" len="med"/>
          </a:ln>
        </p:spPr>
        <p:txBody>
          <a:bodyPr lIns="567664" tIns="283833" rIns="567664" bIns="567664" numCol="1" spcCol="567664"/>
          <a:lstStyle/>
          <a:p>
            <a:pPr marL="310442" indent="-310442" eaLnBrk="1" hangingPunct="1">
              <a:spcBef>
                <a:spcPct val="50000"/>
              </a:spcBef>
              <a:defRPr/>
            </a:pPr>
            <a:r>
              <a:rPr lang="en-US" sz="2400" b="1" dirty="0"/>
              <a:t>Goals / </a:t>
            </a:r>
            <a:r>
              <a:rPr lang="en-US" sz="2400" b="1" dirty="0" smtClean="0"/>
              <a:t>Timeframes</a:t>
            </a:r>
          </a:p>
          <a:p>
            <a:pPr marL="310442" indent="-310442" eaLnBrk="1" hangingPunct="1">
              <a:spcBef>
                <a:spcPct val="50000"/>
              </a:spcBef>
              <a:defRPr/>
            </a:pPr>
            <a:r>
              <a:rPr lang="en-US" sz="2400" dirty="0"/>
              <a:t>Two years after </a:t>
            </a:r>
            <a:r>
              <a:rPr lang="en-US" sz="2400" dirty="0" smtClean="0"/>
              <a:t>the approval of policies, </a:t>
            </a:r>
            <a:r>
              <a:rPr lang="en-US" sz="2400" dirty="0"/>
              <a:t>guidelines and technical training.</a:t>
            </a:r>
            <a:endParaRPr lang="en-US" sz="2400" dirty="0"/>
          </a:p>
          <a:p>
            <a:pPr marL="310442" indent="-310442" eaLnBrk="1" hangingPunct="1">
              <a:spcBef>
                <a:spcPct val="50000"/>
              </a:spcBef>
              <a:defRPr/>
            </a:pPr>
            <a:endParaRPr lang="en-US" sz="1400" b="1" dirty="0">
              <a:solidFill>
                <a:srgbClr val="000000"/>
              </a:solidFill>
              <a:latin typeface="Calibri"/>
              <a:ea typeface="ＭＳ Ｐゴシック" pitchFamily="-111" charset="-128"/>
              <a:cs typeface="ＭＳ Ｐゴシック" pitchFamily="-111" charset="-128"/>
            </a:endParaRPr>
          </a:p>
          <a:p>
            <a:pPr marL="310442" indent="-310442" eaLnBrk="1" hangingPunct="1">
              <a:spcBef>
                <a:spcPts val="745"/>
              </a:spcBef>
              <a:defRPr/>
            </a:pPr>
            <a:r>
              <a:rPr lang="en-US" sz="1800" dirty="0">
                <a:latin typeface="Times New Roman" pitchFamily="-111" charset="0"/>
                <a:ea typeface="ＭＳ Ｐゴシック" pitchFamily="-111" charset="-128"/>
                <a:cs typeface="ＭＳ Ｐゴシック" pitchFamily="-111" charset="-128"/>
              </a:rPr>
              <a:t>.</a:t>
            </a:r>
          </a:p>
        </p:txBody>
      </p:sp>
      <p:sp>
        <p:nvSpPr>
          <p:cNvPr id="3082" name="Text Box 11"/>
          <p:cNvSpPr txBox="1">
            <a:spLocks noChangeArrowheads="1"/>
          </p:cNvSpPr>
          <p:nvPr/>
        </p:nvSpPr>
        <p:spPr bwMode="auto">
          <a:xfrm>
            <a:off x="930275" y="20534313"/>
            <a:ext cx="6604000" cy="6400800"/>
          </a:xfrm>
          <a:prstGeom prst="rect">
            <a:avLst/>
          </a:prstGeom>
          <a:solidFill>
            <a:schemeClr val="bg1"/>
          </a:solidFill>
          <a:ln w="38100">
            <a:solidFill>
              <a:srgbClr val="000000"/>
            </a:solidFill>
            <a:round/>
            <a:headEnd/>
            <a:tailEnd/>
          </a:ln>
        </p:spPr>
        <p:txBody>
          <a:bodyPr lIns="567664" tIns="283833" rIns="567664" bIns="567664"/>
          <a:lstStyle>
            <a:lvl1pPr>
              <a:tabLst>
                <a:tab pos="358775" algn="l"/>
              </a:tabLst>
              <a:defRPr sz="2000">
                <a:solidFill>
                  <a:schemeClr val="tx1"/>
                </a:solidFill>
                <a:latin typeface="Helvetica" charset="0"/>
                <a:ea typeface="MS PGothic" charset="0"/>
                <a:cs typeface="MS PGothic" charset="0"/>
              </a:defRPr>
            </a:lvl1pPr>
            <a:lvl2pPr marL="742950" indent="-285750">
              <a:tabLst>
                <a:tab pos="358775" algn="l"/>
              </a:tabLst>
              <a:defRPr sz="2000">
                <a:solidFill>
                  <a:schemeClr val="tx1"/>
                </a:solidFill>
                <a:latin typeface="Helvetica" charset="0"/>
                <a:ea typeface="MS PGothic" charset="0"/>
                <a:cs typeface="MS PGothic" charset="0"/>
              </a:defRPr>
            </a:lvl2pPr>
            <a:lvl3pPr marL="1143000" indent="-228600">
              <a:tabLst>
                <a:tab pos="358775" algn="l"/>
              </a:tabLst>
              <a:defRPr sz="2000">
                <a:solidFill>
                  <a:schemeClr val="tx1"/>
                </a:solidFill>
                <a:latin typeface="Helvetica" charset="0"/>
                <a:ea typeface="MS PGothic" charset="0"/>
                <a:cs typeface="MS PGothic" charset="0"/>
              </a:defRPr>
            </a:lvl3pPr>
            <a:lvl4pPr marL="1600200" indent="-228600">
              <a:tabLst>
                <a:tab pos="358775" algn="l"/>
              </a:tabLst>
              <a:defRPr sz="2000">
                <a:solidFill>
                  <a:schemeClr val="tx1"/>
                </a:solidFill>
                <a:latin typeface="Helvetica" charset="0"/>
                <a:ea typeface="MS PGothic" charset="0"/>
                <a:cs typeface="MS PGothic" charset="0"/>
              </a:defRPr>
            </a:lvl4pPr>
            <a:lvl5pPr marL="2057400" indent="-228600">
              <a:tabLst>
                <a:tab pos="358775" algn="l"/>
              </a:tabLst>
              <a:defRPr sz="2000">
                <a:solidFill>
                  <a:schemeClr val="tx1"/>
                </a:solidFill>
                <a:latin typeface="Helvetica" charset="0"/>
                <a:ea typeface="MS PGothic" charset="0"/>
                <a:cs typeface="MS PGothic" charset="0"/>
              </a:defRPr>
            </a:lvl5pPr>
            <a:lvl6pPr marL="25146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6pPr>
            <a:lvl7pPr marL="29718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7pPr>
            <a:lvl8pPr marL="34290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8pPr>
            <a:lvl9pPr marL="38862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9pPr>
          </a:lstStyle>
          <a:p>
            <a:pPr algn="just"/>
            <a:r>
              <a:rPr lang="en-US" b="1" dirty="0" smtClean="0"/>
              <a:t>Entities that should be involved in SPP /</a:t>
            </a:r>
          </a:p>
          <a:p>
            <a:pPr algn="just"/>
            <a:r>
              <a:rPr lang="en-US" b="1" dirty="0" smtClean="0"/>
              <a:t>Required Human Resources:</a:t>
            </a:r>
          </a:p>
          <a:p>
            <a:pPr algn="just"/>
            <a:endParaRPr lang="en-US" b="1" dirty="0"/>
          </a:p>
          <a:p>
            <a:pPr algn="just">
              <a:buFont typeface="Calibri" charset="0"/>
              <a:buAutoNum type="arabicPeriod"/>
            </a:pPr>
            <a:r>
              <a:rPr lang="en-US" dirty="0"/>
              <a:t>DGCE/MHCP</a:t>
            </a:r>
          </a:p>
          <a:p>
            <a:pPr algn="just">
              <a:buFont typeface="Calibri" charset="0"/>
              <a:buAutoNum type="arabicPeriod"/>
            </a:pPr>
            <a:r>
              <a:rPr lang="en-US" dirty="0"/>
              <a:t>MARENA</a:t>
            </a:r>
          </a:p>
          <a:p>
            <a:pPr algn="just">
              <a:buFont typeface="Calibri" charset="0"/>
              <a:buAutoNum type="arabicPeriod"/>
            </a:pPr>
            <a:r>
              <a:rPr lang="en-US" dirty="0" smtClean="0"/>
              <a:t>Ministry of </a:t>
            </a:r>
            <a:r>
              <a:rPr lang="en-US" dirty="0" smtClean="0"/>
              <a:t>Industry </a:t>
            </a:r>
            <a:r>
              <a:rPr lang="en-US" dirty="0" smtClean="0"/>
              <a:t>Development and Trade (</a:t>
            </a:r>
            <a:r>
              <a:rPr lang="en-US" dirty="0"/>
              <a:t>MIFIC)</a:t>
            </a:r>
          </a:p>
          <a:p>
            <a:pPr algn="just">
              <a:buFont typeface="Calibri" charset="0"/>
              <a:buAutoNum type="arabicPeriod"/>
            </a:pPr>
            <a:r>
              <a:rPr lang="en-US" dirty="0" smtClean="0"/>
              <a:t>Ministry of Family Economics (</a:t>
            </a:r>
            <a:r>
              <a:rPr lang="en-US" dirty="0"/>
              <a:t>MEFFCA)</a:t>
            </a:r>
          </a:p>
          <a:p>
            <a:pPr algn="just">
              <a:buFont typeface="Calibri" charset="0"/>
              <a:buAutoNum type="arabicPeriod"/>
            </a:pPr>
            <a:r>
              <a:rPr lang="en-US" dirty="0" smtClean="0"/>
              <a:t>Ministry </a:t>
            </a:r>
            <a:r>
              <a:rPr lang="en-US" dirty="0" smtClean="0"/>
              <a:t>of Labor (</a:t>
            </a:r>
            <a:r>
              <a:rPr lang="en-US" dirty="0"/>
              <a:t>MITRAB)</a:t>
            </a:r>
          </a:p>
          <a:p>
            <a:pPr algn="just">
              <a:buFont typeface="Calibri" charset="0"/>
              <a:buAutoNum type="arabicPeriod"/>
            </a:pPr>
            <a:r>
              <a:rPr lang="en-US" dirty="0" smtClean="0"/>
              <a:t>National Institute of Tourism (</a:t>
            </a:r>
            <a:r>
              <a:rPr lang="en-US" dirty="0"/>
              <a:t>INTUR)</a:t>
            </a:r>
          </a:p>
          <a:p>
            <a:pPr algn="just">
              <a:buFont typeface="Calibri" charset="0"/>
              <a:buAutoNum type="arabicPeriod"/>
            </a:pPr>
            <a:r>
              <a:rPr lang="en-US" dirty="0" smtClean="0"/>
              <a:t>National Council for MSMES </a:t>
            </a:r>
            <a:r>
              <a:rPr lang="en-US" dirty="0"/>
              <a:t>(CONIMIPYME)</a:t>
            </a:r>
          </a:p>
          <a:p>
            <a:pPr algn="just">
              <a:buFont typeface="Calibri" charset="0"/>
              <a:buAutoNum type="arabicPeriod"/>
            </a:pPr>
            <a:r>
              <a:rPr lang="en-US" dirty="0" smtClean="0"/>
              <a:t>Private Sector (</a:t>
            </a:r>
            <a:r>
              <a:rPr lang="en-US" dirty="0"/>
              <a:t>COSEP</a:t>
            </a:r>
            <a:r>
              <a:rPr lang="en-US" dirty="0" smtClean="0"/>
              <a:t>)</a:t>
            </a:r>
            <a:endParaRPr lang="en-US" dirty="0"/>
          </a:p>
          <a:p>
            <a:pPr algn="just">
              <a:buFont typeface="Calibri" charset="0"/>
              <a:buAutoNum type="arabicPeriod"/>
            </a:pPr>
            <a:r>
              <a:rPr lang="en-US" dirty="0" smtClean="0"/>
              <a:t>Public officers from Procurement areas of public institutions and municipalities, promoting awareness in SPP.</a:t>
            </a:r>
            <a:endParaRPr lang="en-US" dirty="0"/>
          </a:p>
        </p:txBody>
      </p:sp>
      <p:sp>
        <p:nvSpPr>
          <p:cNvPr id="13" name="Text Box 13"/>
          <p:cNvSpPr txBox="1">
            <a:spLocks noChangeArrowheads="1"/>
          </p:cNvSpPr>
          <p:nvPr/>
        </p:nvSpPr>
        <p:spPr bwMode="auto">
          <a:xfrm>
            <a:off x="8107645" y="19477037"/>
            <a:ext cx="12284988" cy="3581400"/>
          </a:xfrm>
          <a:prstGeom prst="rect">
            <a:avLst/>
          </a:prstGeom>
          <a:solidFill>
            <a:schemeClr val="bg1"/>
          </a:solidFill>
          <a:ln w="38100">
            <a:solidFill>
              <a:srgbClr val="000000"/>
            </a:solidFill>
            <a:round/>
            <a:headEnd/>
            <a:tailEnd/>
          </a:ln>
        </p:spPr>
        <p:txBody>
          <a:bodyPr lIns="567664" tIns="283833" rIns="581915" bIns="567664" numCol="1" spcCol="323286"/>
          <a:lstStyle>
            <a:lvl1pPr eaLnBrk="0" hangingPunct="0">
              <a:tabLst>
                <a:tab pos="635000" algn="l"/>
              </a:tabLst>
              <a:defRPr sz="2800">
                <a:solidFill>
                  <a:schemeClr val="tx1"/>
                </a:solidFill>
                <a:latin typeface="Helvetica" charset="0"/>
                <a:ea typeface="ＭＳ Ｐゴシック" charset="0"/>
                <a:cs typeface="ＭＳ Ｐゴシック" charset="0"/>
              </a:defRPr>
            </a:lvl1pPr>
            <a:lvl2pPr marL="742950" indent="-285750" eaLnBrk="0" hangingPunct="0">
              <a:tabLst>
                <a:tab pos="635000" algn="l"/>
              </a:tabLst>
              <a:defRPr sz="2800">
                <a:solidFill>
                  <a:schemeClr val="tx1"/>
                </a:solidFill>
                <a:latin typeface="Helvetica" charset="0"/>
                <a:ea typeface="ＭＳ Ｐゴシック" charset="0"/>
              </a:defRPr>
            </a:lvl2pPr>
            <a:lvl3pPr marL="1143000" indent="-228600" eaLnBrk="0" hangingPunct="0">
              <a:tabLst>
                <a:tab pos="635000" algn="l"/>
              </a:tabLst>
              <a:defRPr sz="2800">
                <a:solidFill>
                  <a:schemeClr val="tx1"/>
                </a:solidFill>
                <a:latin typeface="Helvetica" charset="0"/>
                <a:ea typeface="ＭＳ Ｐゴシック" charset="0"/>
              </a:defRPr>
            </a:lvl3pPr>
            <a:lvl4pPr marL="1600200" indent="-228600" eaLnBrk="0" hangingPunct="0">
              <a:tabLst>
                <a:tab pos="635000" algn="l"/>
              </a:tabLst>
              <a:defRPr sz="2800">
                <a:solidFill>
                  <a:schemeClr val="tx1"/>
                </a:solidFill>
                <a:latin typeface="Helvetica" charset="0"/>
                <a:ea typeface="ＭＳ Ｐゴシック" charset="0"/>
              </a:defRPr>
            </a:lvl4pPr>
            <a:lvl5pPr marL="2057400" indent="-228600" eaLnBrk="0" hangingPunct="0">
              <a:tabLst>
                <a:tab pos="635000" algn="l"/>
              </a:tabLst>
              <a:defRPr sz="28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9pPr>
          </a:lstStyle>
          <a:p>
            <a:pPr algn="just">
              <a:defRPr/>
            </a:pPr>
            <a:r>
              <a:rPr lang="en-US" sz="2400" b="1" dirty="0"/>
              <a:t>Strategies to reduce or control the cost of sustainable goods / </a:t>
            </a:r>
            <a:r>
              <a:rPr lang="en-US" sz="2400" b="1" dirty="0" smtClean="0"/>
              <a:t>services  </a:t>
            </a:r>
            <a:endParaRPr lang="en-US" sz="2400" dirty="0"/>
          </a:p>
          <a:p>
            <a:pPr>
              <a:defRPr/>
            </a:pPr>
            <a:endParaRPr lang="en-US" sz="2400" dirty="0" smtClean="0"/>
          </a:p>
          <a:p>
            <a:pPr>
              <a:defRPr/>
            </a:pPr>
            <a:r>
              <a:rPr lang="en-US" sz="2400" dirty="0" smtClean="0"/>
              <a:t>Buy in bulks to negotiate better discounts through framework agreements, always with external support.</a:t>
            </a:r>
            <a:endParaRPr lang="en-US" sz="2400" dirty="0" smtClean="0"/>
          </a:p>
          <a:p>
            <a:pPr>
              <a:defRPr/>
            </a:pPr>
            <a:endParaRPr lang="en-US" sz="2000" dirty="0"/>
          </a:p>
        </p:txBody>
      </p:sp>
      <p:sp>
        <p:nvSpPr>
          <p:cNvPr id="3084" name="Text Box 11"/>
          <p:cNvSpPr txBox="1">
            <a:spLocks noChangeArrowheads="1"/>
          </p:cNvSpPr>
          <p:nvPr/>
        </p:nvSpPr>
        <p:spPr bwMode="auto">
          <a:xfrm>
            <a:off x="8129588" y="16276637"/>
            <a:ext cx="12263437" cy="2819401"/>
          </a:xfrm>
          <a:prstGeom prst="rect">
            <a:avLst/>
          </a:prstGeom>
          <a:solidFill>
            <a:schemeClr val="bg1"/>
          </a:solidFill>
          <a:ln w="38100">
            <a:solidFill>
              <a:srgbClr val="000000"/>
            </a:solidFill>
            <a:round/>
            <a:headEnd/>
            <a:tailEnd/>
          </a:ln>
        </p:spPr>
        <p:txBody>
          <a:bodyPr lIns="567664" tIns="283833" rIns="567664" bIns="567664"/>
          <a:lstStyle>
            <a:lvl1pPr>
              <a:tabLst>
                <a:tab pos="358775" algn="l"/>
              </a:tabLst>
              <a:defRPr sz="2000">
                <a:solidFill>
                  <a:schemeClr val="tx1"/>
                </a:solidFill>
                <a:latin typeface="Helvetica" charset="0"/>
                <a:ea typeface="MS PGothic" charset="0"/>
                <a:cs typeface="MS PGothic" charset="0"/>
              </a:defRPr>
            </a:lvl1pPr>
            <a:lvl2pPr marL="742950" indent="-285750">
              <a:tabLst>
                <a:tab pos="358775" algn="l"/>
              </a:tabLst>
              <a:defRPr sz="2000">
                <a:solidFill>
                  <a:schemeClr val="tx1"/>
                </a:solidFill>
                <a:latin typeface="Helvetica" charset="0"/>
                <a:ea typeface="MS PGothic" charset="0"/>
                <a:cs typeface="MS PGothic" charset="0"/>
              </a:defRPr>
            </a:lvl2pPr>
            <a:lvl3pPr marL="1143000" indent="-228600">
              <a:tabLst>
                <a:tab pos="358775" algn="l"/>
              </a:tabLst>
              <a:defRPr sz="2000">
                <a:solidFill>
                  <a:schemeClr val="tx1"/>
                </a:solidFill>
                <a:latin typeface="Helvetica" charset="0"/>
                <a:ea typeface="MS PGothic" charset="0"/>
                <a:cs typeface="MS PGothic" charset="0"/>
              </a:defRPr>
            </a:lvl3pPr>
            <a:lvl4pPr marL="1600200" indent="-228600">
              <a:tabLst>
                <a:tab pos="358775" algn="l"/>
              </a:tabLst>
              <a:defRPr sz="2000">
                <a:solidFill>
                  <a:schemeClr val="tx1"/>
                </a:solidFill>
                <a:latin typeface="Helvetica" charset="0"/>
                <a:ea typeface="MS PGothic" charset="0"/>
                <a:cs typeface="MS PGothic" charset="0"/>
              </a:defRPr>
            </a:lvl4pPr>
            <a:lvl5pPr marL="2057400" indent="-228600">
              <a:tabLst>
                <a:tab pos="358775" algn="l"/>
              </a:tabLst>
              <a:defRPr sz="2000">
                <a:solidFill>
                  <a:schemeClr val="tx1"/>
                </a:solidFill>
                <a:latin typeface="Helvetica" charset="0"/>
                <a:ea typeface="MS PGothic" charset="0"/>
                <a:cs typeface="MS PGothic" charset="0"/>
              </a:defRPr>
            </a:lvl5pPr>
            <a:lvl6pPr marL="25146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6pPr>
            <a:lvl7pPr marL="29718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7pPr>
            <a:lvl8pPr marL="34290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8pPr>
            <a:lvl9pPr marL="38862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9pPr>
          </a:lstStyle>
          <a:p>
            <a:pPr algn="just"/>
            <a:r>
              <a:rPr lang="en-US" sz="2400" b="1" dirty="0" smtClean="0"/>
              <a:t>Handbook/Guide on SPP for Public Procurers</a:t>
            </a:r>
          </a:p>
          <a:p>
            <a:pPr algn="just"/>
            <a:r>
              <a:rPr lang="es-MX" sz="2400" dirty="0" smtClean="0"/>
              <a:t>With the required external support and once the diagnosis has been approbed  with goods and services selected to start SPP we could develop guides on social, environmental or economic criteria. Also propose ammendments to Law No 737 Public Sector Procurement Law to </a:t>
            </a:r>
            <a:r>
              <a:rPr lang="es-ES_tradnl" sz="2400" dirty="0" err="1" smtClean="0"/>
              <a:t>improve</a:t>
            </a:r>
            <a:r>
              <a:rPr lang="es-ES_tradnl" sz="2400" dirty="0" smtClean="0"/>
              <a:t> </a:t>
            </a:r>
            <a:r>
              <a:rPr lang="es-ES_tradnl" sz="2400" dirty="0" err="1" smtClean="0"/>
              <a:t>the</a:t>
            </a:r>
            <a:r>
              <a:rPr lang="es-ES_tradnl" sz="2400" dirty="0" smtClean="0"/>
              <a:t> </a:t>
            </a:r>
            <a:r>
              <a:rPr lang="es-ES_tradnl" sz="2400" dirty="0" err="1" smtClean="0"/>
              <a:t>powers</a:t>
            </a:r>
            <a:r>
              <a:rPr lang="es-ES_tradnl" sz="2400" dirty="0" smtClean="0"/>
              <a:t> of </a:t>
            </a:r>
            <a:r>
              <a:rPr lang="es-ES_tradnl" sz="2400" dirty="0" err="1" smtClean="0"/>
              <a:t>the</a:t>
            </a:r>
            <a:r>
              <a:rPr lang="es-ES_tradnl" sz="2400" dirty="0" smtClean="0"/>
              <a:t> </a:t>
            </a:r>
            <a:r>
              <a:rPr lang="es-ES_tradnl" sz="2400" dirty="0" err="1" smtClean="0"/>
              <a:t>governing</a:t>
            </a:r>
            <a:r>
              <a:rPr lang="es-ES_tradnl" sz="2400" dirty="0" smtClean="0"/>
              <a:t> </a:t>
            </a:r>
            <a:r>
              <a:rPr lang="es-ES_tradnl" sz="2400" dirty="0" err="1" smtClean="0"/>
              <a:t>body</a:t>
            </a:r>
            <a:r>
              <a:rPr lang="es-ES_tradnl" sz="2400" dirty="0" smtClean="0"/>
              <a:t>.</a:t>
            </a:r>
            <a:endParaRPr lang="es-ES" sz="2400" dirty="0"/>
          </a:p>
          <a:p>
            <a:pPr algn="just"/>
            <a:endParaRPr lang="en-US" sz="2400" b="1" dirty="0"/>
          </a:p>
          <a:p>
            <a:pPr algn="just"/>
            <a:endParaRPr lang="en-US" sz="2400" b="1" dirty="0"/>
          </a:p>
          <a:p>
            <a:pPr algn="just"/>
            <a:endParaRPr lang="en-US" sz="2400" b="1" dirty="0"/>
          </a:p>
          <a:p>
            <a:pPr algn="just"/>
            <a:endParaRPr lang="en-US" sz="2400" b="1" dirty="0"/>
          </a:p>
        </p:txBody>
      </p:sp>
      <p:sp>
        <p:nvSpPr>
          <p:cNvPr id="3085" name="Text Box 12"/>
          <p:cNvSpPr txBox="1">
            <a:spLocks noChangeArrowheads="1"/>
          </p:cNvSpPr>
          <p:nvPr/>
        </p:nvSpPr>
        <p:spPr bwMode="auto">
          <a:xfrm>
            <a:off x="8107363" y="4846638"/>
            <a:ext cx="12285662" cy="3962400"/>
          </a:xfrm>
          <a:prstGeom prst="rect">
            <a:avLst/>
          </a:prstGeom>
          <a:solidFill>
            <a:schemeClr val="bg1"/>
          </a:solidFill>
          <a:ln w="38100">
            <a:solidFill>
              <a:srgbClr val="000000"/>
            </a:solidFill>
            <a:round/>
            <a:headEnd/>
            <a:tailEnd/>
          </a:ln>
        </p:spPr>
        <p:txBody>
          <a:bodyPr lIns="567664" tIns="283833" rIns="567664" bIns="567664"/>
          <a:lstStyle>
            <a:lvl1pPr>
              <a:tabLst>
                <a:tab pos="352425" algn="l"/>
              </a:tabLst>
              <a:defRPr sz="2000">
                <a:solidFill>
                  <a:schemeClr val="tx1"/>
                </a:solidFill>
                <a:latin typeface="Helvetica" charset="0"/>
                <a:ea typeface="MS PGothic" charset="0"/>
                <a:cs typeface="MS PGothic" charset="0"/>
              </a:defRPr>
            </a:lvl1pPr>
            <a:lvl2pPr marL="742950" indent="-285750">
              <a:tabLst>
                <a:tab pos="352425" algn="l"/>
              </a:tabLst>
              <a:defRPr sz="2000">
                <a:solidFill>
                  <a:schemeClr val="tx1"/>
                </a:solidFill>
                <a:latin typeface="Helvetica" charset="0"/>
                <a:ea typeface="MS PGothic" charset="0"/>
                <a:cs typeface="MS PGothic" charset="0"/>
              </a:defRPr>
            </a:lvl2pPr>
            <a:lvl3pPr marL="1143000" indent="-228600">
              <a:tabLst>
                <a:tab pos="352425" algn="l"/>
              </a:tabLst>
              <a:defRPr sz="2000">
                <a:solidFill>
                  <a:schemeClr val="tx1"/>
                </a:solidFill>
                <a:latin typeface="Helvetica" charset="0"/>
                <a:ea typeface="MS PGothic" charset="0"/>
                <a:cs typeface="MS PGothic" charset="0"/>
              </a:defRPr>
            </a:lvl3pPr>
            <a:lvl4pPr marL="1600200" indent="-228600">
              <a:tabLst>
                <a:tab pos="352425" algn="l"/>
              </a:tabLst>
              <a:defRPr sz="2000">
                <a:solidFill>
                  <a:schemeClr val="tx1"/>
                </a:solidFill>
                <a:latin typeface="Helvetica" charset="0"/>
                <a:ea typeface="MS PGothic" charset="0"/>
                <a:cs typeface="MS PGothic" charset="0"/>
              </a:defRPr>
            </a:lvl4pPr>
            <a:lvl5pPr marL="2057400" indent="-228600">
              <a:tabLst>
                <a:tab pos="352425" algn="l"/>
              </a:tabLst>
              <a:defRPr sz="2000">
                <a:solidFill>
                  <a:schemeClr val="tx1"/>
                </a:solidFill>
                <a:latin typeface="Helvetica" charset="0"/>
                <a:ea typeface="MS PGothic" charset="0"/>
                <a:cs typeface="MS PGothic" charset="0"/>
              </a:defRPr>
            </a:lvl5pPr>
            <a:lvl6pPr marL="25146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6pPr>
            <a:lvl7pPr marL="29718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7pPr>
            <a:lvl8pPr marL="34290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8pPr>
            <a:lvl9pPr marL="3886200" indent="-228600" eaLnBrk="0" fontAlgn="base" hangingPunct="0">
              <a:spcBef>
                <a:spcPct val="0"/>
              </a:spcBef>
              <a:spcAft>
                <a:spcPct val="0"/>
              </a:spcAft>
              <a:tabLst>
                <a:tab pos="352425" algn="l"/>
              </a:tabLst>
              <a:defRPr sz="2000">
                <a:solidFill>
                  <a:schemeClr val="tx1"/>
                </a:solidFill>
                <a:latin typeface="Helvetica" charset="0"/>
                <a:ea typeface="MS PGothic" charset="0"/>
                <a:cs typeface="MS PGothic" charset="0"/>
              </a:defRPr>
            </a:lvl9pPr>
          </a:lstStyle>
          <a:p>
            <a:pPr algn="just"/>
            <a:r>
              <a:rPr lang="en-US" sz="2400" b="1" dirty="0" smtClean="0"/>
              <a:t>Analysis of market preparation to offer sustainable goods / services:</a:t>
            </a:r>
          </a:p>
          <a:p>
            <a:pPr algn="just"/>
            <a:endParaRPr lang="en-US" sz="2400" b="1" dirty="0"/>
          </a:p>
          <a:p>
            <a:pPr algn="just"/>
            <a:r>
              <a:rPr lang="en-US" sz="2400" dirty="0"/>
              <a:t>W</a:t>
            </a:r>
            <a:r>
              <a:rPr lang="en-US" sz="2400" dirty="0" smtClean="0"/>
              <a:t>e do not have market analysis for sustainable goods and services yet.</a:t>
            </a:r>
            <a:endParaRPr lang="en-US" sz="2400" dirty="0"/>
          </a:p>
          <a:p>
            <a:pPr algn="just" eaLnBrk="1" hangingPunct="1"/>
            <a:endParaRPr lang="en-US" sz="2300" b="1" dirty="0">
              <a:solidFill>
                <a:srgbClr val="000000"/>
              </a:solidFill>
              <a:latin typeface="Calibri" charset="0"/>
            </a:endParaRPr>
          </a:p>
        </p:txBody>
      </p:sp>
      <p:sp>
        <p:nvSpPr>
          <p:cNvPr id="3086" name="Text Box 11"/>
          <p:cNvSpPr txBox="1">
            <a:spLocks noChangeArrowheads="1"/>
          </p:cNvSpPr>
          <p:nvPr/>
        </p:nvSpPr>
        <p:spPr bwMode="auto">
          <a:xfrm>
            <a:off x="923925" y="11857038"/>
            <a:ext cx="6604000" cy="8305800"/>
          </a:xfrm>
          <a:prstGeom prst="rect">
            <a:avLst/>
          </a:prstGeom>
          <a:solidFill>
            <a:schemeClr val="bg1"/>
          </a:solidFill>
          <a:ln w="38100">
            <a:solidFill>
              <a:srgbClr val="000000"/>
            </a:solidFill>
            <a:round/>
            <a:headEnd/>
            <a:tailEnd/>
          </a:ln>
        </p:spPr>
        <p:txBody>
          <a:bodyPr lIns="567664" tIns="283833" rIns="567664" bIns="567664"/>
          <a:lstStyle>
            <a:lvl1pPr>
              <a:tabLst>
                <a:tab pos="358775" algn="l"/>
              </a:tabLst>
              <a:defRPr sz="2000">
                <a:solidFill>
                  <a:schemeClr val="tx1"/>
                </a:solidFill>
                <a:latin typeface="Helvetica" charset="0"/>
                <a:ea typeface="MS PGothic" charset="0"/>
                <a:cs typeface="MS PGothic" charset="0"/>
              </a:defRPr>
            </a:lvl1pPr>
            <a:lvl2pPr marL="742950" indent="-285750">
              <a:tabLst>
                <a:tab pos="358775" algn="l"/>
              </a:tabLst>
              <a:defRPr sz="2000">
                <a:solidFill>
                  <a:schemeClr val="tx1"/>
                </a:solidFill>
                <a:latin typeface="Helvetica" charset="0"/>
                <a:ea typeface="MS PGothic" charset="0"/>
                <a:cs typeface="MS PGothic" charset="0"/>
              </a:defRPr>
            </a:lvl2pPr>
            <a:lvl3pPr marL="1143000" indent="-228600">
              <a:tabLst>
                <a:tab pos="358775" algn="l"/>
              </a:tabLst>
              <a:defRPr sz="2000">
                <a:solidFill>
                  <a:schemeClr val="tx1"/>
                </a:solidFill>
                <a:latin typeface="Helvetica" charset="0"/>
                <a:ea typeface="MS PGothic" charset="0"/>
                <a:cs typeface="MS PGothic" charset="0"/>
              </a:defRPr>
            </a:lvl3pPr>
            <a:lvl4pPr marL="1600200" indent="-228600">
              <a:tabLst>
                <a:tab pos="358775" algn="l"/>
              </a:tabLst>
              <a:defRPr sz="2000">
                <a:solidFill>
                  <a:schemeClr val="tx1"/>
                </a:solidFill>
                <a:latin typeface="Helvetica" charset="0"/>
                <a:ea typeface="MS PGothic" charset="0"/>
                <a:cs typeface="MS PGothic" charset="0"/>
              </a:defRPr>
            </a:lvl4pPr>
            <a:lvl5pPr marL="2057400" indent="-228600">
              <a:tabLst>
                <a:tab pos="358775" algn="l"/>
              </a:tabLst>
              <a:defRPr sz="2000">
                <a:solidFill>
                  <a:schemeClr val="tx1"/>
                </a:solidFill>
                <a:latin typeface="Helvetica" charset="0"/>
                <a:ea typeface="MS PGothic" charset="0"/>
                <a:cs typeface="MS PGothic" charset="0"/>
              </a:defRPr>
            </a:lvl5pPr>
            <a:lvl6pPr marL="25146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6pPr>
            <a:lvl7pPr marL="29718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7pPr>
            <a:lvl8pPr marL="34290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8pPr>
            <a:lvl9pPr marL="3886200" indent="-228600" eaLnBrk="0" fontAlgn="base" hangingPunct="0">
              <a:spcBef>
                <a:spcPct val="0"/>
              </a:spcBef>
              <a:spcAft>
                <a:spcPct val="0"/>
              </a:spcAft>
              <a:tabLst>
                <a:tab pos="358775" algn="l"/>
              </a:tabLst>
              <a:defRPr sz="2000">
                <a:solidFill>
                  <a:schemeClr val="tx1"/>
                </a:solidFill>
                <a:latin typeface="Helvetica" charset="0"/>
                <a:ea typeface="MS PGothic" charset="0"/>
                <a:cs typeface="MS PGothic" charset="0"/>
              </a:defRPr>
            </a:lvl9pPr>
          </a:lstStyle>
          <a:p>
            <a:pPr algn="just"/>
            <a:r>
              <a:rPr lang="en-US" sz="2400" b="1" dirty="0" smtClean="0"/>
              <a:t>List of initiatives or progress made on</a:t>
            </a:r>
            <a:r>
              <a:rPr lang="en-US" sz="2400" b="1" dirty="0"/>
              <a:t> </a:t>
            </a:r>
            <a:r>
              <a:rPr lang="en-US" sz="2400" b="1" dirty="0" smtClean="0"/>
              <a:t>SPP</a:t>
            </a:r>
          </a:p>
          <a:p>
            <a:pPr algn="just"/>
            <a:endParaRPr lang="en-US" sz="2400" b="1" dirty="0"/>
          </a:p>
          <a:p>
            <a:pPr algn="just"/>
            <a:r>
              <a:rPr lang="en-US" sz="2400" dirty="0" smtClean="0"/>
              <a:t>As </a:t>
            </a:r>
            <a:r>
              <a:rPr lang="en-US" sz="2400" dirty="0"/>
              <a:t>an initiative </a:t>
            </a:r>
            <a:r>
              <a:rPr lang="en-US" sz="2400" dirty="0" smtClean="0"/>
              <a:t>of the </a:t>
            </a:r>
            <a:r>
              <a:rPr lang="en-US" sz="2400" dirty="0"/>
              <a:t>General </a:t>
            </a:r>
            <a:r>
              <a:rPr lang="en-US" sz="2400" dirty="0" smtClean="0"/>
              <a:t>Public  </a:t>
            </a:r>
            <a:r>
              <a:rPr lang="en-US" sz="2400" dirty="0"/>
              <a:t>Procurement </a:t>
            </a:r>
            <a:r>
              <a:rPr lang="en-US" sz="2400" dirty="0" smtClean="0"/>
              <a:t>State Office (MHCP) in </a:t>
            </a:r>
            <a:r>
              <a:rPr lang="en-US" sz="2400" dirty="0"/>
              <a:t>conjunction with the Ministry of Environment and Natural Resources </a:t>
            </a:r>
            <a:r>
              <a:rPr lang="en-US" sz="2400" dirty="0" smtClean="0"/>
              <a:t>(MARENA). </a:t>
            </a:r>
            <a:r>
              <a:rPr lang="en-US" sz="2400" dirty="0"/>
              <a:t>A profile called </a:t>
            </a:r>
            <a:r>
              <a:rPr lang="en-US" sz="2400" dirty="0" smtClean="0"/>
              <a:t>Diagnosis </a:t>
            </a:r>
            <a:r>
              <a:rPr lang="en-US" sz="2400" dirty="0"/>
              <a:t>and </a:t>
            </a:r>
            <a:r>
              <a:rPr lang="en-US" sz="2400" dirty="0" smtClean="0"/>
              <a:t>Strategy </a:t>
            </a:r>
            <a:r>
              <a:rPr lang="en-US" sz="2400" dirty="0" smtClean="0"/>
              <a:t>Profile</a:t>
            </a:r>
            <a:r>
              <a:rPr lang="en-US" sz="2400" dirty="0" smtClean="0"/>
              <a:t> </a:t>
            </a:r>
            <a:r>
              <a:rPr lang="en-US" sz="2400" dirty="0"/>
              <a:t>for Implementing a Sustainable Public Procurement System</a:t>
            </a:r>
          </a:p>
          <a:p>
            <a:pPr algn="just"/>
            <a:endParaRPr lang="en-US" sz="2400" b="1" dirty="0"/>
          </a:p>
          <a:p>
            <a:pPr algn="just"/>
            <a:endParaRPr lang="en-US"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7353</TotalTime>
  <Words>454</Words>
  <Application>Microsoft Macintosh PowerPoint</Application>
  <PresentationFormat>Personalizado</PresentationFormat>
  <Paragraphs>54</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Helvetica</vt:lpstr>
      <vt:lpstr>MS PGothic</vt:lpstr>
      <vt:lpstr>Arial</vt:lpstr>
      <vt:lpstr>Calibri</vt:lpstr>
      <vt:lpstr>Times New Roman</vt:lpstr>
      <vt:lpstr>Tema de Office</vt:lpstr>
      <vt:lpstr>Presentación de PowerPoint</vt:lpstr>
    </vt:vector>
  </TitlesOfParts>
  <LinksUpToDate>false</LinksUpToDate>
  <SharedDoc>false</SharedDoc>
  <HyperlinkBase>http://colinpurrington.com/tips/academic/posterdesign</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Daniela Garufi</cp:lastModifiedBy>
  <cp:revision>642</cp:revision>
  <cp:lastPrinted>2011-10-30T12:54:45Z</cp:lastPrinted>
  <dcterms:created xsi:type="dcterms:W3CDTF">2012-06-12T14:08:55Z</dcterms:created>
  <dcterms:modified xsi:type="dcterms:W3CDTF">2016-05-03T01:55:55Z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