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4" r:id="rId6"/>
  </p:sldMasterIdLst>
  <p:notesMasterIdLst>
    <p:notesMasterId r:id="rId32"/>
  </p:notesMasterIdLst>
  <p:sldIdLst>
    <p:sldId id="258" r:id="rId7"/>
    <p:sldId id="309" r:id="rId8"/>
    <p:sldId id="318" r:id="rId9"/>
    <p:sldId id="259" r:id="rId10"/>
    <p:sldId id="322" r:id="rId11"/>
    <p:sldId id="260" r:id="rId12"/>
    <p:sldId id="261" r:id="rId13"/>
    <p:sldId id="323" r:id="rId14"/>
    <p:sldId id="326" r:id="rId15"/>
    <p:sldId id="327" r:id="rId16"/>
    <p:sldId id="329" r:id="rId17"/>
    <p:sldId id="306" r:id="rId18"/>
    <p:sldId id="330" r:id="rId19"/>
    <p:sldId id="331" r:id="rId20"/>
    <p:sldId id="332" r:id="rId21"/>
    <p:sldId id="333" r:id="rId22"/>
    <p:sldId id="335" r:id="rId23"/>
    <p:sldId id="336" r:id="rId24"/>
    <p:sldId id="337" r:id="rId25"/>
    <p:sldId id="338" r:id="rId26"/>
    <p:sldId id="339" r:id="rId27"/>
    <p:sldId id="340" r:id="rId28"/>
    <p:sldId id="343" r:id="rId29"/>
    <p:sldId id="262" r:id="rId30"/>
    <p:sldId id="342" r:id="rId3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2A64"/>
    <a:srgbClr val="369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81528" autoAdjust="0"/>
  </p:normalViewPr>
  <p:slideViewPr>
    <p:cSldViewPr showGuides="1">
      <p:cViewPr varScale="1">
        <p:scale>
          <a:sx n="56" d="100"/>
          <a:sy n="56" d="100"/>
        </p:scale>
        <p:origin x="17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FAB425-057C-4B38-89EE-65CEEBB8D0D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07780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78F9-B6B6-4630-8004-50F8F9799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4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10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59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11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45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13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6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14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7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15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16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5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16AF-4195-4325-8B72-AFD7848B0E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75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16AF-4195-4325-8B72-AFD7848B0E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6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8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3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4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74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08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16AF-4195-4325-8B72-AFD7848B0E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39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Evans Incorporated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Orientation, September 2010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791B6-EA78-4129-8FD9-26087847439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2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E25AE-7BE6-49D0-BDEF-32EA382439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4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16AF-4195-4325-8B72-AFD7848B0E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4790" y="4392039"/>
            <a:ext cx="5608320" cy="4183380"/>
          </a:xfrm>
        </p:spPr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14E16AF-4195-4325-8B72-AFD7848B0E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Delivering Results by Building Capacity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6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69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4627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16AF-4195-4325-8B72-AFD7848B0E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3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78F9-B6B6-4630-8004-50F8F97999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3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8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5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B01BC4-209D-6543-AB44-08E69E6C719E}" type="slidenum">
              <a:rPr lang="en-US" smtClean="0"/>
              <a:t>9</a:t>
            </a:fld>
            <a:r>
              <a:rPr lang="en-US" smtClean="0"/>
              <a:t> of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8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5768280" cy="476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r>
              <a:rPr lang="en-CA" altLang="en-US" smtClean="0"/>
              <a:t>Richard Hudson  Evans Incorporated</a:t>
            </a:r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6872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658FB707-8C64-47B4-8232-4DE12A6976CB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0612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613" y="679372"/>
            <a:ext cx="6528216" cy="11430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7CCD7-BFBE-48D3-AAB9-E0909E6D09F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240279" y="2348560"/>
            <a:ext cx="6163057" cy="3657794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5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653" y="3197693"/>
            <a:ext cx="642607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3653" y="573742"/>
            <a:ext cx="6426070" cy="231915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4448-93E6-468F-959A-CB8B66DD2D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70" y="664382"/>
            <a:ext cx="6813029" cy="11430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8778" y="2293495"/>
            <a:ext cx="3267857" cy="38326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548" y="2293495"/>
            <a:ext cx="3425252" cy="38326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7111-6639-44A4-A1CF-C8F8C7A8A19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70" y="694359"/>
            <a:ext cx="6813029" cy="1143000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761" y="2248517"/>
            <a:ext cx="3357796" cy="39607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8760" y="2628385"/>
            <a:ext cx="3282847" cy="31616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6518" y="2239643"/>
            <a:ext cx="3380282" cy="40494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1508" y="2628385"/>
            <a:ext cx="3365292" cy="31616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891D5-455A-4069-8DB4-A3D4453F161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7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70" y="694359"/>
            <a:ext cx="6813029" cy="1143000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761" y="2248517"/>
            <a:ext cx="2145357" cy="39607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8760" y="2870432"/>
            <a:ext cx="2163287" cy="31616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400" y="2248607"/>
            <a:ext cx="2205906" cy="404945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6426" y="2870432"/>
            <a:ext cx="2217810" cy="31616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891D5-455A-4069-8DB4-A3D4453F161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70" y="694359"/>
            <a:ext cx="6813029" cy="1143000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761" y="2562292"/>
            <a:ext cx="2145357" cy="53054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8760" y="3184207"/>
            <a:ext cx="2163287" cy="316163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400" y="2562382"/>
            <a:ext cx="2205906" cy="575275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6426" y="3184207"/>
            <a:ext cx="2217810" cy="316163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891D5-455A-4069-8DB4-A3D4453F161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874520" y="1981760"/>
            <a:ext cx="6579197" cy="564216"/>
          </a:xfrm>
        </p:spPr>
        <p:txBody>
          <a:bodyPr>
            <a:normAutofit/>
          </a:bodyPr>
          <a:lstStyle>
            <a:lvl1pPr marL="0" indent="4763"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12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70" y="694363"/>
            <a:ext cx="6813029" cy="11430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4448-93E6-468F-959A-CB8B66DD2D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8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4448-93E6-468F-959A-CB8B66DD2D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9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4448-93E6-468F-959A-CB8B66DD2D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5768280" cy="476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r>
              <a:rPr lang="en-CA" altLang="en-US" dirty="0" smtClean="0"/>
              <a:t>Richard Hudson </a:t>
            </a:r>
          </a:p>
          <a:p>
            <a:r>
              <a:rPr lang="en-CA" altLang="en-US" dirty="0" smtClean="0"/>
              <a:t>Evans Incorporated</a:t>
            </a:r>
            <a:endParaRPr lang="en-CA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6872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658FB707-8C64-47B4-8232-4DE12A6976CB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8764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5768280" cy="476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r>
              <a:rPr lang="en-CA" altLang="en-US" dirty="0" smtClean="0"/>
              <a:t>Richard Hudson </a:t>
            </a:r>
          </a:p>
          <a:p>
            <a:r>
              <a:rPr lang="en-CA" altLang="en-US" dirty="0" smtClean="0"/>
              <a:t>Evans Incorporated</a:t>
            </a:r>
            <a:endParaRPr lang="en-CA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6872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658FB707-8C64-47B4-8232-4DE12A6976CB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568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5768280" cy="476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r>
              <a:rPr lang="en-CA" altLang="en-US" dirty="0" smtClean="0"/>
              <a:t>Richard Hudson </a:t>
            </a:r>
          </a:p>
          <a:p>
            <a:r>
              <a:rPr lang="en-CA" altLang="en-US" dirty="0" smtClean="0"/>
              <a:t>Evans Incorporated</a:t>
            </a:r>
            <a:endParaRPr lang="en-CA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6872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658FB707-8C64-47B4-8232-4DE12A6976CB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4723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Insert Topic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8229600" cy="4191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17399DE8-56EA-BB44-A925-83050BA5E94C}" type="slidenum">
              <a:rPr lang="en-US" smtClean="0"/>
              <a:pPr/>
              <a:t>‹#›</a:t>
            </a:fld>
            <a:r>
              <a:rPr lang="en-US" dirty="0" smtClean="0"/>
              <a:t> of 15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9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4448-93E6-468F-959A-CB8B66DD2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0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ans_PPT_cover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4578" y="-143436"/>
            <a:ext cx="9436154" cy="732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5891" y="3148271"/>
            <a:ext cx="5565098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9721" y="465716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5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613" y="679372"/>
            <a:ext cx="6528216" cy="11430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2" y="2338466"/>
            <a:ext cx="6588177" cy="378769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7CCD7-BFBE-48D3-AAB9-E0909E6D09F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9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613" y="679372"/>
            <a:ext cx="6528216" cy="11430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2" y="2796988"/>
            <a:ext cx="6588177" cy="33291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7CCD7-BFBE-48D3-AAB9-E0909E6D09F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15671" y="1990725"/>
            <a:ext cx="6526305" cy="715963"/>
          </a:xfrm>
        </p:spPr>
        <p:txBody>
          <a:bodyPr>
            <a:normAutofit/>
          </a:bodyPr>
          <a:lstStyle>
            <a:lvl1pPr marL="3175" indent="4763"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50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2A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245225"/>
            <a:ext cx="5768280" cy="47625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CA" altLang="en-US" smtClean="0"/>
              <a:t>Richard Hudson  Evans Incorporated</a:t>
            </a:r>
            <a:endParaRPr lang="en-CA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6872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658FB707-8C64-47B4-8232-4DE12A6976CB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2" r:id="rId5"/>
    <p:sldLayoutId id="2147483663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6962A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ans_PPT_insid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29188" y="-26895"/>
            <a:ext cx="6623317" cy="67818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770" y="274638"/>
            <a:ext cx="6813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790" y="1600200"/>
            <a:ext cx="6843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95234-3739-4370-9316-91C708E25CF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spc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§"/>
        <a:defRPr sz="1800" kern="1200">
          <a:solidFill>
            <a:srgbClr val="49494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§"/>
        <a:defRPr sz="1600" kern="1200">
          <a:solidFill>
            <a:srgbClr val="4949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§"/>
        <a:defRPr sz="1400" kern="1200">
          <a:solidFill>
            <a:srgbClr val="4949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§"/>
        <a:defRPr sz="1400" kern="1200">
          <a:solidFill>
            <a:srgbClr val="4949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§"/>
        <a:defRPr sz="1400" kern="1200">
          <a:solidFill>
            <a:srgbClr val="4949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Government Procurement in the Americas Conference</a:t>
            </a:r>
          </a:p>
          <a:p>
            <a:r>
              <a:rPr lang="en-US" sz="2400" dirty="0" smtClean="0"/>
              <a:t>  October 28-29, 2015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dirty="0" smtClean="0"/>
              <a:t>Richard Hudson  </a:t>
            </a:r>
          </a:p>
          <a:p>
            <a:r>
              <a:rPr lang="en-CA" altLang="en-US" dirty="0" smtClean="0"/>
              <a:t>Evans Incorporated</a:t>
            </a:r>
            <a:endParaRPr lang="en-C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1</a:t>
            </a:fld>
            <a:endParaRPr lang="en-CA" altLang="en-US"/>
          </a:p>
        </p:txBody>
      </p:sp>
      <p:pic>
        <p:nvPicPr>
          <p:cNvPr id="12294" name="Picture 6" descr="http://leverhawk.com/wp-content/uploads/2014/02/Missing-L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30" y="188640"/>
            <a:ext cx="3617942" cy="2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Change Management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missing link in electronic procurement implementations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8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top five </a:t>
            </a:r>
            <a:r>
              <a:rPr lang="en-US" sz="3200" dirty="0"/>
              <a:t>mistakes top-level sponsors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make during </a:t>
            </a:r>
            <a:r>
              <a:rPr lang="en-US" sz="3200" dirty="0"/>
              <a:t>a major </a:t>
            </a:r>
            <a:r>
              <a:rPr lang="en-US" sz="3200" dirty="0" smtClean="0"/>
              <a:t>change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9DE8-56EA-BB44-A925-83050BA5E94C}" type="slidenum">
              <a:rPr lang="en-US" smtClean="0"/>
              <a:pPr/>
              <a:t>10</a:t>
            </a:fld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04048" y="2129184"/>
            <a:ext cx="3960440" cy="31720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b="0" dirty="0" smtClean="0">
                <a:latin typeface="Calibri" panose="020F0502020204030204" pitchFamily="34" charset="0"/>
              </a:rPr>
              <a:t>Failed </a:t>
            </a:r>
            <a:r>
              <a:rPr lang="en-US" sz="1800" b="0" dirty="0">
                <a:latin typeface="Calibri" panose="020F0502020204030204" pitchFamily="34" charset="0"/>
              </a:rPr>
              <a:t>to remain visible and actively demonstrate </a:t>
            </a:r>
            <a:r>
              <a:rPr lang="en-US" sz="1800" b="0" dirty="0" smtClean="0">
                <a:latin typeface="Calibri" panose="020F0502020204030204" pitchFamily="34" charset="0"/>
              </a:rPr>
              <a:t>support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latin typeface="Calibri" panose="020F0502020204030204" pitchFamily="34" charset="0"/>
              </a:rPr>
              <a:t>Failed </a:t>
            </a:r>
            <a:r>
              <a:rPr lang="en-US" sz="1800" b="0" dirty="0">
                <a:latin typeface="Calibri" panose="020F0502020204030204" pitchFamily="34" charset="0"/>
              </a:rPr>
              <a:t>to communicate messages about the need for the </a:t>
            </a:r>
            <a:r>
              <a:rPr lang="en-US" sz="1800" b="0" dirty="0" smtClean="0">
                <a:latin typeface="Calibri" panose="020F0502020204030204" pitchFamily="34" charset="0"/>
              </a:rPr>
              <a:t>change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latin typeface="Calibri" panose="020F0502020204030204" pitchFamily="34" charset="0"/>
              </a:rPr>
              <a:t>Failed </a:t>
            </a:r>
            <a:r>
              <a:rPr lang="en-US" sz="1800" b="0" dirty="0">
                <a:latin typeface="Calibri" panose="020F0502020204030204" pitchFamily="34" charset="0"/>
              </a:rPr>
              <a:t>to build a coalition of </a:t>
            </a:r>
            <a:r>
              <a:rPr lang="en-US" sz="1800" b="0" dirty="0" smtClean="0">
                <a:latin typeface="Calibri" panose="020F0502020204030204" pitchFamily="34" charset="0"/>
              </a:rPr>
              <a:t>support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latin typeface="Calibri" panose="020F0502020204030204" pitchFamily="34" charset="0"/>
              </a:rPr>
              <a:t>Assumed </a:t>
            </a:r>
            <a:r>
              <a:rPr lang="en-US" sz="1800" b="0" dirty="0">
                <a:latin typeface="Calibri" panose="020F0502020204030204" pitchFamily="34" charset="0"/>
              </a:rPr>
              <a:t>all employees were on-board regarding the </a:t>
            </a:r>
            <a:r>
              <a:rPr lang="en-US" sz="1800" b="0" dirty="0" smtClean="0">
                <a:latin typeface="Calibri" panose="020F0502020204030204" pitchFamily="34" charset="0"/>
              </a:rPr>
              <a:t>change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latin typeface="Calibri" panose="020F0502020204030204" pitchFamily="34" charset="0"/>
              </a:rPr>
              <a:t>Delegated </a:t>
            </a:r>
            <a:r>
              <a:rPr lang="en-US" sz="1800" b="0" dirty="0">
                <a:latin typeface="Calibri" panose="020F0502020204030204" pitchFamily="34" charset="0"/>
              </a:rPr>
              <a:t>or abdicated the sponsorship </a:t>
            </a:r>
            <a:r>
              <a:rPr lang="en-US" sz="1800" b="0" dirty="0" smtClean="0">
                <a:latin typeface="Calibri" panose="020F0502020204030204" pitchFamily="34" charset="0"/>
              </a:rPr>
              <a:t>role</a:t>
            </a:r>
          </a:p>
          <a:p>
            <a:pPr marL="0" indent="0">
              <a:buNone/>
            </a:pPr>
            <a:endParaRPr lang="en-US" sz="1800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401858"/>
            <a:ext cx="3172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Best </a:t>
            </a:r>
            <a:r>
              <a:rPr lang="en-US" sz="1100" i="1" dirty="0"/>
              <a:t>Practices in Change Management – 2012 Edition.</a:t>
            </a:r>
            <a:r>
              <a:rPr lang="en-US" sz="1100" dirty="0"/>
              <a:t> Prosci, Inc.  </a:t>
            </a:r>
            <a:r>
              <a:rPr lang="en-US" sz="1100" dirty="0" smtClean="0"/>
              <a:t>2012</a:t>
            </a:r>
            <a:endParaRPr lang="en-US" sz="1200" dirty="0"/>
          </a:p>
        </p:txBody>
      </p:sp>
      <p:pic>
        <p:nvPicPr>
          <p:cNvPr id="2050" name="Picture 2" descr="http://vignette3.wikia.nocookie.net/scars-of-the-past/images/f/f1/Titanic-sinking.jpg/revision/latest?cb=201306250645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/>
          <a:stretch/>
        </p:blipFill>
        <p:spPr bwMode="auto">
          <a:xfrm>
            <a:off x="755576" y="2178958"/>
            <a:ext cx="4156069" cy="27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6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2450" y="147137"/>
            <a:ext cx="6634351" cy="5946159"/>
            <a:chOff x="2307820" y="3732329"/>
            <a:chExt cx="3495022" cy="33352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5" t="12997" r="-12059" b="4881"/>
            <a:stretch/>
          </p:blipFill>
          <p:spPr>
            <a:xfrm>
              <a:off x="2337112" y="3982012"/>
              <a:ext cx="3465730" cy="30745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5400000">
              <a:off x="3183315" y="4841138"/>
              <a:ext cx="3324215" cy="110659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1053218" y="5223889"/>
              <a:ext cx="3104733" cy="58255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07820" y="3953740"/>
              <a:ext cx="3054298" cy="110659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Stakeholder Management</a:t>
            </a:r>
            <a:br>
              <a:rPr lang="en-US" sz="3200" dirty="0" smtClean="0"/>
            </a:br>
            <a:r>
              <a:rPr lang="en-US" sz="3200" dirty="0" smtClean="0"/>
              <a:t>- Addressing resistance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9DE8-56EA-BB44-A925-83050BA5E94C}" type="slidenum">
              <a:rPr lang="en-US" smtClean="0"/>
              <a:pPr/>
              <a:t>11</a:t>
            </a:fld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86746" y="1676400"/>
            <a:ext cx="2743200" cy="3464498"/>
          </a:xfrm>
          <a:prstGeom prst="rect">
            <a:avLst/>
          </a:prstGeom>
          <a:solidFill>
            <a:srgbClr val="C1EC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4530194" y="802939"/>
            <a:ext cx="3254195" cy="5973414"/>
          </a:xfrm>
          <a:prstGeom prst="triangle">
            <a:avLst>
              <a:gd name="adj" fmla="val 58258"/>
            </a:avLst>
          </a:prstGeom>
          <a:solidFill>
            <a:schemeClr val="bg2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6746" y="3303354"/>
            <a:ext cx="2743200" cy="479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86746" y="1935168"/>
            <a:ext cx="2913061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Requirements for Successful Change</a:t>
            </a:r>
            <a:br>
              <a:rPr lang="en-US" sz="1600" b="1" dirty="0" smtClean="0"/>
            </a:br>
            <a:endParaRPr lang="en-US" sz="105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Change Readiness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Leadership Commitment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Stakeholder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Effective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Monitoring Impacts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Portfolio Management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472953" y="2862833"/>
            <a:ext cx="3611209" cy="16329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r>
              <a:rPr lang="en-US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esistance to change is to be expected</a:t>
            </a:r>
          </a:p>
          <a:p>
            <a:pPr fontAlgn="auto">
              <a:spcAft>
                <a:spcPts val="0"/>
              </a:spcAft>
            </a:pPr>
            <a:endParaRPr lang="en-US" sz="1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Resistance must be channeled constructively and addressed directly – it cannot be ignored!</a:t>
            </a:r>
          </a:p>
          <a:p>
            <a:pPr fontAlgn="auto">
              <a:spcAft>
                <a:spcPts val="0"/>
              </a:spcAft>
            </a:pPr>
            <a:endParaRPr lang="en-US" sz="1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2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 the Stake Holders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dirty="0" smtClean="0"/>
              <a:t>Richard Hudson </a:t>
            </a:r>
          </a:p>
          <a:p>
            <a:r>
              <a:rPr lang="en-CA" altLang="en-US" dirty="0" smtClean="0"/>
              <a:t>Evans Incorporated</a:t>
            </a:r>
            <a:endParaRPr lang="en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F686-1F67-4360-807F-B1CC8297574B}" type="slidenum">
              <a:rPr lang="en-CA" altLang="en-US" smtClean="0"/>
              <a:pPr/>
              <a:t>12</a:t>
            </a:fld>
            <a:endParaRPr lang="en-CA" altLang="en-US"/>
          </a:p>
        </p:txBody>
      </p:sp>
      <p:pic>
        <p:nvPicPr>
          <p:cNvPr id="1026" name="Picture 2" descr="http://cache.desktopnexus.com/thumbnails/840370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16824" cy="48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Resistance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- Starts with the individual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9DE8-56EA-BB44-A925-83050BA5E94C}" type="slidenum">
              <a:rPr lang="en-US" smtClean="0"/>
              <a:pPr/>
              <a:t>13</a:t>
            </a:fld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3539563" y="1698036"/>
            <a:ext cx="2405912" cy="605115"/>
          </a:xfrm>
          <a:prstGeom prst="leftArrow">
            <a:avLst>
              <a:gd name="adj1" fmla="val 50000"/>
              <a:gd name="adj2" fmla="val 134241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Think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564962" y="3112442"/>
            <a:ext cx="2336091" cy="581841"/>
          </a:xfrm>
          <a:prstGeom prst="leftArrow">
            <a:avLst>
              <a:gd name="adj1" fmla="val 50000"/>
              <a:gd name="adj2" fmla="val 130345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Feel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564962" y="4581128"/>
            <a:ext cx="2336091" cy="570204"/>
          </a:xfrm>
          <a:prstGeom prst="leftArrow">
            <a:avLst>
              <a:gd name="adj1" fmla="val 50000"/>
              <a:gd name="adj2" fmla="val 130345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163700" y="1676122"/>
            <a:ext cx="22701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Awareness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need for change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163700" y="3142972"/>
            <a:ext cx="27003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Understand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commit to change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163700" y="4589817"/>
            <a:ext cx="28146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Translate thoughts and feelings into actions</a:t>
            </a:r>
          </a:p>
        </p:txBody>
      </p:sp>
      <p:pic>
        <p:nvPicPr>
          <p:cNvPr id="27" name="Picture 10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73" y="1481313"/>
            <a:ext cx="1221467" cy="3823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517232"/>
            <a:ext cx="6268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People don’t resist change, they resist being changed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Group is the Most Resistant to Change?</a:t>
            </a:r>
            <a:endParaRPr lang="en-US" sz="2800" dirty="0"/>
          </a:p>
        </p:txBody>
      </p:sp>
      <p:sp>
        <p:nvSpPr>
          <p:cNvPr id="1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b="0" dirty="0" smtClean="0"/>
              <a:t>Executives </a:t>
            </a:r>
            <a:r>
              <a:rPr lang="en-US" sz="2000" dirty="0"/>
              <a:t>/</a:t>
            </a:r>
            <a:r>
              <a:rPr lang="en-US" sz="2000" b="0" dirty="0" smtClean="0"/>
              <a:t> </a:t>
            </a:r>
            <a:r>
              <a:rPr lang="en-US" sz="2000" dirty="0" smtClean="0"/>
              <a:t>Ministerial</a:t>
            </a:r>
            <a:r>
              <a:rPr lang="en-US" sz="2000" b="0" dirty="0" smtClean="0"/>
              <a:t> Levels 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b="0" dirty="0" smtClean="0"/>
              <a:t>Senior-level </a:t>
            </a:r>
            <a:r>
              <a:rPr lang="en-US" sz="2000" dirty="0" smtClean="0"/>
              <a:t>Officials</a:t>
            </a:r>
            <a:r>
              <a:rPr lang="en-US" sz="2000" b="0" dirty="0" smtClean="0"/>
              <a:t>  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b="0" dirty="0" smtClean="0"/>
              <a:t>Middle-level </a:t>
            </a:r>
            <a:r>
              <a:rPr lang="en-US" sz="2000" b="0" dirty="0"/>
              <a:t>Managers  </a:t>
            </a:r>
            <a:r>
              <a:rPr lang="en-US" sz="2000" b="0" dirty="0" smtClean="0"/>
              <a:t>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b="0" dirty="0" smtClean="0"/>
              <a:t>Front-line </a:t>
            </a:r>
            <a:r>
              <a:rPr lang="en-US" sz="2000" b="0" dirty="0"/>
              <a:t>supervisors  </a:t>
            </a:r>
            <a:r>
              <a:rPr lang="en-US" sz="2000" b="0" dirty="0" smtClean="0"/>
              <a:t>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b="0" dirty="0" smtClean="0"/>
              <a:t>Front-line </a:t>
            </a:r>
            <a:r>
              <a:rPr lang="en-US" sz="2000" b="0" dirty="0"/>
              <a:t>employees  </a:t>
            </a:r>
            <a:r>
              <a:rPr lang="en-US" sz="2000" b="0" dirty="0" smtClean="0"/>
              <a:t>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b="0" dirty="0"/>
              <a:t>Other  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17399DE8-56EA-BB44-A925-83050BA5E94C}" type="slidenum">
              <a:rPr lang="en-US" smtClean="0"/>
              <a:pPr/>
              <a:t>14</a:t>
            </a:fld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7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2348880"/>
            <a:ext cx="60198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Group is the Most Resistant to Change?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en-US" sz="2000" dirty="0"/>
              <a:t>Executives </a:t>
            </a:r>
            <a:r>
              <a:rPr lang="en-US" sz="2000" dirty="0" smtClean="0"/>
              <a:t>/ Ministerial </a:t>
            </a:r>
            <a:r>
              <a:rPr lang="en-US" sz="2000" dirty="0"/>
              <a:t>Levels ……. 5%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en-US" sz="2000" dirty="0"/>
              <a:t>Senior-level </a:t>
            </a:r>
            <a:r>
              <a:rPr lang="en-US" sz="2000" dirty="0" smtClean="0"/>
              <a:t>Officials  ……..………... </a:t>
            </a:r>
            <a:r>
              <a:rPr lang="en-US" sz="2000" dirty="0"/>
              <a:t>12%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en-US" sz="2000" dirty="0"/>
              <a:t>Middle-level Managers  </a:t>
            </a:r>
            <a:r>
              <a:rPr lang="en-US" sz="2000" dirty="0" smtClean="0"/>
              <a:t>…..……….…. </a:t>
            </a:r>
            <a:r>
              <a:rPr lang="en-US" sz="2000" dirty="0"/>
              <a:t>37%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en-US" sz="2000" dirty="0"/>
              <a:t>Front-line supervisors  ………………... 16%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en-US" sz="2000" dirty="0"/>
              <a:t>Front-line employees  </a:t>
            </a:r>
            <a:r>
              <a:rPr lang="en-US" sz="2000" dirty="0" smtClean="0"/>
              <a:t>……….……….. </a:t>
            </a:r>
            <a:r>
              <a:rPr lang="en-US" sz="2000" dirty="0"/>
              <a:t>24%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en-US" sz="2000" dirty="0"/>
              <a:t>Other  </a:t>
            </a:r>
            <a:r>
              <a:rPr lang="en-US" sz="2000" dirty="0" smtClean="0"/>
              <a:t>……………………………………..…... </a:t>
            </a:r>
            <a:r>
              <a:rPr lang="en-US" sz="2000" dirty="0"/>
              <a:t>6%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9DE8-56EA-BB44-A925-83050BA5E94C}" type="slidenum">
              <a:rPr lang="en-US" smtClean="0"/>
              <a:pPr/>
              <a:t>15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27091" y="1905108"/>
            <a:ext cx="6934200" cy="251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en-US" sz="20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638800"/>
            <a:ext cx="502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 A global survey of private and public sector</a:t>
            </a:r>
            <a:r>
              <a:rPr lang="en-US" sz="1100" dirty="0"/>
              <a:t> </a:t>
            </a:r>
            <a:r>
              <a:rPr lang="en-US" sz="1100" dirty="0" smtClean="0"/>
              <a:t>from </a:t>
            </a:r>
            <a:r>
              <a:rPr lang="en-US" sz="1100" i="1" dirty="0" smtClean="0"/>
              <a:t>Best </a:t>
            </a:r>
            <a:r>
              <a:rPr lang="en-US" sz="1100" i="1" dirty="0"/>
              <a:t>Practices in Change Management – 2012 Edition.</a:t>
            </a:r>
            <a:r>
              <a:rPr lang="en-US" sz="1100" dirty="0"/>
              <a:t> Prosci, Inc.  2012. </a:t>
            </a:r>
          </a:p>
          <a:p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86449" y="3910866"/>
            <a:ext cx="7170453" cy="1263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8796" y="2421987"/>
            <a:ext cx="7170453" cy="140898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796" y="1412776"/>
            <a:ext cx="7170453" cy="951743"/>
          </a:xfrm>
          <a:prstGeom prst="rect">
            <a:avLst/>
          </a:prstGeom>
          <a:solidFill>
            <a:srgbClr val="C1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Addressing resistance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9DE8-56EA-BB44-A925-83050BA5E94C}" type="slidenum">
              <a:rPr lang="en-US" smtClean="0"/>
              <a:pPr/>
              <a:t>16</a:t>
            </a:fld>
            <a:r>
              <a:rPr lang="en-US" dirty="0" smtClean="0"/>
              <a:t>      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684096" y="2209249"/>
            <a:ext cx="4894517" cy="2742198"/>
            <a:chOff x="943749" y="2971374"/>
            <a:chExt cx="6278275" cy="32944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TextBox 61"/>
            <p:cNvSpPr txBox="1"/>
            <p:nvPr/>
          </p:nvSpPr>
          <p:spPr>
            <a:xfrm>
              <a:off x="943749" y="3514251"/>
              <a:ext cx="1300434" cy="366285"/>
            </a:xfrm>
            <a:prstGeom prst="roundRect">
              <a:avLst/>
            </a:prstGeom>
            <a:ln w="63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Managerial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58239" y="3502582"/>
              <a:ext cx="1379323" cy="366285"/>
            </a:xfrm>
            <a:prstGeom prst="roundRect">
              <a:avLst/>
            </a:prstGeom>
            <a:ln w="63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Managerial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3482" y="4352450"/>
              <a:ext cx="1423070" cy="366285"/>
            </a:xfrm>
            <a:prstGeom prst="roundRect">
              <a:avLst/>
            </a:prstGeom>
            <a:ln w="63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Supervisory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93808" y="4340784"/>
              <a:ext cx="1358277" cy="366285"/>
            </a:xfrm>
            <a:prstGeom prst="roundRect">
              <a:avLst/>
            </a:prstGeom>
            <a:ln w="63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Supervisory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32836" y="5266850"/>
              <a:ext cx="1112801" cy="366285"/>
            </a:xfrm>
            <a:prstGeom prst="roundRect">
              <a:avLst/>
            </a:prstGeom>
            <a:ln w="63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Technical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14314" y="5899527"/>
              <a:ext cx="1607710" cy="366285"/>
            </a:xfrm>
            <a:prstGeom prst="roundRect">
              <a:avLst/>
            </a:prstGeom>
            <a:ln w="63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Administrative</a:t>
              </a:r>
            </a:p>
          </p:txBody>
        </p:sp>
        <p:cxnSp>
          <p:nvCxnSpPr>
            <p:cNvPr id="68" name="Elbow Connector 67"/>
            <p:cNvCxnSpPr>
              <a:cxnSpLocks noChangeAspect="1"/>
            </p:cNvCxnSpPr>
            <p:nvPr/>
          </p:nvCxnSpPr>
          <p:spPr>
            <a:xfrm rot="5400000">
              <a:off x="2015254" y="2556993"/>
              <a:ext cx="542091" cy="1370854"/>
            </a:xfrm>
            <a:prstGeom prst="bentConnector3">
              <a:avLst/>
            </a:prstGeom>
            <a:ln w="63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Elbow Connector 68"/>
            <p:cNvCxnSpPr>
              <a:cxnSpLocks noChangeAspect="1"/>
            </p:cNvCxnSpPr>
            <p:nvPr/>
          </p:nvCxnSpPr>
          <p:spPr>
            <a:xfrm rot="16200000" flipH="1">
              <a:off x="3497006" y="2454313"/>
              <a:ext cx="530422" cy="1576216"/>
            </a:xfrm>
            <a:prstGeom prst="bentConnector3">
              <a:avLst/>
            </a:prstGeom>
            <a:ln w="63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0" name="Elbow Connector 69"/>
            <p:cNvCxnSpPr>
              <a:cxnSpLocks noChangeAspect="1"/>
            </p:cNvCxnSpPr>
            <p:nvPr/>
          </p:nvCxnSpPr>
          <p:spPr>
            <a:xfrm rot="5400000">
              <a:off x="3901965" y="3698837"/>
              <a:ext cx="478134" cy="821041"/>
            </a:xfrm>
            <a:prstGeom prst="bentConnector3">
              <a:avLst/>
            </a:prstGeom>
            <a:ln w="63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1" name="Elbow Connector 70"/>
            <p:cNvCxnSpPr>
              <a:cxnSpLocks noChangeAspect="1"/>
            </p:cNvCxnSpPr>
            <p:nvPr/>
          </p:nvCxnSpPr>
          <p:spPr>
            <a:xfrm rot="16200000" flipH="1">
              <a:off x="4723005" y="3696246"/>
              <a:ext cx="478134" cy="821041"/>
            </a:xfrm>
            <a:prstGeom prst="bentConnector3">
              <a:avLst/>
            </a:prstGeom>
            <a:ln w="63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2" name="Elbow Connector 71"/>
            <p:cNvCxnSpPr>
              <a:endCxn id="67" idx="1"/>
            </p:cNvCxnSpPr>
            <p:nvPr/>
          </p:nvCxnSpPr>
          <p:spPr>
            <a:xfrm rot="16200000" flipH="1">
              <a:off x="5288102" y="5756458"/>
              <a:ext cx="436834" cy="215590"/>
            </a:xfrm>
            <a:prstGeom prst="bentConnector2">
              <a:avLst/>
            </a:prstGeom>
            <a:ln w="63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611560" y="5294974"/>
            <a:ext cx="786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Change must be led and managed by staff </a:t>
            </a:r>
            <a:r>
              <a:rPr lang="en-US" sz="2400" b="1" u="sng" dirty="0" smtClean="0">
                <a:solidFill>
                  <a:srgbClr val="FF0000"/>
                </a:solidFill>
              </a:rPr>
              <a:t>within</a:t>
            </a:r>
            <a:r>
              <a:rPr lang="en-US" sz="2400" b="1" dirty="0" smtClean="0">
                <a:solidFill>
                  <a:srgbClr val="FF0000"/>
                </a:solidFill>
              </a:rPr>
              <a:t> the impacted organizations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95254" y="1453862"/>
            <a:ext cx="1362422" cy="781633"/>
          </a:xfrm>
          <a:prstGeom prst="round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Leaders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00721" y="2720309"/>
            <a:ext cx="1532743" cy="743966"/>
          </a:xfrm>
          <a:prstGeom prst="round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Middle Management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31196" y="4194003"/>
            <a:ext cx="1362422" cy="696870"/>
          </a:xfrm>
          <a:prstGeom prst="round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Front-Line Staff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>
            <a:off x="1067449" y="3574503"/>
            <a:ext cx="427568" cy="49526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94949"/>
              </a:solidFill>
            </a:endParaRPr>
          </a:p>
        </p:txBody>
      </p:sp>
      <p:sp>
        <p:nvSpPr>
          <p:cNvPr id="83" name="Up Arrow 82"/>
          <p:cNvSpPr/>
          <p:nvPr/>
        </p:nvSpPr>
        <p:spPr>
          <a:xfrm>
            <a:off x="1510350" y="3529866"/>
            <a:ext cx="488649" cy="495267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94949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6162483" y="3655486"/>
            <a:ext cx="0" cy="457200"/>
          </a:xfrm>
          <a:prstGeom prst="line">
            <a:avLst/>
          </a:prstGeom>
          <a:ln w="63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5" name="TextBox 84"/>
          <p:cNvSpPr txBox="1"/>
          <p:nvPr/>
        </p:nvSpPr>
        <p:spPr>
          <a:xfrm>
            <a:off x="3249468" y="1902782"/>
            <a:ext cx="2030602" cy="306467"/>
          </a:xfrm>
          <a:prstGeom prst="roundRect">
            <a:avLst/>
          </a:prstGeom>
          <a:ln w="63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Civil Service Executives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6602" y="1497976"/>
            <a:ext cx="2043467" cy="306467"/>
          </a:xfrm>
          <a:prstGeom prst="roundRect">
            <a:avLst/>
          </a:prstGeom>
          <a:ln w="63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POLITICAL APPOINTEES</a:t>
            </a:r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3810000" y="6400128"/>
            <a:ext cx="192006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Century Gothic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/>
              <a:t>Slide </a:t>
            </a:r>
            <a:fld id="{17399DE8-56EA-BB44-A925-83050BA5E94C}" type="slidenum">
              <a:rPr lang="en-US" sz="1200" smtClean="0"/>
              <a:pPr algn="ctr"/>
              <a:t>16</a:t>
            </a:fld>
            <a:r>
              <a:rPr lang="en-US" sz="1200" smtClean="0"/>
              <a:t> of 15      </a:t>
            </a:r>
            <a:endParaRPr lang="en-US" sz="1200" dirty="0"/>
          </a:p>
        </p:txBody>
      </p:sp>
      <p:sp>
        <p:nvSpPr>
          <p:cNvPr id="36" name="Down Arrow 35"/>
          <p:cNvSpPr/>
          <p:nvPr/>
        </p:nvSpPr>
        <p:spPr>
          <a:xfrm>
            <a:off x="1067449" y="2126703"/>
            <a:ext cx="427568" cy="49526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94949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1510350" y="2082066"/>
            <a:ext cx="488649" cy="495267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9494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7385" y="2420888"/>
            <a:ext cx="2249111" cy="1323783"/>
          </a:xfrm>
          <a:prstGeom prst="rect">
            <a:avLst/>
          </a:prstGeom>
          <a:solidFill>
            <a:srgbClr val="D6EDBD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Middle Management must become agents for change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3" t="36315" b="9694"/>
          <a:stretch/>
        </p:blipFill>
        <p:spPr>
          <a:xfrm>
            <a:off x="5631627" y="5020941"/>
            <a:ext cx="903642" cy="1294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9" r="72319" b="9694"/>
          <a:stretch/>
        </p:blipFill>
        <p:spPr>
          <a:xfrm>
            <a:off x="1128936" y="4941168"/>
            <a:ext cx="1066800" cy="1355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8" b="9694"/>
          <a:stretch/>
        </p:blipFill>
        <p:spPr>
          <a:xfrm>
            <a:off x="5451433" y="4077072"/>
            <a:ext cx="1215614" cy="2165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4"/>
          <a:stretch/>
        </p:blipFill>
        <p:spPr>
          <a:xfrm>
            <a:off x="2197509" y="4480914"/>
            <a:ext cx="3253923" cy="1828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Communications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4448-93E6-468F-959A-CB8B66DD2D1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568" y="1676400"/>
            <a:ext cx="2908601" cy="3464498"/>
          </a:xfrm>
          <a:prstGeom prst="rect">
            <a:avLst/>
          </a:prstGeom>
          <a:solidFill>
            <a:srgbClr val="C1EC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3144439" y="422593"/>
            <a:ext cx="5782101" cy="6217024"/>
          </a:xfrm>
          <a:prstGeom prst="triangle">
            <a:avLst>
              <a:gd name="adj" fmla="val 4295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568" y="3746351"/>
            <a:ext cx="3068159" cy="330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568" y="1935168"/>
            <a:ext cx="2854812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Requirements for Successful Change</a:t>
            </a:r>
            <a:br>
              <a:rPr lang="en-US" sz="1600" b="1" dirty="0" smtClean="0"/>
            </a:br>
            <a:endParaRPr lang="en-US" sz="105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Change Readiness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Leadership Commitment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Stakeholder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Effective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Monitoring Impacts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Portfolio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2611938"/>
            <a:ext cx="36894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Sources of Poor Communications: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Inconsistent messages</a:t>
            </a:r>
            <a:endParaRPr lang="en-US" sz="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Not addressing why</a:t>
            </a:r>
            <a:endParaRPr lang="en-US" sz="1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Difficulty </a:t>
            </a:r>
            <a:r>
              <a:rPr lang="en-US" sz="1600" dirty="0">
                <a:solidFill>
                  <a:schemeClr val="bg1"/>
                </a:solidFill>
              </a:rPr>
              <a:t>engaging with </a:t>
            </a:r>
            <a:r>
              <a:rPr lang="en-US" sz="1600" dirty="0" smtClean="0">
                <a:solidFill>
                  <a:schemeClr val="bg1"/>
                </a:solidFill>
              </a:rPr>
              <a:t>everyone</a:t>
            </a:r>
            <a:endParaRPr lang="en-US" sz="1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Long gaps </a:t>
            </a:r>
            <a:r>
              <a:rPr lang="en-US" sz="1600" dirty="0">
                <a:solidFill>
                  <a:schemeClr val="bg1"/>
                </a:solidFill>
              </a:rPr>
              <a:t>between communications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Poor </a:t>
            </a:r>
            <a:r>
              <a:rPr lang="en-US" sz="1600" dirty="0">
                <a:solidFill>
                  <a:schemeClr val="bg1"/>
                </a:solidFill>
              </a:rPr>
              <a:t>timeliness with regards to what  is actually happening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5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1825915" y="2918259"/>
            <a:ext cx="5162763" cy="0"/>
          </a:xfrm>
          <a:prstGeom prst="line">
            <a:avLst/>
          </a:prstGeom>
          <a:ln w="31750">
            <a:solidFill>
              <a:srgbClr val="0099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02323" y="4366059"/>
            <a:ext cx="3454467" cy="0"/>
          </a:xfrm>
          <a:prstGeom prst="line">
            <a:avLst/>
          </a:prstGeom>
          <a:ln w="31750">
            <a:solidFill>
              <a:srgbClr val="0099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7232" y="5168262"/>
            <a:ext cx="107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I. Contact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485" y="4522585"/>
            <a:ext cx="142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II. Awareness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744" y="3773260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III. Understand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5023" y="2458950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D4D4D"/>
                </a:solidFill>
              </a:rPr>
              <a:t>V</a:t>
            </a:r>
            <a:r>
              <a:rPr lang="en-US" dirty="0" smtClean="0">
                <a:solidFill>
                  <a:srgbClr val="4D4D4D"/>
                </a:solidFill>
              </a:rPr>
              <a:t>. Adopt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124" y="1750666"/>
            <a:ext cx="18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D4D4D"/>
                </a:solidFill>
              </a:rPr>
              <a:t>V</a:t>
            </a:r>
            <a:r>
              <a:rPr lang="en-US" dirty="0" smtClean="0">
                <a:solidFill>
                  <a:srgbClr val="4D4D4D"/>
                </a:solidFill>
              </a:rPr>
              <a:t>I. Institutionalize</a:t>
            </a:r>
            <a:endParaRPr lang="en-US" dirty="0">
              <a:solidFill>
                <a:srgbClr val="4D4D4D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51453" y="1935332"/>
            <a:ext cx="4114800" cy="3429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007025" y="5324393"/>
            <a:ext cx="228600" cy="18466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78886" y="4678716"/>
            <a:ext cx="228600" cy="18466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66268" y="3943929"/>
            <a:ext cx="228600" cy="18466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99284" y="1899858"/>
            <a:ext cx="228600" cy="18466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6937" y="3126628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IV. Install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9575" y="3266993"/>
            <a:ext cx="228600" cy="18466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31212" y="5658482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Unaware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8681" y="4975659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Confusion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9611" y="4367375"/>
            <a:ext cx="147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Negative Perception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27" name="Elbow Connector 26"/>
          <p:cNvCxnSpPr>
            <a:stCxn id="16" idx="6"/>
            <a:endCxn id="23" idx="0"/>
          </p:cNvCxnSpPr>
          <p:nvPr/>
        </p:nvCxnSpPr>
        <p:spPr>
          <a:xfrm>
            <a:off x="4235625" y="5416726"/>
            <a:ext cx="522147" cy="241756"/>
          </a:xfrm>
          <a:prstGeom prst="bentConnector2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7" idx="6"/>
            <a:endCxn id="24" idx="0"/>
          </p:cNvCxnSpPr>
          <p:nvPr/>
        </p:nvCxnSpPr>
        <p:spPr>
          <a:xfrm>
            <a:off x="5007486" y="4771049"/>
            <a:ext cx="535006" cy="204610"/>
          </a:xfrm>
          <a:prstGeom prst="bentConnector2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8" idx="6"/>
          </p:cNvCxnSpPr>
          <p:nvPr/>
        </p:nvCxnSpPr>
        <p:spPr>
          <a:xfrm>
            <a:off x="5894868" y="4036262"/>
            <a:ext cx="844366" cy="320933"/>
          </a:xfrm>
          <a:prstGeom prst="bentConnector2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17681" y="3614239"/>
            <a:ext cx="103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Lack of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Support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37" name="Elbow Connector 36"/>
          <p:cNvCxnSpPr>
            <a:stCxn id="22" idx="6"/>
            <a:endCxn id="35" idx="0"/>
          </p:cNvCxnSpPr>
          <p:nvPr/>
        </p:nvCxnSpPr>
        <p:spPr>
          <a:xfrm>
            <a:off x="6698175" y="3359326"/>
            <a:ext cx="638818" cy="254913"/>
          </a:xfrm>
          <a:prstGeom prst="bentConnector2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62534" y="3102105"/>
            <a:ext cx="114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Change Abandoned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24445" y="4857104"/>
            <a:ext cx="144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92929"/>
                </a:solidFill>
              </a:rPr>
              <a:t>Preparation</a:t>
            </a:r>
            <a:endParaRPr lang="en-US" sz="2000" b="1" dirty="0">
              <a:solidFill>
                <a:srgbClr val="29292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32940" y="3508240"/>
            <a:ext cx="1409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92929"/>
                </a:solidFill>
              </a:rPr>
              <a:t>Acceptance</a:t>
            </a:r>
            <a:endParaRPr lang="en-US" sz="2000" b="1" dirty="0">
              <a:solidFill>
                <a:srgbClr val="29292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72458" y="2154886"/>
            <a:ext cx="1588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92929"/>
                </a:solidFill>
              </a:rPr>
              <a:t>Commitment</a:t>
            </a:r>
            <a:endParaRPr lang="en-US" sz="2000" b="1" dirty="0">
              <a:solidFill>
                <a:srgbClr val="292929"/>
              </a:solidFill>
            </a:endParaRPr>
          </a:p>
        </p:txBody>
      </p:sp>
      <p:cxnSp>
        <p:nvCxnSpPr>
          <p:cNvPr id="51" name="Elbow Connector 50"/>
          <p:cNvCxnSpPr/>
          <p:nvPr/>
        </p:nvCxnSpPr>
        <p:spPr>
          <a:xfrm>
            <a:off x="7347974" y="2727058"/>
            <a:ext cx="990600" cy="375047"/>
          </a:xfrm>
          <a:prstGeom prst="bentConnector2">
            <a:avLst/>
          </a:prstGeom>
          <a:ln w="190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1828800" y="565428"/>
            <a:ext cx="7162800" cy="757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accent2"/>
              </a:solidFill>
              <a:latin typeface="Century Gothic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16038" y="2645725"/>
            <a:ext cx="228600" cy="18466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53115" y="3721067"/>
            <a:ext cx="2833949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Degree of Support </a:t>
            </a:r>
          </a:p>
          <a:p>
            <a:pPr algn="ctr"/>
            <a:r>
              <a:rPr lang="en-US" sz="2000" b="1" dirty="0" smtClean="0"/>
              <a:t>for the change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97607" y="1591235"/>
            <a:ext cx="36999" cy="4344545"/>
          </a:xfrm>
          <a:prstGeom prst="straightConnector1">
            <a:avLst/>
          </a:prstGeom>
          <a:ln w="2540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6476" y="5537594"/>
            <a:ext cx="712054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24445" y="5934404"/>
            <a:ext cx="6446272" cy="0"/>
          </a:xfrm>
          <a:prstGeom prst="straightConnector1">
            <a:avLst/>
          </a:prstGeom>
          <a:ln w="2540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  <a:latin typeface="Century Gothic"/>
              </a:rPr>
              <a:t>Change Communications</a:t>
            </a:r>
            <a:br>
              <a:rPr lang="en-US" sz="3200" dirty="0">
                <a:solidFill>
                  <a:srgbClr val="00B050"/>
                </a:solidFill>
                <a:latin typeface="Century Gothic"/>
              </a:rPr>
            </a:br>
            <a:r>
              <a:rPr lang="en-US" sz="3200" dirty="0">
                <a:solidFill>
                  <a:srgbClr val="00B050"/>
                </a:solidFill>
                <a:latin typeface="Century Gothic"/>
              </a:rPr>
              <a:t> – Checking in or out</a:t>
            </a:r>
            <a:r>
              <a:rPr lang="en-US" sz="3200" dirty="0" smtClean="0">
                <a:solidFill>
                  <a:srgbClr val="00B050"/>
                </a:solidFill>
                <a:latin typeface="Century Gothic"/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4448-93E6-468F-959A-CB8B66DD2D1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7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23300" cy="1143000"/>
          </a:xfrm>
        </p:spPr>
        <p:txBody>
          <a:bodyPr>
            <a:noAutofit/>
          </a:bodyPr>
          <a:lstStyle/>
          <a:p>
            <a:r>
              <a:rPr lang="en-US" sz="2400" dirty="0"/>
              <a:t>From whom do employees prefer to hear communications </a:t>
            </a:r>
            <a:r>
              <a:rPr lang="en-US" sz="2400" dirty="0" smtClean="0"/>
              <a:t>about </a:t>
            </a:r>
            <a:r>
              <a:rPr lang="en-US" sz="2400" dirty="0"/>
              <a:t>the organizational need for change 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0" dirty="0" smtClean="0"/>
              <a:t>CEO/Minister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 smtClean="0"/>
              <a:t>Executive/ Senior </a:t>
            </a:r>
            <a:r>
              <a:rPr lang="en-US" sz="2000" dirty="0" smtClean="0"/>
              <a:t>Official</a:t>
            </a:r>
            <a:endParaRPr lang="en-US" sz="20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 smtClean="0"/>
              <a:t>Department Head</a:t>
            </a:r>
            <a:endParaRPr lang="en-US" sz="20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/>
              <a:t>The Employee’s </a:t>
            </a:r>
            <a:r>
              <a:rPr lang="en-US" sz="2000" b="0" dirty="0" smtClean="0"/>
              <a:t>Supervisor</a:t>
            </a:r>
            <a:endParaRPr lang="en-US" sz="20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/>
              <a:t>Human Resources </a:t>
            </a:r>
            <a:r>
              <a:rPr lang="en-US" sz="2000" b="0" dirty="0" smtClean="0"/>
              <a:t>Representative</a:t>
            </a:r>
            <a:endParaRPr lang="en-US" sz="20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/>
              <a:t>Project </a:t>
            </a:r>
            <a:r>
              <a:rPr lang="en-US" sz="2000" b="0" dirty="0" smtClean="0"/>
              <a:t>Team </a:t>
            </a:r>
            <a:r>
              <a:rPr lang="en-US" sz="2000" dirty="0" smtClean="0"/>
              <a:t>L</a:t>
            </a:r>
            <a:r>
              <a:rPr lang="en-US" sz="2000" b="0" dirty="0" smtClean="0"/>
              <a:t>ead</a:t>
            </a:r>
            <a:endParaRPr lang="en-US" sz="20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 smtClean="0"/>
              <a:t>Change </a:t>
            </a:r>
            <a:r>
              <a:rPr lang="en-US" sz="2000" dirty="0"/>
              <a:t>M</a:t>
            </a:r>
            <a:r>
              <a:rPr lang="en-US" sz="2000" b="0" dirty="0" smtClean="0"/>
              <a:t>anagement </a:t>
            </a:r>
            <a:r>
              <a:rPr lang="en-US" sz="2000" dirty="0"/>
              <a:t>T</a:t>
            </a:r>
            <a:r>
              <a:rPr lang="en-US" sz="2000" b="0" dirty="0" smtClean="0"/>
              <a:t>eam</a:t>
            </a:r>
            <a:endParaRPr lang="en-US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19</a:t>
            </a:fld>
            <a:endParaRPr lang="en-CA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7273"/>
          <a:stretch/>
        </p:blipFill>
        <p:spPr>
          <a:xfrm>
            <a:off x="3625273" y="4437112"/>
            <a:ext cx="5455227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7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is the main reason financial/procurement system implementations fail?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27373"/>
            <a:ext cx="8229600" cy="3949899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Project team not skilled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Lack of leadership commitment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Weak program planning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Institutional Resistance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Inappropriate technology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Inadequate Capacity to Sustain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5536" y="1628800"/>
            <a:ext cx="60198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10000" y="6400128"/>
            <a:ext cx="192006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Century Gothic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/>
              <a:t>Slide </a:t>
            </a:r>
            <a:fld id="{17399DE8-56EA-BB44-A925-83050BA5E94C}" type="slidenum">
              <a:rPr lang="en-US" sz="1200" smtClean="0"/>
              <a:pPr algn="ctr"/>
              <a:t>20</a:t>
            </a:fld>
            <a:r>
              <a:rPr lang="en-US" sz="1200" smtClean="0"/>
              <a:t> of 15      </a:t>
            </a:r>
            <a:endParaRPr lang="en-US" sz="1200" dirty="0"/>
          </a:p>
        </p:txBody>
      </p:sp>
      <p:sp>
        <p:nvSpPr>
          <p:cNvPr id="11" name="TPQuestion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23300" cy="1143000"/>
          </a:xfrm>
        </p:spPr>
        <p:txBody>
          <a:bodyPr>
            <a:noAutofit/>
          </a:bodyPr>
          <a:lstStyle/>
          <a:p>
            <a:r>
              <a:rPr lang="en-US" sz="2400" dirty="0"/>
              <a:t>From whom do employees prefer to hear communications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about </a:t>
            </a:r>
            <a:r>
              <a:rPr lang="en-US" sz="2400" dirty="0"/>
              <a:t>the organizational need for change 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CEO/Minister …..……………………………. </a:t>
            </a:r>
            <a:r>
              <a:rPr lang="en-US" sz="2000" dirty="0"/>
              <a:t>47%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Executive/ Senior </a:t>
            </a:r>
            <a:r>
              <a:rPr lang="en-US" sz="2000" dirty="0" smtClean="0"/>
              <a:t>Official </a:t>
            </a:r>
            <a:r>
              <a:rPr lang="en-US" sz="2000" dirty="0"/>
              <a:t>……………. 31%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Department Head </a:t>
            </a:r>
            <a:r>
              <a:rPr lang="en-US" sz="2000" dirty="0" smtClean="0"/>
              <a:t>….……………………….. </a:t>
            </a:r>
            <a:r>
              <a:rPr lang="en-US" sz="2000" dirty="0"/>
              <a:t>7%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The Employee’s Supervisor ……………… 4%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Human Resources Representative </a:t>
            </a:r>
            <a:r>
              <a:rPr lang="en-US" sz="2000" dirty="0" smtClean="0"/>
              <a:t>…… </a:t>
            </a:r>
            <a:r>
              <a:rPr lang="en-US" sz="2000" dirty="0"/>
              <a:t>3%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Project </a:t>
            </a:r>
            <a:r>
              <a:rPr lang="en-US" sz="2000" dirty="0" smtClean="0"/>
              <a:t>Team Lead ……………….…………  </a:t>
            </a:r>
            <a:r>
              <a:rPr lang="en-US" sz="2000" dirty="0"/>
              <a:t>2%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Change </a:t>
            </a:r>
            <a:r>
              <a:rPr lang="en-US" sz="2000" dirty="0" smtClean="0"/>
              <a:t>Management </a:t>
            </a:r>
            <a:r>
              <a:rPr lang="en-US" sz="2000" dirty="0"/>
              <a:t>T</a:t>
            </a:r>
            <a:r>
              <a:rPr lang="en-US" sz="2000" dirty="0" smtClean="0"/>
              <a:t>eam …….………  </a:t>
            </a:r>
            <a:r>
              <a:rPr lang="en-US" sz="2000" dirty="0"/>
              <a:t>0%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20</a:t>
            </a:fld>
            <a:endParaRPr lang="en-CA" altLang="en-US"/>
          </a:p>
        </p:txBody>
      </p:sp>
      <p:sp>
        <p:nvSpPr>
          <p:cNvPr id="12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39149" y="18288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525318" y="5697746"/>
            <a:ext cx="3437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Best </a:t>
            </a:r>
            <a:r>
              <a:rPr lang="en-US" sz="1100" i="1" dirty="0"/>
              <a:t>Practices in Change </a:t>
            </a:r>
            <a:r>
              <a:rPr lang="en-US" sz="1100" i="1" dirty="0" smtClean="0"/>
              <a:t>Management</a:t>
            </a:r>
            <a:br>
              <a:rPr lang="en-US" sz="1100" i="1" dirty="0" smtClean="0"/>
            </a:br>
            <a:r>
              <a:rPr lang="en-US" sz="1100" i="1" dirty="0" smtClean="0"/>
              <a:t>2012 </a:t>
            </a:r>
            <a:r>
              <a:rPr lang="en-US" sz="1100" i="1" dirty="0"/>
              <a:t>Edition.</a:t>
            </a:r>
            <a:r>
              <a:rPr lang="en-US" sz="1100" dirty="0"/>
              <a:t> Prosci, Inc.  2012. </a:t>
            </a:r>
          </a:p>
          <a:p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7273"/>
          <a:stretch/>
        </p:blipFill>
        <p:spPr>
          <a:xfrm>
            <a:off x="3625273" y="4493096"/>
            <a:ext cx="5455227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4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233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/>
              <a:t>whom do employees prefer to </a:t>
            </a:r>
            <a:r>
              <a:rPr lang="en-US" sz="2400" dirty="0" smtClean="0"/>
              <a:t>hear communications </a:t>
            </a:r>
            <a:r>
              <a:rPr lang="en-US" sz="2400" dirty="0"/>
              <a:t>about </a:t>
            </a:r>
            <a:r>
              <a:rPr lang="en-US" sz="2400" dirty="0" smtClean="0"/>
              <a:t>how </a:t>
            </a:r>
            <a:r>
              <a:rPr lang="en-US" sz="2400" dirty="0"/>
              <a:t>a change affects them </a:t>
            </a:r>
            <a:r>
              <a:rPr lang="en-US" sz="2400" dirty="0" smtClean="0"/>
              <a:t>personally?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CEO/Minister </a:t>
            </a: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Executive/ Senior </a:t>
            </a:r>
            <a:r>
              <a:rPr lang="en-US" sz="2000" dirty="0" smtClean="0"/>
              <a:t>Official  </a:t>
            </a: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Department Head 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The Employee’s Supervisor 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Human Resources Representative 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Project </a:t>
            </a:r>
            <a:r>
              <a:rPr lang="en-US" sz="2000" dirty="0" smtClean="0"/>
              <a:t>Team Lead  </a:t>
            </a: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Change </a:t>
            </a:r>
            <a:r>
              <a:rPr lang="en-US" sz="2000" dirty="0" smtClean="0"/>
              <a:t>Management </a:t>
            </a:r>
            <a:r>
              <a:rPr lang="en-US" sz="2000" dirty="0"/>
              <a:t>T</a:t>
            </a:r>
            <a:r>
              <a:rPr lang="en-US" sz="2000" dirty="0" smtClean="0"/>
              <a:t>eam 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21</a:t>
            </a:fld>
            <a:endParaRPr lang="en-CA" altLang="en-US"/>
          </a:p>
        </p:txBody>
      </p:sp>
      <p:sp>
        <p:nvSpPr>
          <p:cNvPr id="6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04679" y="18288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7273"/>
          <a:stretch/>
        </p:blipFill>
        <p:spPr>
          <a:xfrm>
            <a:off x="3625273" y="4437112"/>
            <a:ext cx="5455227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9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5318" y="2708920"/>
            <a:ext cx="60198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/>
              <a:t>whom do employees prefer to </a:t>
            </a:r>
            <a:r>
              <a:rPr lang="en-US" sz="2400" dirty="0" smtClean="0"/>
              <a:t>hear communications </a:t>
            </a:r>
            <a:r>
              <a:rPr lang="en-US" sz="2400" dirty="0"/>
              <a:t>about </a:t>
            </a:r>
            <a:r>
              <a:rPr lang="en-US" sz="2400" dirty="0" smtClean="0"/>
              <a:t>how </a:t>
            </a:r>
            <a:r>
              <a:rPr lang="en-US" sz="2400" dirty="0"/>
              <a:t>a change affects them </a:t>
            </a:r>
            <a:r>
              <a:rPr lang="en-US" sz="2400" dirty="0" smtClean="0"/>
              <a:t>personally?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CEO/Minister …….…………………………….  </a:t>
            </a:r>
            <a:r>
              <a:rPr lang="en-US" sz="2000" dirty="0"/>
              <a:t>4%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Executive/ Senior </a:t>
            </a:r>
            <a:r>
              <a:rPr lang="en-US" sz="2000" dirty="0" smtClean="0"/>
              <a:t>Official ..…………….  </a:t>
            </a:r>
            <a:r>
              <a:rPr lang="en-US" sz="2000" dirty="0"/>
              <a:t>6%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Department Head </a:t>
            </a:r>
            <a:r>
              <a:rPr lang="en-US" sz="2000" dirty="0" smtClean="0"/>
              <a:t>………………..………... </a:t>
            </a:r>
            <a:r>
              <a:rPr lang="en-US" sz="2000" dirty="0"/>
              <a:t>10%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The Employee’s Supervisor ……………… 69%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Human Resources Representative </a:t>
            </a:r>
            <a:r>
              <a:rPr lang="en-US" sz="2000" dirty="0" smtClean="0"/>
              <a:t>…..  </a:t>
            </a:r>
            <a:r>
              <a:rPr lang="en-US" sz="2000" dirty="0"/>
              <a:t>3%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Project </a:t>
            </a:r>
            <a:r>
              <a:rPr lang="en-US" sz="2000" dirty="0" smtClean="0"/>
              <a:t>Team Lead ……………..…………..  </a:t>
            </a:r>
            <a:r>
              <a:rPr lang="en-US" sz="2000" dirty="0"/>
              <a:t>2%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Change </a:t>
            </a:r>
            <a:r>
              <a:rPr lang="en-US" sz="2000" dirty="0" smtClean="0"/>
              <a:t>Management </a:t>
            </a:r>
            <a:r>
              <a:rPr lang="en-US" sz="2000" dirty="0"/>
              <a:t>T</a:t>
            </a:r>
            <a:r>
              <a:rPr lang="en-US" sz="2000" dirty="0" smtClean="0"/>
              <a:t>eam ……………... </a:t>
            </a:r>
            <a:r>
              <a:rPr lang="en-US" sz="2000" dirty="0"/>
              <a:t>3%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22</a:t>
            </a:fld>
            <a:endParaRPr lang="en-CA" altLang="en-US"/>
          </a:p>
        </p:txBody>
      </p:sp>
      <p:sp>
        <p:nvSpPr>
          <p:cNvPr id="8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45020" y="18288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25318" y="5697746"/>
            <a:ext cx="3437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Best </a:t>
            </a:r>
            <a:r>
              <a:rPr lang="en-US" sz="1100" i="1" dirty="0"/>
              <a:t>Practices in Change </a:t>
            </a:r>
            <a:r>
              <a:rPr lang="en-US" sz="1100" i="1" dirty="0" smtClean="0"/>
              <a:t>Management</a:t>
            </a:r>
            <a:br>
              <a:rPr lang="en-US" sz="1100" i="1" dirty="0" smtClean="0"/>
            </a:br>
            <a:r>
              <a:rPr lang="en-US" sz="1100" i="1" dirty="0" smtClean="0"/>
              <a:t>2012 </a:t>
            </a:r>
            <a:r>
              <a:rPr lang="en-US" sz="1100" i="1" dirty="0"/>
              <a:t>Edition.</a:t>
            </a:r>
            <a:r>
              <a:rPr lang="en-US" sz="1100" dirty="0"/>
              <a:t> Prosci, Inc.  2012. </a:t>
            </a:r>
          </a:p>
          <a:p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7273"/>
          <a:stretch/>
        </p:blipFill>
        <p:spPr>
          <a:xfrm>
            <a:off x="3625273" y="4509120"/>
            <a:ext cx="5455227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1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Impact of development approach on change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53"/>
            <a:ext cx="4474840" cy="22608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Custom</a:t>
            </a:r>
          </a:p>
          <a:p>
            <a:r>
              <a:rPr lang="en-US" sz="1800" dirty="0" smtClean="0"/>
              <a:t>More Familiar</a:t>
            </a:r>
            <a:r>
              <a:rPr lang="en-US" sz="1800" dirty="0" smtClean="0"/>
              <a:t> </a:t>
            </a:r>
            <a:r>
              <a:rPr lang="en-US" sz="1800" dirty="0" smtClean="0"/>
              <a:t>(if automate current)</a:t>
            </a:r>
          </a:p>
          <a:p>
            <a:r>
              <a:rPr lang="en-US" sz="1800" dirty="0" smtClean="0"/>
              <a:t>Easier </a:t>
            </a:r>
            <a:r>
              <a:rPr lang="en-US" sz="1800" dirty="0"/>
              <a:t>to Sustain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165304"/>
            <a:ext cx="5768280" cy="476250"/>
          </a:xfrm>
        </p:spPr>
        <p:txBody>
          <a:bodyPr/>
          <a:lstStyle/>
          <a:p>
            <a:r>
              <a:rPr lang="en-CA" altLang="en-US" dirty="0" smtClean="0"/>
              <a:t>Richard Hudson </a:t>
            </a:r>
          </a:p>
          <a:p>
            <a:r>
              <a:rPr lang="en-CA" altLang="en-US" dirty="0" smtClean="0"/>
              <a:t>Evans Incorporated</a:t>
            </a:r>
            <a:endParaRPr lang="en-C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23</a:t>
            </a:fld>
            <a:endParaRPr lang="en-CA" altLang="en-US"/>
          </a:p>
        </p:txBody>
      </p:sp>
      <p:pic>
        <p:nvPicPr>
          <p:cNvPr id="13318" name="Picture 6" descr="http://www.cultivatingemotionalbalance.org/sites/default/files/rocks_on_balanc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469422" cy="13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221696" y="1560478"/>
            <a:ext cx="2886808" cy="23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/>
              <a:t>COTS</a:t>
            </a:r>
          </a:p>
          <a:p>
            <a:r>
              <a:rPr lang="en-US" sz="1800" kern="0" dirty="0" smtClean="0"/>
              <a:t>Proven Solutions</a:t>
            </a:r>
          </a:p>
          <a:p>
            <a:r>
              <a:rPr lang="en-US" sz="1800" kern="0" dirty="0" smtClean="0"/>
              <a:t>User Groups</a:t>
            </a:r>
          </a:p>
          <a:p>
            <a:endParaRPr lang="en-US" sz="20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903439"/>
            <a:ext cx="797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But the lines between Custom &amp; COTS are blurring……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49895" y="4451628"/>
            <a:ext cx="4958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Major Critical Success Factors are:</a:t>
            </a:r>
          </a:p>
          <a:p>
            <a:r>
              <a:rPr lang="en-US" dirty="0"/>
              <a:t> </a:t>
            </a:r>
            <a:r>
              <a:rPr lang="en-US" dirty="0" smtClean="0"/>
              <a:t>- Leadership commitment</a:t>
            </a:r>
          </a:p>
          <a:p>
            <a:r>
              <a:rPr lang="en-US" dirty="0"/>
              <a:t> </a:t>
            </a:r>
            <a:r>
              <a:rPr lang="en-US" dirty="0" smtClean="0"/>
              <a:t>- Engaged stakeholders</a:t>
            </a:r>
          </a:p>
          <a:p>
            <a:r>
              <a:rPr lang="en-US" dirty="0"/>
              <a:t> </a:t>
            </a:r>
            <a:r>
              <a:rPr lang="en-US" dirty="0" smtClean="0"/>
              <a:t>- Effective communications</a:t>
            </a:r>
          </a:p>
          <a:p>
            <a:r>
              <a:rPr lang="en-US" dirty="0"/>
              <a:t> </a:t>
            </a:r>
            <a:r>
              <a:rPr lang="en-US" dirty="0" smtClean="0"/>
              <a:t>- Readiness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Change Management - Common Pitfalls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 Evans Incorporated</a:t>
            </a:r>
            <a:endParaRPr lang="en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A67-CD90-40DC-B8F3-5A49425ADE7F}" type="slidenum">
              <a:rPr lang="en-US" alt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9825777"/>
              </p:ext>
            </p:extLst>
          </p:nvPr>
        </p:nvGraphicFramePr>
        <p:xfrm>
          <a:off x="205406" y="1205234"/>
          <a:ext cx="8687074" cy="48160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Planning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6962A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Execution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6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7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Start </a:t>
                      </a:r>
                      <a:r>
                        <a:rPr lang="en-US" sz="1800" b="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late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focus </a:t>
                      </a: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 the rational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baseline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design fails to include change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Not dealing proactively with resistance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Create </a:t>
                      </a:r>
                      <a:r>
                        <a:rPr lang="en-US" sz="1800" b="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too much fanfare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Fail </a:t>
                      </a: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understand </a:t>
                      </a: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information network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2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sense of urgency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Over </a:t>
                      </a: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rely  </a:t>
                      </a: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 structure and systems to change behavior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2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Not involving all stakeholders 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Fail</a:t>
                      </a:r>
                      <a:r>
                        <a:rPr lang="en-US" sz="1800" baseline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target </a:t>
                      </a: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communications and </a:t>
                      </a: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provide </a:t>
                      </a:r>
                      <a:r>
                        <a:rPr lang="en-US" sz="180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feedback mechanisms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2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Not creating </a:t>
                      </a:r>
                      <a:r>
                        <a:rPr lang="en-US" sz="1800" b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 coalition of leaders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Over rely on consultants 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b="0" dirty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Ignoring </a:t>
                      </a:r>
                      <a:r>
                        <a:rPr lang="en-US" sz="1800" b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culture</a:t>
                      </a:r>
                      <a:endParaRPr lang="en-US" sz="1800" b="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Fail to consider organizational capacity</a:t>
                      </a:r>
                      <a:endParaRPr lang="en-US" sz="1800" dirty="0" smtClean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Forcing through too much change</a:t>
                      </a:r>
                      <a:endParaRPr lang="en-US" sz="1800" b="0" dirty="0" smtClean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800" dirty="0" smtClean="0">
                          <a:solidFill>
                            <a:srgbClr val="49494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Declare victory too soon</a:t>
                      </a:r>
                      <a:endParaRPr lang="en-US" sz="1800" dirty="0">
                        <a:solidFill>
                          <a:srgbClr val="494949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1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026357" y="317965"/>
            <a:ext cx="6426070" cy="1362075"/>
          </a:xfrm>
        </p:spPr>
        <p:txBody>
          <a:bodyPr/>
          <a:lstStyle/>
          <a:p>
            <a:r>
              <a:rPr lang="en-US" dirty="0" smtClean="0"/>
              <a:t>Thank You !!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type="body" idx="1"/>
          </p:nvPr>
        </p:nvSpPr>
        <p:spPr>
          <a:xfrm>
            <a:off x="2069249" y="4005064"/>
            <a:ext cx="3166419" cy="23191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3110 Fairview Park Drive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Suite 1100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Falls Church, VA 22042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T: 703.663.2480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F: 703.852.7333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www.evansincorporated.com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D9E1A-D034-4404-AC5F-212EB1BDF84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495800" y="2432050"/>
            <a:ext cx="38862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5698" rIns="45720" bIns="45698"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C2A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Content Placeholder 19"/>
          <p:cNvSpPr txBox="1">
            <a:spLocks/>
          </p:cNvSpPr>
          <p:nvPr/>
        </p:nvSpPr>
        <p:spPr>
          <a:xfrm>
            <a:off x="5580041" y="3920517"/>
            <a:ext cx="3456384" cy="2319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None/>
              <a:defRPr sz="18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84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D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Hudson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84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84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202.330.3832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84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F: 703.852.7333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84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rhudson@evansincorporated.com</a:t>
            </a:r>
          </a:p>
        </p:txBody>
      </p:sp>
      <p:pic>
        <p:nvPicPr>
          <p:cNvPr id="2" name="Picture 1" descr="QUESTION MARK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81" y="537518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7091" y="1844824"/>
            <a:ext cx="7701305" cy="1872208"/>
            <a:chOff x="111055" y="1844824"/>
            <a:chExt cx="7701305" cy="1872208"/>
          </a:xfrm>
        </p:grpSpPr>
        <p:sp>
          <p:nvSpPr>
            <p:cNvPr id="7" name="Rounded Rectangle 6"/>
            <p:cNvSpPr/>
            <p:nvPr/>
          </p:nvSpPr>
          <p:spPr>
            <a:xfrm>
              <a:off x="111055" y="3248980"/>
              <a:ext cx="7632848" cy="46805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79512" y="1844824"/>
              <a:ext cx="7632848" cy="936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23275" cy="1439862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What is the main reason financial/procurement system implementations fail?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6123750"/>
              </p:ext>
            </p:extLst>
          </p:nvPr>
        </p:nvGraphicFramePr>
        <p:xfrm>
          <a:off x="4824536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536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68436" y="1898630"/>
            <a:ext cx="7443936" cy="419737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rabicPeriod"/>
            </a:pPr>
            <a:r>
              <a:rPr lang="en-US" sz="2400" dirty="0"/>
              <a:t>Inadequate Capacity to </a:t>
            </a:r>
            <a:r>
              <a:rPr lang="en-US" sz="2400" dirty="0" smtClean="0"/>
              <a:t>Sustain  - 30 projects</a:t>
            </a:r>
            <a:endParaRPr lang="en-US" sz="2400" dirty="0"/>
          </a:p>
          <a:p>
            <a:pPr marL="514350" indent="-514350">
              <a:spcAft>
                <a:spcPts val="0"/>
              </a:spcAft>
              <a:buFontTx/>
              <a:buAutoNum type="arabicPeriod"/>
            </a:pPr>
            <a:r>
              <a:rPr lang="en-US" sz="2400" dirty="0"/>
              <a:t>Institutional </a:t>
            </a:r>
            <a:r>
              <a:rPr lang="en-US" sz="2400" dirty="0" smtClean="0"/>
              <a:t>Resistance – 23 projects</a:t>
            </a:r>
            <a:endParaRPr lang="en-US" sz="2400" dirty="0"/>
          </a:p>
          <a:p>
            <a:pPr marL="514350" indent="-514350">
              <a:spcAft>
                <a:spcPts val="0"/>
              </a:spcAft>
              <a:buFontTx/>
              <a:buAutoNum type="arabicPeriod"/>
            </a:pPr>
            <a:r>
              <a:rPr lang="en-US" sz="2400" dirty="0"/>
              <a:t>Weak program </a:t>
            </a:r>
            <a:r>
              <a:rPr lang="en-US" sz="2400" dirty="0" smtClean="0"/>
              <a:t>planning – 22 projects</a:t>
            </a:r>
            <a:endParaRPr lang="en-US" sz="2400" dirty="0"/>
          </a:p>
          <a:p>
            <a:pPr marL="514350" indent="-514350">
              <a:spcAft>
                <a:spcPts val="0"/>
              </a:spcAft>
              <a:buFontTx/>
              <a:buAutoNum type="arabicPeriod"/>
            </a:pPr>
            <a:r>
              <a:rPr lang="en-US" sz="2400" dirty="0"/>
              <a:t>Lack of leadership </a:t>
            </a:r>
            <a:r>
              <a:rPr lang="en-US" sz="2400" dirty="0" smtClean="0"/>
              <a:t>commitment – 17 projects</a:t>
            </a:r>
            <a:endParaRPr lang="en-US" sz="2400" dirty="0"/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Project team not skilled – 17 projects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400" dirty="0" smtClean="0"/>
              <a:t>Inappropriate technology – 13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72" y="5517232"/>
            <a:ext cx="8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i="1" dirty="0" smtClean="0"/>
              <a:t>Financial Management Information Systems, 25 Years Experience on what Works and What Doesn’t</a:t>
            </a:r>
            <a:r>
              <a:rPr lang="en-US" sz="1600" dirty="0" smtClean="0"/>
              <a:t>.  </a:t>
            </a:r>
            <a:r>
              <a:rPr lang="en-US" sz="1600" dirty="0" err="1" smtClean="0"/>
              <a:t>Cem</a:t>
            </a:r>
            <a:r>
              <a:rPr lang="en-US" sz="1600" dirty="0" smtClean="0"/>
              <a:t> Dener, Joanna Watkins, William Dorotinsky. 2011.    </a:t>
            </a:r>
            <a:endParaRPr lang="en-US" sz="1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B707-8C64-47B4-8232-4DE12A6976CB}" type="slidenum">
              <a:rPr lang="en-CA" altLang="en-US" smtClean="0"/>
              <a:pPr/>
              <a:t>3</a:t>
            </a:fld>
            <a:endParaRPr lang="en-CA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54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What is change </a:t>
            </a:r>
            <a:r>
              <a:rPr lang="en-US" sz="3200" dirty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anagement?</a:t>
            </a:r>
            <a:endParaRPr lang="en-US" sz="3200" dirty="0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“</a:t>
            </a:r>
            <a:r>
              <a:rPr lang="en-US" sz="2400" b="1" i="1" dirty="0"/>
              <a:t>T</a:t>
            </a:r>
            <a:r>
              <a:rPr lang="en-US" sz="2400" b="1" i="1" dirty="0" smtClean="0"/>
              <a:t>he </a:t>
            </a:r>
            <a:r>
              <a:rPr lang="en-US" sz="2400" b="1" i="1" dirty="0"/>
              <a:t>process of helping people understand the need for change </a:t>
            </a:r>
            <a:r>
              <a:rPr lang="en-US" sz="2400" b="1" i="1" dirty="0" smtClean="0"/>
              <a:t>and motivating </a:t>
            </a:r>
            <a:r>
              <a:rPr lang="en-US" sz="2400" b="1" i="1" dirty="0"/>
              <a:t>them to take actions which result in sustained changes in behavior</a:t>
            </a:r>
            <a:r>
              <a:rPr lang="en-US" sz="2400" b="1" dirty="0" smtClean="0"/>
              <a:t>”.</a:t>
            </a:r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 Evans Incorporated</a:t>
            </a:r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A67-CD90-40DC-B8F3-5A49425ADE7F}" type="slidenum">
              <a:rPr lang="en-US" altLang="en-US" smtClean="0">
                <a:latin typeface="+mn-lt"/>
              </a:rPr>
              <a:pPr/>
              <a:t>4</a:t>
            </a:fld>
            <a:endParaRPr lang="en-US" altLang="en-US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199" y="5229200"/>
            <a:ext cx="8142655" cy="58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Successful change management helps organizations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and their people perform better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6767" y="2996952"/>
            <a:ext cx="6435593" cy="20093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900" i="1" dirty="0" smtClean="0"/>
              <a:t>Organizational Change Management  is NOT</a:t>
            </a:r>
          </a:p>
          <a:p>
            <a:pPr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Blip>
                <a:blip r:embed="rId3"/>
              </a:buBlip>
            </a:pPr>
            <a:r>
              <a:rPr lang="en-US" sz="1900" i="1" dirty="0" smtClean="0"/>
              <a:t>Training on software</a:t>
            </a:r>
          </a:p>
          <a:p>
            <a:pPr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Blip>
                <a:blip r:embed="rId3"/>
              </a:buBlip>
            </a:pPr>
            <a:r>
              <a:rPr lang="en-US" sz="1900" i="1" dirty="0" smtClean="0"/>
              <a:t>An IT service management discipline</a:t>
            </a:r>
          </a:p>
          <a:p>
            <a:pPr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Blip>
                <a:blip r:embed="rId3"/>
              </a:buBlip>
            </a:pPr>
            <a:r>
              <a:rPr lang="en-US" sz="1900" i="1" dirty="0" smtClean="0"/>
              <a:t>Periodic communication on status of implementation</a:t>
            </a:r>
          </a:p>
          <a:p>
            <a:pPr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Blip>
                <a:blip r:embed="rId3"/>
              </a:buBlip>
            </a:pPr>
            <a:r>
              <a:rPr lang="en-US" sz="1900" i="1" dirty="0" smtClean="0"/>
              <a:t>Taking the Sponsor to dinner</a:t>
            </a:r>
          </a:p>
          <a:p>
            <a:pPr>
              <a:lnSpc>
                <a:spcPct val="115000"/>
              </a:lnSpc>
              <a:spcBef>
                <a:spcPts val="0"/>
              </a:spcBef>
              <a:buClrTx/>
              <a:buSzTx/>
              <a:buFont typeface="Wingdings" pitchFamily="2" charset="2"/>
              <a:buBlip>
                <a:blip r:embed="rId3"/>
              </a:buBlip>
            </a:pPr>
            <a:r>
              <a:rPr lang="en-US" sz="1900" i="1" dirty="0" smtClean="0"/>
              <a:t>“Soft” or “Easy”</a:t>
            </a:r>
            <a:endParaRPr lang="en-US" i="1" dirty="0" smtClean="0"/>
          </a:p>
          <a:p>
            <a:pPr marL="457200" lvl="1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</a:t>
            </a:r>
            <a:r>
              <a:rPr lang="en-US" sz="3200" dirty="0"/>
              <a:t>c</a:t>
            </a:r>
            <a:r>
              <a:rPr lang="en-US" sz="3200" dirty="0" smtClean="0"/>
              <a:t>hange </a:t>
            </a:r>
            <a:r>
              <a:rPr lang="en-US" sz="3200" dirty="0"/>
              <a:t>m</a:t>
            </a:r>
            <a:r>
              <a:rPr lang="en-US" sz="3200" dirty="0" smtClean="0"/>
              <a:t>anagement important?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CCD7-BFBE-48D3-AAB9-E0909E6D09F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http://change.walkme.com/wp-content/uploads/2014/07/change-management-comic-str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8699"/>
            <a:ext cx="6794345" cy="28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72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+mn-lt"/>
              </a:rPr>
              <a:t>The reality of change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- Performance</a:t>
            </a:r>
            <a:endParaRPr lang="en-US" sz="32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 Evans Incorporated</a:t>
            </a:r>
            <a:endParaRPr lang="en-CA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6504-BFA1-4BFE-B6D8-1EBB046B00A5}" type="slidenum">
              <a:rPr lang="en-US" altLang="en-US" smtClean="0">
                <a:latin typeface="+mn-lt"/>
              </a:rPr>
              <a:pPr/>
              <a:t>6</a:t>
            </a:fld>
            <a:endParaRPr lang="en-US" altLang="en-US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484364" y="1340768"/>
            <a:ext cx="5606" cy="4161820"/>
          </a:xfrm>
          <a:prstGeom prst="line">
            <a:avLst/>
          </a:prstGeom>
          <a:ln cap="rnd">
            <a:solidFill>
              <a:srgbClr val="002060"/>
            </a:solidFill>
            <a:head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88383" y="5503381"/>
            <a:ext cx="5608465" cy="0"/>
          </a:xfrm>
          <a:prstGeom prst="line">
            <a:avLst/>
          </a:prstGeom>
          <a:ln cap="rnd" cmpd="sng">
            <a:solidFill>
              <a:srgbClr val="002060"/>
            </a:solidFill>
            <a:headEnd type="none" w="sm" len="sm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0128" y="2430106"/>
            <a:ext cx="400110" cy="19780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P E R F O R M A N C E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198918" y="4775883"/>
            <a:ext cx="400110" cy="19780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 I M E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8264" y="2928173"/>
            <a:ext cx="5945136" cy="1110488"/>
            <a:chOff x="1512216" y="3211485"/>
            <a:chExt cx="5945136" cy="1110488"/>
          </a:xfrm>
        </p:grpSpPr>
        <p:sp>
          <p:nvSpPr>
            <p:cNvPr id="13" name="Freeform 12"/>
            <p:cNvSpPr/>
            <p:nvPr/>
          </p:nvSpPr>
          <p:spPr>
            <a:xfrm>
              <a:off x="1512216" y="3381379"/>
              <a:ext cx="4563269" cy="940594"/>
            </a:xfrm>
            <a:custGeom>
              <a:avLst/>
              <a:gdLst>
                <a:gd name="connsiteX0" fmla="*/ 0 w 4030449"/>
                <a:gd name="connsiteY0" fmla="*/ 1004711 h 1004711"/>
                <a:gd name="connsiteX1" fmla="*/ 787400 w 4030449"/>
                <a:gd name="connsiteY1" fmla="*/ 484011 h 1004711"/>
                <a:gd name="connsiteX2" fmla="*/ 1663700 w 4030449"/>
                <a:gd name="connsiteY2" fmla="*/ 103011 h 1004711"/>
                <a:gd name="connsiteX3" fmla="*/ 3822700 w 4030449"/>
                <a:gd name="connsiteY3" fmla="*/ 14111 h 1004711"/>
                <a:gd name="connsiteX4" fmla="*/ 3822700 w 4030449"/>
                <a:gd name="connsiteY4" fmla="*/ 1411 h 1004711"/>
                <a:gd name="connsiteX0" fmla="*/ 0 w 3822700"/>
                <a:gd name="connsiteY0" fmla="*/ 990600 h 990600"/>
                <a:gd name="connsiteX1" fmla="*/ 787400 w 3822700"/>
                <a:gd name="connsiteY1" fmla="*/ 469900 h 990600"/>
                <a:gd name="connsiteX2" fmla="*/ 1663700 w 3822700"/>
                <a:gd name="connsiteY2" fmla="*/ 88900 h 990600"/>
                <a:gd name="connsiteX3" fmla="*/ 3822700 w 3822700"/>
                <a:gd name="connsiteY3" fmla="*/ 0 h 990600"/>
                <a:gd name="connsiteX0" fmla="*/ 0 w 4563269"/>
                <a:gd name="connsiteY0" fmla="*/ 941176 h 941176"/>
                <a:gd name="connsiteX1" fmla="*/ 787400 w 4563269"/>
                <a:gd name="connsiteY1" fmla="*/ 420476 h 941176"/>
                <a:gd name="connsiteX2" fmla="*/ 1663700 w 4563269"/>
                <a:gd name="connsiteY2" fmla="*/ 39476 h 941176"/>
                <a:gd name="connsiteX3" fmla="*/ 4563269 w 4563269"/>
                <a:gd name="connsiteY3" fmla="*/ 582 h 941176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59492 h 959492"/>
                <a:gd name="connsiteX1" fmla="*/ 749300 w 4563269"/>
                <a:gd name="connsiteY1" fmla="*/ 356242 h 959492"/>
                <a:gd name="connsiteX2" fmla="*/ 1663700 w 4563269"/>
                <a:gd name="connsiteY2" fmla="*/ 57792 h 959492"/>
                <a:gd name="connsiteX3" fmla="*/ 4563269 w 4563269"/>
                <a:gd name="connsiteY3" fmla="*/ 18898 h 959492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3269" h="940594">
                  <a:moveTo>
                    <a:pt x="0" y="940594"/>
                  </a:moveTo>
                  <a:cubicBezTo>
                    <a:pt x="255058" y="755385"/>
                    <a:pt x="287867" y="544777"/>
                    <a:pt x="723900" y="305594"/>
                  </a:cubicBezTo>
                  <a:cubicBezTo>
                    <a:pt x="1159933" y="66411"/>
                    <a:pt x="1023805" y="89826"/>
                    <a:pt x="1663700" y="38894"/>
                  </a:cubicBezTo>
                  <a:cubicBezTo>
                    <a:pt x="2303595" y="-12038"/>
                    <a:pt x="4203436" y="16933"/>
                    <a:pt x="4563269" y="0"/>
                  </a:cubicBezTo>
                </a:path>
              </a:pathLst>
            </a:custGeom>
            <a:noFill/>
            <a:ln w="69850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1452" y="3211485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REALISTIC</a:t>
              </a:r>
              <a:endPara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76383" y="2042961"/>
            <a:ext cx="5977017" cy="1996069"/>
            <a:chOff x="2280435" y="2326273"/>
            <a:chExt cx="5977017" cy="1996069"/>
          </a:xfrm>
        </p:grpSpPr>
        <p:sp>
          <p:nvSpPr>
            <p:cNvPr id="16" name="Freeform 15"/>
            <p:cNvSpPr/>
            <p:nvPr/>
          </p:nvSpPr>
          <p:spPr>
            <a:xfrm>
              <a:off x="2280435" y="2495550"/>
              <a:ext cx="4595150" cy="1826792"/>
            </a:xfrm>
            <a:custGeom>
              <a:avLst/>
              <a:gdLst>
                <a:gd name="connsiteX0" fmla="*/ 0 w 4030449"/>
                <a:gd name="connsiteY0" fmla="*/ 1004711 h 1004711"/>
                <a:gd name="connsiteX1" fmla="*/ 787400 w 4030449"/>
                <a:gd name="connsiteY1" fmla="*/ 484011 h 1004711"/>
                <a:gd name="connsiteX2" fmla="*/ 1663700 w 4030449"/>
                <a:gd name="connsiteY2" fmla="*/ 103011 h 1004711"/>
                <a:gd name="connsiteX3" fmla="*/ 3822700 w 4030449"/>
                <a:gd name="connsiteY3" fmla="*/ 14111 h 1004711"/>
                <a:gd name="connsiteX4" fmla="*/ 3822700 w 4030449"/>
                <a:gd name="connsiteY4" fmla="*/ 1411 h 1004711"/>
                <a:gd name="connsiteX0" fmla="*/ 0 w 3822700"/>
                <a:gd name="connsiteY0" fmla="*/ 990600 h 990600"/>
                <a:gd name="connsiteX1" fmla="*/ 787400 w 3822700"/>
                <a:gd name="connsiteY1" fmla="*/ 469900 h 990600"/>
                <a:gd name="connsiteX2" fmla="*/ 1663700 w 3822700"/>
                <a:gd name="connsiteY2" fmla="*/ 88900 h 990600"/>
                <a:gd name="connsiteX3" fmla="*/ 3822700 w 3822700"/>
                <a:gd name="connsiteY3" fmla="*/ 0 h 990600"/>
                <a:gd name="connsiteX0" fmla="*/ 0 w 4563269"/>
                <a:gd name="connsiteY0" fmla="*/ 941176 h 941176"/>
                <a:gd name="connsiteX1" fmla="*/ 787400 w 4563269"/>
                <a:gd name="connsiteY1" fmla="*/ 420476 h 941176"/>
                <a:gd name="connsiteX2" fmla="*/ 1663700 w 4563269"/>
                <a:gd name="connsiteY2" fmla="*/ 39476 h 941176"/>
                <a:gd name="connsiteX3" fmla="*/ 4563269 w 4563269"/>
                <a:gd name="connsiteY3" fmla="*/ 582 h 941176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59492 h 959492"/>
                <a:gd name="connsiteX1" fmla="*/ 749300 w 4563269"/>
                <a:gd name="connsiteY1" fmla="*/ 356242 h 959492"/>
                <a:gd name="connsiteX2" fmla="*/ 1663700 w 4563269"/>
                <a:gd name="connsiteY2" fmla="*/ 57792 h 959492"/>
                <a:gd name="connsiteX3" fmla="*/ 4563269 w 4563269"/>
                <a:gd name="connsiteY3" fmla="*/ 18898 h 959492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49300 w 4563269"/>
                <a:gd name="connsiteY1" fmla="*/ 33734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38894 h 940594"/>
                <a:gd name="connsiteX3" fmla="*/ 4563269 w 4563269"/>
                <a:gd name="connsiteY3" fmla="*/ 0 h 940594"/>
                <a:gd name="connsiteX0" fmla="*/ 0 w 4563269"/>
                <a:gd name="connsiteY0" fmla="*/ 940594 h 940594"/>
                <a:gd name="connsiteX1" fmla="*/ 723900 w 4563269"/>
                <a:gd name="connsiteY1" fmla="*/ 305594 h 940594"/>
                <a:gd name="connsiteX2" fmla="*/ 1663700 w 4563269"/>
                <a:gd name="connsiteY2" fmla="*/ 51155 h 940594"/>
                <a:gd name="connsiteX3" fmla="*/ 4563269 w 4563269"/>
                <a:gd name="connsiteY3" fmla="*/ 0 h 9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3269" h="940594">
                  <a:moveTo>
                    <a:pt x="0" y="940594"/>
                  </a:moveTo>
                  <a:cubicBezTo>
                    <a:pt x="255058" y="755385"/>
                    <a:pt x="446617" y="453834"/>
                    <a:pt x="723900" y="305594"/>
                  </a:cubicBezTo>
                  <a:cubicBezTo>
                    <a:pt x="1001183" y="157354"/>
                    <a:pt x="1205416" y="72661"/>
                    <a:pt x="1663700" y="51155"/>
                  </a:cubicBezTo>
                  <a:cubicBezTo>
                    <a:pt x="2121984" y="29649"/>
                    <a:pt x="4203436" y="16933"/>
                    <a:pt x="4563269" y="0"/>
                  </a:cubicBezTo>
                </a:path>
              </a:pathLst>
            </a:custGeom>
            <a:noFill/>
            <a:ln w="69850" cap="rnd">
              <a:solidFill>
                <a:srgbClr val="92D05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71552" y="2326273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2D050"/>
                  </a:solidFill>
                  <a:latin typeface="+mn-lt"/>
                </a:rPr>
                <a:t>EXPECTED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9970" y="3568364"/>
            <a:ext cx="6673678" cy="1627189"/>
            <a:chOff x="793922" y="3851676"/>
            <a:chExt cx="6519019" cy="1627189"/>
          </a:xfrm>
        </p:grpSpPr>
        <p:sp>
          <p:nvSpPr>
            <p:cNvPr id="19" name="Freeform 18"/>
            <p:cNvSpPr/>
            <p:nvPr/>
          </p:nvSpPr>
          <p:spPr>
            <a:xfrm>
              <a:off x="793922" y="3942787"/>
              <a:ext cx="5273495" cy="1536078"/>
            </a:xfrm>
            <a:custGeom>
              <a:avLst/>
              <a:gdLst>
                <a:gd name="connsiteX0" fmla="*/ 0 w 5023413"/>
                <a:gd name="connsiteY0" fmla="*/ 110705 h 1416883"/>
                <a:gd name="connsiteX1" fmla="*/ 983848 w 5023413"/>
                <a:gd name="connsiteY1" fmla="*/ 469521 h 1416883"/>
                <a:gd name="connsiteX2" fmla="*/ 1539433 w 5023413"/>
                <a:gd name="connsiteY2" fmla="*/ 1407070 h 1416883"/>
                <a:gd name="connsiteX3" fmla="*/ 2280213 w 5023413"/>
                <a:gd name="connsiteY3" fmla="*/ 920933 h 1416883"/>
                <a:gd name="connsiteX4" fmla="*/ 2500132 w 5023413"/>
                <a:gd name="connsiteY4" fmla="*/ 295900 h 1416883"/>
                <a:gd name="connsiteX5" fmla="*/ 3611301 w 5023413"/>
                <a:gd name="connsiteY5" fmla="*/ 6533 h 1416883"/>
                <a:gd name="connsiteX6" fmla="*/ 5023413 w 5023413"/>
                <a:gd name="connsiteY6" fmla="*/ 122280 h 1416883"/>
                <a:gd name="connsiteX0" fmla="*/ 0 w 5023413"/>
                <a:gd name="connsiteY0" fmla="*/ 110705 h 1413194"/>
                <a:gd name="connsiteX1" fmla="*/ 891248 w 5023413"/>
                <a:gd name="connsiteY1" fmla="*/ 577471 h 1413194"/>
                <a:gd name="connsiteX2" fmla="*/ 1539433 w 5023413"/>
                <a:gd name="connsiteY2" fmla="*/ 1407070 h 1413194"/>
                <a:gd name="connsiteX3" fmla="*/ 2280213 w 5023413"/>
                <a:gd name="connsiteY3" fmla="*/ 920933 h 1413194"/>
                <a:gd name="connsiteX4" fmla="*/ 2500132 w 5023413"/>
                <a:gd name="connsiteY4" fmla="*/ 295900 h 1413194"/>
                <a:gd name="connsiteX5" fmla="*/ 3611301 w 5023413"/>
                <a:gd name="connsiteY5" fmla="*/ 6533 h 1413194"/>
                <a:gd name="connsiteX6" fmla="*/ 5023413 w 5023413"/>
                <a:gd name="connsiteY6" fmla="*/ 122280 h 1413194"/>
                <a:gd name="connsiteX0" fmla="*/ 0 w 5023413"/>
                <a:gd name="connsiteY0" fmla="*/ 110705 h 1413194"/>
                <a:gd name="connsiteX1" fmla="*/ 891248 w 5023413"/>
                <a:gd name="connsiteY1" fmla="*/ 577471 h 1413194"/>
                <a:gd name="connsiteX2" fmla="*/ 1539433 w 5023413"/>
                <a:gd name="connsiteY2" fmla="*/ 1407070 h 1413194"/>
                <a:gd name="connsiteX3" fmla="*/ 2280213 w 5023413"/>
                <a:gd name="connsiteY3" fmla="*/ 920933 h 1413194"/>
                <a:gd name="connsiteX4" fmla="*/ 2500132 w 5023413"/>
                <a:gd name="connsiteY4" fmla="*/ 295900 h 1413194"/>
                <a:gd name="connsiteX5" fmla="*/ 3611301 w 5023413"/>
                <a:gd name="connsiteY5" fmla="*/ 6533 h 1413194"/>
                <a:gd name="connsiteX6" fmla="*/ 5023413 w 5023413"/>
                <a:gd name="connsiteY6" fmla="*/ 122280 h 1413194"/>
                <a:gd name="connsiteX0" fmla="*/ 0 w 5023413"/>
                <a:gd name="connsiteY0" fmla="*/ 110705 h 1409607"/>
                <a:gd name="connsiteX1" fmla="*/ 965329 w 5023413"/>
                <a:gd name="connsiteY1" fmla="*/ 710821 h 1409607"/>
                <a:gd name="connsiteX2" fmla="*/ 1539433 w 5023413"/>
                <a:gd name="connsiteY2" fmla="*/ 1407070 h 1409607"/>
                <a:gd name="connsiteX3" fmla="*/ 2280213 w 5023413"/>
                <a:gd name="connsiteY3" fmla="*/ 920933 h 1409607"/>
                <a:gd name="connsiteX4" fmla="*/ 2500132 w 5023413"/>
                <a:gd name="connsiteY4" fmla="*/ 295900 h 1409607"/>
                <a:gd name="connsiteX5" fmla="*/ 3611301 w 5023413"/>
                <a:gd name="connsiteY5" fmla="*/ 6533 h 1409607"/>
                <a:gd name="connsiteX6" fmla="*/ 5023413 w 5023413"/>
                <a:gd name="connsiteY6" fmla="*/ 122280 h 1409607"/>
                <a:gd name="connsiteX0" fmla="*/ 0 w 5023413"/>
                <a:gd name="connsiteY0" fmla="*/ 110705 h 1409607"/>
                <a:gd name="connsiteX1" fmla="*/ 965329 w 5023413"/>
                <a:gd name="connsiteY1" fmla="*/ 710821 h 1409607"/>
                <a:gd name="connsiteX2" fmla="*/ 1539433 w 5023413"/>
                <a:gd name="connsiteY2" fmla="*/ 1407070 h 1409607"/>
                <a:gd name="connsiteX3" fmla="*/ 2280213 w 5023413"/>
                <a:gd name="connsiteY3" fmla="*/ 920933 h 1409607"/>
                <a:gd name="connsiteX4" fmla="*/ 2500132 w 5023413"/>
                <a:gd name="connsiteY4" fmla="*/ 295900 h 1409607"/>
                <a:gd name="connsiteX5" fmla="*/ 3611301 w 5023413"/>
                <a:gd name="connsiteY5" fmla="*/ 6533 h 1409607"/>
                <a:gd name="connsiteX6" fmla="*/ 5023413 w 5023413"/>
                <a:gd name="connsiteY6" fmla="*/ 122280 h 1409607"/>
                <a:gd name="connsiteX0" fmla="*/ 0 w 5023413"/>
                <a:gd name="connsiteY0" fmla="*/ 110705 h 1605668"/>
                <a:gd name="connsiteX1" fmla="*/ 965329 w 5023413"/>
                <a:gd name="connsiteY1" fmla="*/ 710821 h 1605668"/>
                <a:gd name="connsiteX2" fmla="*/ 1564127 w 5023413"/>
                <a:gd name="connsiteY2" fmla="*/ 1603920 h 1605668"/>
                <a:gd name="connsiteX3" fmla="*/ 2280213 w 5023413"/>
                <a:gd name="connsiteY3" fmla="*/ 920933 h 1605668"/>
                <a:gd name="connsiteX4" fmla="*/ 2500132 w 5023413"/>
                <a:gd name="connsiteY4" fmla="*/ 295900 h 1605668"/>
                <a:gd name="connsiteX5" fmla="*/ 3611301 w 5023413"/>
                <a:gd name="connsiteY5" fmla="*/ 6533 h 1605668"/>
                <a:gd name="connsiteX6" fmla="*/ 5023413 w 5023413"/>
                <a:gd name="connsiteY6" fmla="*/ 122280 h 1605668"/>
                <a:gd name="connsiteX0" fmla="*/ 0 w 5023413"/>
                <a:gd name="connsiteY0" fmla="*/ 110705 h 1603930"/>
                <a:gd name="connsiteX1" fmla="*/ 965329 w 5023413"/>
                <a:gd name="connsiteY1" fmla="*/ 710821 h 1603930"/>
                <a:gd name="connsiteX2" fmla="*/ 1564127 w 5023413"/>
                <a:gd name="connsiteY2" fmla="*/ 1603920 h 1603930"/>
                <a:gd name="connsiteX3" fmla="*/ 2280213 w 5023413"/>
                <a:gd name="connsiteY3" fmla="*/ 920933 h 1603930"/>
                <a:gd name="connsiteX4" fmla="*/ 2500132 w 5023413"/>
                <a:gd name="connsiteY4" fmla="*/ 295900 h 1603930"/>
                <a:gd name="connsiteX5" fmla="*/ 3611301 w 5023413"/>
                <a:gd name="connsiteY5" fmla="*/ 6533 h 1603930"/>
                <a:gd name="connsiteX6" fmla="*/ 5023413 w 5023413"/>
                <a:gd name="connsiteY6" fmla="*/ 122280 h 1603930"/>
                <a:gd name="connsiteX0" fmla="*/ 0 w 5023413"/>
                <a:gd name="connsiteY0" fmla="*/ 110705 h 1605226"/>
                <a:gd name="connsiteX1" fmla="*/ 965329 w 5023413"/>
                <a:gd name="connsiteY1" fmla="*/ 710821 h 1605226"/>
                <a:gd name="connsiteX2" fmla="*/ 1564127 w 5023413"/>
                <a:gd name="connsiteY2" fmla="*/ 1603920 h 1605226"/>
                <a:gd name="connsiteX3" fmla="*/ 2224653 w 5023413"/>
                <a:gd name="connsiteY3" fmla="*/ 895533 h 1605226"/>
                <a:gd name="connsiteX4" fmla="*/ 2500132 w 5023413"/>
                <a:gd name="connsiteY4" fmla="*/ 295900 h 1605226"/>
                <a:gd name="connsiteX5" fmla="*/ 3611301 w 5023413"/>
                <a:gd name="connsiteY5" fmla="*/ 6533 h 1605226"/>
                <a:gd name="connsiteX6" fmla="*/ 5023413 w 5023413"/>
                <a:gd name="connsiteY6" fmla="*/ 122280 h 1605226"/>
                <a:gd name="connsiteX0" fmla="*/ 0 w 5023413"/>
                <a:gd name="connsiteY0" fmla="*/ 110705 h 1605979"/>
                <a:gd name="connsiteX1" fmla="*/ 965329 w 5023413"/>
                <a:gd name="connsiteY1" fmla="*/ 710821 h 1605979"/>
                <a:gd name="connsiteX2" fmla="*/ 1564127 w 5023413"/>
                <a:gd name="connsiteY2" fmla="*/ 1603920 h 1605979"/>
                <a:gd name="connsiteX3" fmla="*/ 2224653 w 5023413"/>
                <a:gd name="connsiteY3" fmla="*/ 895533 h 1605979"/>
                <a:gd name="connsiteX4" fmla="*/ 2500132 w 5023413"/>
                <a:gd name="connsiteY4" fmla="*/ 295900 h 1605979"/>
                <a:gd name="connsiteX5" fmla="*/ 3611301 w 5023413"/>
                <a:gd name="connsiteY5" fmla="*/ 6533 h 1605979"/>
                <a:gd name="connsiteX6" fmla="*/ 5023413 w 5023413"/>
                <a:gd name="connsiteY6" fmla="*/ 122280 h 1605979"/>
                <a:gd name="connsiteX0" fmla="*/ 0 w 5023413"/>
                <a:gd name="connsiteY0" fmla="*/ 110705 h 1603924"/>
                <a:gd name="connsiteX1" fmla="*/ 965329 w 5023413"/>
                <a:gd name="connsiteY1" fmla="*/ 710821 h 1603924"/>
                <a:gd name="connsiteX2" fmla="*/ 1564127 w 5023413"/>
                <a:gd name="connsiteY2" fmla="*/ 1603920 h 1603924"/>
                <a:gd name="connsiteX3" fmla="*/ 2280213 w 5023413"/>
                <a:gd name="connsiteY3" fmla="*/ 698683 h 1603924"/>
                <a:gd name="connsiteX4" fmla="*/ 2500132 w 5023413"/>
                <a:gd name="connsiteY4" fmla="*/ 295900 h 1603924"/>
                <a:gd name="connsiteX5" fmla="*/ 3611301 w 5023413"/>
                <a:gd name="connsiteY5" fmla="*/ 6533 h 1603924"/>
                <a:gd name="connsiteX6" fmla="*/ 5023413 w 5023413"/>
                <a:gd name="connsiteY6" fmla="*/ 122280 h 1603924"/>
                <a:gd name="connsiteX0" fmla="*/ 0 w 5023413"/>
                <a:gd name="connsiteY0" fmla="*/ 110705 h 1603924"/>
                <a:gd name="connsiteX1" fmla="*/ 965329 w 5023413"/>
                <a:gd name="connsiteY1" fmla="*/ 710821 h 1603924"/>
                <a:gd name="connsiteX2" fmla="*/ 1564127 w 5023413"/>
                <a:gd name="connsiteY2" fmla="*/ 1603920 h 1603924"/>
                <a:gd name="connsiteX3" fmla="*/ 2280213 w 5023413"/>
                <a:gd name="connsiteY3" fmla="*/ 698683 h 1603924"/>
                <a:gd name="connsiteX4" fmla="*/ 2500132 w 5023413"/>
                <a:gd name="connsiteY4" fmla="*/ 295900 h 1603924"/>
                <a:gd name="connsiteX5" fmla="*/ 3611301 w 5023413"/>
                <a:gd name="connsiteY5" fmla="*/ 6533 h 1603924"/>
                <a:gd name="connsiteX6" fmla="*/ 5023413 w 5023413"/>
                <a:gd name="connsiteY6" fmla="*/ 122280 h 1603924"/>
                <a:gd name="connsiteX0" fmla="*/ 0 w 5023413"/>
                <a:gd name="connsiteY0" fmla="*/ 110705 h 1605137"/>
                <a:gd name="connsiteX1" fmla="*/ 965329 w 5023413"/>
                <a:gd name="connsiteY1" fmla="*/ 710821 h 1605137"/>
                <a:gd name="connsiteX2" fmla="*/ 1564127 w 5023413"/>
                <a:gd name="connsiteY2" fmla="*/ 1603920 h 1605137"/>
                <a:gd name="connsiteX3" fmla="*/ 2280213 w 5023413"/>
                <a:gd name="connsiteY3" fmla="*/ 698683 h 1605137"/>
                <a:gd name="connsiteX4" fmla="*/ 2500132 w 5023413"/>
                <a:gd name="connsiteY4" fmla="*/ 295900 h 1605137"/>
                <a:gd name="connsiteX5" fmla="*/ 3611301 w 5023413"/>
                <a:gd name="connsiteY5" fmla="*/ 6533 h 1605137"/>
                <a:gd name="connsiteX6" fmla="*/ 5023413 w 5023413"/>
                <a:gd name="connsiteY6" fmla="*/ 122280 h 1605137"/>
                <a:gd name="connsiteX0" fmla="*/ 0 w 5023413"/>
                <a:gd name="connsiteY0" fmla="*/ 110705 h 1604023"/>
                <a:gd name="connsiteX1" fmla="*/ 915942 w 5023413"/>
                <a:gd name="connsiteY1" fmla="*/ 660021 h 1604023"/>
                <a:gd name="connsiteX2" fmla="*/ 1564127 w 5023413"/>
                <a:gd name="connsiteY2" fmla="*/ 1603920 h 1604023"/>
                <a:gd name="connsiteX3" fmla="*/ 2280213 w 5023413"/>
                <a:gd name="connsiteY3" fmla="*/ 698683 h 1604023"/>
                <a:gd name="connsiteX4" fmla="*/ 2500132 w 5023413"/>
                <a:gd name="connsiteY4" fmla="*/ 295900 h 1604023"/>
                <a:gd name="connsiteX5" fmla="*/ 3611301 w 5023413"/>
                <a:gd name="connsiteY5" fmla="*/ 6533 h 1604023"/>
                <a:gd name="connsiteX6" fmla="*/ 5023413 w 5023413"/>
                <a:gd name="connsiteY6" fmla="*/ 122280 h 1604023"/>
                <a:gd name="connsiteX0" fmla="*/ 0 w 5023413"/>
                <a:gd name="connsiteY0" fmla="*/ 110705 h 1604023"/>
                <a:gd name="connsiteX1" fmla="*/ 915942 w 5023413"/>
                <a:gd name="connsiteY1" fmla="*/ 660021 h 1604023"/>
                <a:gd name="connsiteX2" fmla="*/ 1564127 w 5023413"/>
                <a:gd name="connsiteY2" fmla="*/ 1603920 h 1604023"/>
                <a:gd name="connsiteX3" fmla="*/ 2280213 w 5023413"/>
                <a:gd name="connsiteY3" fmla="*/ 698683 h 1604023"/>
                <a:gd name="connsiteX4" fmla="*/ 2500132 w 5023413"/>
                <a:gd name="connsiteY4" fmla="*/ 295900 h 1604023"/>
                <a:gd name="connsiteX5" fmla="*/ 3611301 w 5023413"/>
                <a:gd name="connsiteY5" fmla="*/ 6533 h 1604023"/>
                <a:gd name="connsiteX6" fmla="*/ 5023413 w 5023413"/>
                <a:gd name="connsiteY6" fmla="*/ 122280 h 1604023"/>
                <a:gd name="connsiteX0" fmla="*/ 0 w 5023413"/>
                <a:gd name="connsiteY0" fmla="*/ 110705 h 1546817"/>
                <a:gd name="connsiteX1" fmla="*/ 915942 w 5023413"/>
                <a:gd name="connsiteY1" fmla="*/ 660021 h 1546817"/>
                <a:gd name="connsiteX2" fmla="*/ 1570301 w 5023413"/>
                <a:gd name="connsiteY2" fmla="*/ 1546770 h 1546817"/>
                <a:gd name="connsiteX3" fmla="*/ 2280213 w 5023413"/>
                <a:gd name="connsiteY3" fmla="*/ 698683 h 1546817"/>
                <a:gd name="connsiteX4" fmla="*/ 2500132 w 5023413"/>
                <a:gd name="connsiteY4" fmla="*/ 295900 h 1546817"/>
                <a:gd name="connsiteX5" fmla="*/ 3611301 w 5023413"/>
                <a:gd name="connsiteY5" fmla="*/ 6533 h 1546817"/>
                <a:gd name="connsiteX6" fmla="*/ 5023413 w 5023413"/>
                <a:gd name="connsiteY6" fmla="*/ 122280 h 1546817"/>
                <a:gd name="connsiteX0" fmla="*/ 0 w 5023413"/>
                <a:gd name="connsiteY0" fmla="*/ 110705 h 1547464"/>
                <a:gd name="connsiteX1" fmla="*/ 915942 w 5023413"/>
                <a:gd name="connsiteY1" fmla="*/ 660021 h 1547464"/>
                <a:gd name="connsiteX2" fmla="*/ 1570301 w 5023413"/>
                <a:gd name="connsiteY2" fmla="*/ 1546770 h 1547464"/>
                <a:gd name="connsiteX3" fmla="*/ 2280213 w 5023413"/>
                <a:gd name="connsiteY3" fmla="*/ 698683 h 1547464"/>
                <a:gd name="connsiteX4" fmla="*/ 2500132 w 5023413"/>
                <a:gd name="connsiteY4" fmla="*/ 295900 h 1547464"/>
                <a:gd name="connsiteX5" fmla="*/ 3611301 w 5023413"/>
                <a:gd name="connsiteY5" fmla="*/ 6533 h 1547464"/>
                <a:gd name="connsiteX6" fmla="*/ 5023413 w 5023413"/>
                <a:gd name="connsiteY6" fmla="*/ 122280 h 1547464"/>
                <a:gd name="connsiteX0" fmla="*/ 0 w 5023413"/>
                <a:gd name="connsiteY0" fmla="*/ 110705 h 1547464"/>
                <a:gd name="connsiteX1" fmla="*/ 915942 w 5023413"/>
                <a:gd name="connsiteY1" fmla="*/ 660021 h 1547464"/>
                <a:gd name="connsiteX2" fmla="*/ 1570301 w 5023413"/>
                <a:gd name="connsiteY2" fmla="*/ 1546770 h 1547464"/>
                <a:gd name="connsiteX3" fmla="*/ 2280213 w 5023413"/>
                <a:gd name="connsiteY3" fmla="*/ 698683 h 1547464"/>
                <a:gd name="connsiteX4" fmla="*/ 2500132 w 5023413"/>
                <a:gd name="connsiteY4" fmla="*/ 295900 h 1547464"/>
                <a:gd name="connsiteX5" fmla="*/ 3611301 w 5023413"/>
                <a:gd name="connsiteY5" fmla="*/ 6533 h 1547464"/>
                <a:gd name="connsiteX6" fmla="*/ 5023413 w 5023413"/>
                <a:gd name="connsiteY6" fmla="*/ 122280 h 1547464"/>
                <a:gd name="connsiteX0" fmla="*/ 0 w 5023413"/>
                <a:gd name="connsiteY0" fmla="*/ 110705 h 1546817"/>
                <a:gd name="connsiteX1" fmla="*/ 915942 w 5023413"/>
                <a:gd name="connsiteY1" fmla="*/ 660021 h 1546817"/>
                <a:gd name="connsiteX2" fmla="*/ 1570301 w 5023413"/>
                <a:gd name="connsiteY2" fmla="*/ 1546770 h 1546817"/>
                <a:gd name="connsiteX3" fmla="*/ 2280213 w 5023413"/>
                <a:gd name="connsiteY3" fmla="*/ 698683 h 1546817"/>
                <a:gd name="connsiteX4" fmla="*/ 2500132 w 5023413"/>
                <a:gd name="connsiteY4" fmla="*/ 295900 h 1546817"/>
                <a:gd name="connsiteX5" fmla="*/ 3611301 w 5023413"/>
                <a:gd name="connsiteY5" fmla="*/ 6533 h 1546817"/>
                <a:gd name="connsiteX6" fmla="*/ 5023413 w 5023413"/>
                <a:gd name="connsiteY6" fmla="*/ 122280 h 1546817"/>
                <a:gd name="connsiteX0" fmla="*/ 0 w 5023413"/>
                <a:gd name="connsiteY0" fmla="*/ 110705 h 1546817"/>
                <a:gd name="connsiteX1" fmla="*/ 915942 w 5023413"/>
                <a:gd name="connsiteY1" fmla="*/ 660021 h 1546817"/>
                <a:gd name="connsiteX2" fmla="*/ 1570301 w 5023413"/>
                <a:gd name="connsiteY2" fmla="*/ 1546770 h 1546817"/>
                <a:gd name="connsiteX3" fmla="*/ 2280213 w 5023413"/>
                <a:gd name="connsiteY3" fmla="*/ 698683 h 1546817"/>
                <a:gd name="connsiteX4" fmla="*/ 2500132 w 5023413"/>
                <a:gd name="connsiteY4" fmla="*/ 295900 h 1546817"/>
                <a:gd name="connsiteX5" fmla="*/ 3611301 w 5023413"/>
                <a:gd name="connsiteY5" fmla="*/ 6533 h 1546817"/>
                <a:gd name="connsiteX6" fmla="*/ 5023413 w 5023413"/>
                <a:gd name="connsiteY6" fmla="*/ 122280 h 1546817"/>
                <a:gd name="connsiteX0" fmla="*/ 0 w 5023413"/>
                <a:gd name="connsiteY0" fmla="*/ 110705 h 1546817"/>
                <a:gd name="connsiteX1" fmla="*/ 915942 w 5023413"/>
                <a:gd name="connsiteY1" fmla="*/ 660021 h 1546817"/>
                <a:gd name="connsiteX2" fmla="*/ 1570301 w 5023413"/>
                <a:gd name="connsiteY2" fmla="*/ 1546770 h 1546817"/>
                <a:gd name="connsiteX3" fmla="*/ 2280213 w 5023413"/>
                <a:gd name="connsiteY3" fmla="*/ 698683 h 1546817"/>
                <a:gd name="connsiteX4" fmla="*/ 2500132 w 5023413"/>
                <a:gd name="connsiteY4" fmla="*/ 295900 h 1546817"/>
                <a:gd name="connsiteX5" fmla="*/ 3611301 w 5023413"/>
                <a:gd name="connsiteY5" fmla="*/ 6533 h 1546817"/>
                <a:gd name="connsiteX6" fmla="*/ 5023413 w 5023413"/>
                <a:gd name="connsiteY6" fmla="*/ 122280 h 1546817"/>
                <a:gd name="connsiteX0" fmla="*/ 0 w 5023413"/>
                <a:gd name="connsiteY0" fmla="*/ 110705 h 1546817"/>
                <a:gd name="connsiteX1" fmla="*/ 915942 w 5023413"/>
                <a:gd name="connsiteY1" fmla="*/ 660021 h 1546817"/>
                <a:gd name="connsiteX2" fmla="*/ 1570301 w 5023413"/>
                <a:gd name="connsiteY2" fmla="*/ 1546770 h 1546817"/>
                <a:gd name="connsiteX3" fmla="*/ 2280213 w 5023413"/>
                <a:gd name="connsiteY3" fmla="*/ 698683 h 1546817"/>
                <a:gd name="connsiteX4" fmla="*/ 2500132 w 5023413"/>
                <a:gd name="connsiteY4" fmla="*/ 295900 h 1546817"/>
                <a:gd name="connsiteX5" fmla="*/ 3611301 w 5023413"/>
                <a:gd name="connsiteY5" fmla="*/ 6533 h 1546817"/>
                <a:gd name="connsiteX6" fmla="*/ 5023413 w 5023413"/>
                <a:gd name="connsiteY6" fmla="*/ 122280 h 1546817"/>
                <a:gd name="connsiteX0" fmla="*/ 0 w 5023413"/>
                <a:gd name="connsiteY0" fmla="*/ 110705 h 1546817"/>
                <a:gd name="connsiteX1" fmla="*/ 915942 w 5023413"/>
                <a:gd name="connsiteY1" fmla="*/ 660021 h 1546817"/>
                <a:gd name="connsiteX2" fmla="*/ 1570301 w 5023413"/>
                <a:gd name="connsiteY2" fmla="*/ 1546770 h 1546817"/>
                <a:gd name="connsiteX3" fmla="*/ 2280213 w 5023413"/>
                <a:gd name="connsiteY3" fmla="*/ 698683 h 1546817"/>
                <a:gd name="connsiteX4" fmla="*/ 2500132 w 5023413"/>
                <a:gd name="connsiteY4" fmla="*/ 295900 h 1546817"/>
                <a:gd name="connsiteX5" fmla="*/ 3611301 w 5023413"/>
                <a:gd name="connsiteY5" fmla="*/ 6533 h 1546817"/>
                <a:gd name="connsiteX6" fmla="*/ 5023413 w 5023413"/>
                <a:gd name="connsiteY6" fmla="*/ 122280 h 1546817"/>
                <a:gd name="connsiteX0" fmla="*/ 0 w 5023413"/>
                <a:gd name="connsiteY0" fmla="*/ 110705 h 1547541"/>
                <a:gd name="connsiteX1" fmla="*/ 755434 w 5023413"/>
                <a:gd name="connsiteY1" fmla="*/ 539371 h 1547541"/>
                <a:gd name="connsiteX2" fmla="*/ 1570301 w 5023413"/>
                <a:gd name="connsiteY2" fmla="*/ 1546770 h 1547541"/>
                <a:gd name="connsiteX3" fmla="*/ 2280213 w 5023413"/>
                <a:gd name="connsiteY3" fmla="*/ 698683 h 1547541"/>
                <a:gd name="connsiteX4" fmla="*/ 2500132 w 5023413"/>
                <a:gd name="connsiteY4" fmla="*/ 295900 h 1547541"/>
                <a:gd name="connsiteX5" fmla="*/ 3611301 w 5023413"/>
                <a:gd name="connsiteY5" fmla="*/ 6533 h 1547541"/>
                <a:gd name="connsiteX6" fmla="*/ 5023413 w 5023413"/>
                <a:gd name="connsiteY6" fmla="*/ 122280 h 1547541"/>
                <a:gd name="connsiteX0" fmla="*/ 0 w 5023413"/>
                <a:gd name="connsiteY0" fmla="*/ 110705 h 1547541"/>
                <a:gd name="connsiteX1" fmla="*/ 755434 w 5023413"/>
                <a:gd name="connsiteY1" fmla="*/ 539371 h 1547541"/>
                <a:gd name="connsiteX2" fmla="*/ 1570301 w 5023413"/>
                <a:gd name="connsiteY2" fmla="*/ 1546770 h 1547541"/>
                <a:gd name="connsiteX3" fmla="*/ 2280213 w 5023413"/>
                <a:gd name="connsiteY3" fmla="*/ 698683 h 1547541"/>
                <a:gd name="connsiteX4" fmla="*/ 2500132 w 5023413"/>
                <a:gd name="connsiteY4" fmla="*/ 295900 h 1547541"/>
                <a:gd name="connsiteX5" fmla="*/ 3611301 w 5023413"/>
                <a:gd name="connsiteY5" fmla="*/ 6533 h 1547541"/>
                <a:gd name="connsiteX6" fmla="*/ 5023413 w 5023413"/>
                <a:gd name="connsiteY6" fmla="*/ 122280 h 1547541"/>
                <a:gd name="connsiteX0" fmla="*/ 0 w 5023413"/>
                <a:gd name="connsiteY0" fmla="*/ 110705 h 1547541"/>
                <a:gd name="connsiteX1" fmla="*/ 755434 w 5023413"/>
                <a:gd name="connsiteY1" fmla="*/ 539371 h 1547541"/>
                <a:gd name="connsiteX2" fmla="*/ 1570301 w 5023413"/>
                <a:gd name="connsiteY2" fmla="*/ 1546770 h 1547541"/>
                <a:gd name="connsiteX3" fmla="*/ 2280213 w 5023413"/>
                <a:gd name="connsiteY3" fmla="*/ 698683 h 1547541"/>
                <a:gd name="connsiteX4" fmla="*/ 2500132 w 5023413"/>
                <a:gd name="connsiteY4" fmla="*/ 295900 h 1547541"/>
                <a:gd name="connsiteX5" fmla="*/ 3611301 w 5023413"/>
                <a:gd name="connsiteY5" fmla="*/ 6533 h 1547541"/>
                <a:gd name="connsiteX6" fmla="*/ 5023413 w 5023413"/>
                <a:gd name="connsiteY6" fmla="*/ 122280 h 1547541"/>
                <a:gd name="connsiteX0" fmla="*/ 0 w 5023413"/>
                <a:gd name="connsiteY0" fmla="*/ 110705 h 1547044"/>
                <a:gd name="connsiteX1" fmla="*/ 755434 w 5023413"/>
                <a:gd name="connsiteY1" fmla="*/ 539371 h 1547044"/>
                <a:gd name="connsiteX2" fmla="*/ 1570301 w 5023413"/>
                <a:gd name="connsiteY2" fmla="*/ 1546770 h 1547044"/>
                <a:gd name="connsiteX3" fmla="*/ 2280213 w 5023413"/>
                <a:gd name="connsiteY3" fmla="*/ 698683 h 1547044"/>
                <a:gd name="connsiteX4" fmla="*/ 2500132 w 5023413"/>
                <a:gd name="connsiteY4" fmla="*/ 295900 h 1547044"/>
                <a:gd name="connsiteX5" fmla="*/ 3611301 w 5023413"/>
                <a:gd name="connsiteY5" fmla="*/ 6533 h 1547044"/>
                <a:gd name="connsiteX6" fmla="*/ 5023413 w 5023413"/>
                <a:gd name="connsiteY6" fmla="*/ 122280 h 1547044"/>
                <a:gd name="connsiteX0" fmla="*/ 0 w 5023413"/>
                <a:gd name="connsiteY0" fmla="*/ 110705 h 1547044"/>
                <a:gd name="connsiteX1" fmla="*/ 755434 w 5023413"/>
                <a:gd name="connsiteY1" fmla="*/ 539371 h 1547044"/>
                <a:gd name="connsiteX2" fmla="*/ 1570301 w 5023413"/>
                <a:gd name="connsiteY2" fmla="*/ 1546770 h 1547044"/>
                <a:gd name="connsiteX3" fmla="*/ 2280213 w 5023413"/>
                <a:gd name="connsiteY3" fmla="*/ 698683 h 1547044"/>
                <a:gd name="connsiteX4" fmla="*/ 3611301 w 5023413"/>
                <a:gd name="connsiteY4" fmla="*/ 6533 h 1547044"/>
                <a:gd name="connsiteX5" fmla="*/ 5023413 w 5023413"/>
                <a:gd name="connsiteY5" fmla="*/ 122280 h 1547044"/>
                <a:gd name="connsiteX0" fmla="*/ 0 w 5023413"/>
                <a:gd name="connsiteY0" fmla="*/ 122187 h 1558329"/>
                <a:gd name="connsiteX1" fmla="*/ 755434 w 5023413"/>
                <a:gd name="connsiteY1" fmla="*/ 550853 h 1558329"/>
                <a:gd name="connsiteX2" fmla="*/ 1570301 w 5023413"/>
                <a:gd name="connsiteY2" fmla="*/ 1558252 h 1558329"/>
                <a:gd name="connsiteX3" fmla="*/ 2502455 w 5023413"/>
                <a:gd name="connsiteY3" fmla="*/ 494265 h 1558329"/>
                <a:gd name="connsiteX4" fmla="*/ 3611301 w 5023413"/>
                <a:gd name="connsiteY4" fmla="*/ 18015 h 1558329"/>
                <a:gd name="connsiteX5" fmla="*/ 5023413 w 5023413"/>
                <a:gd name="connsiteY5" fmla="*/ 133762 h 1558329"/>
                <a:gd name="connsiteX0" fmla="*/ 0 w 5023413"/>
                <a:gd name="connsiteY0" fmla="*/ 122187 h 1558252"/>
                <a:gd name="connsiteX1" fmla="*/ 675180 w 5023413"/>
                <a:gd name="connsiteY1" fmla="*/ 493703 h 1558252"/>
                <a:gd name="connsiteX2" fmla="*/ 1570301 w 5023413"/>
                <a:gd name="connsiteY2" fmla="*/ 1558252 h 1558252"/>
                <a:gd name="connsiteX3" fmla="*/ 2502455 w 5023413"/>
                <a:gd name="connsiteY3" fmla="*/ 494265 h 1558252"/>
                <a:gd name="connsiteX4" fmla="*/ 3611301 w 5023413"/>
                <a:gd name="connsiteY4" fmla="*/ 18015 h 1558252"/>
                <a:gd name="connsiteX5" fmla="*/ 5023413 w 5023413"/>
                <a:gd name="connsiteY5" fmla="*/ 133762 h 1558252"/>
                <a:gd name="connsiteX0" fmla="*/ 0 w 5023413"/>
                <a:gd name="connsiteY0" fmla="*/ 122187 h 1560203"/>
                <a:gd name="connsiteX1" fmla="*/ 675180 w 5023413"/>
                <a:gd name="connsiteY1" fmla="*/ 493703 h 1560203"/>
                <a:gd name="connsiteX2" fmla="*/ 1570301 w 5023413"/>
                <a:gd name="connsiteY2" fmla="*/ 1558252 h 1560203"/>
                <a:gd name="connsiteX3" fmla="*/ 2502455 w 5023413"/>
                <a:gd name="connsiteY3" fmla="*/ 494265 h 1560203"/>
                <a:gd name="connsiteX4" fmla="*/ 3611301 w 5023413"/>
                <a:gd name="connsiteY4" fmla="*/ 18015 h 1560203"/>
                <a:gd name="connsiteX5" fmla="*/ 5023413 w 5023413"/>
                <a:gd name="connsiteY5" fmla="*/ 133762 h 1560203"/>
                <a:gd name="connsiteX0" fmla="*/ 0 w 5023413"/>
                <a:gd name="connsiteY0" fmla="*/ 22788 h 1460804"/>
                <a:gd name="connsiteX1" fmla="*/ 675180 w 5023413"/>
                <a:gd name="connsiteY1" fmla="*/ 394304 h 1460804"/>
                <a:gd name="connsiteX2" fmla="*/ 1570301 w 5023413"/>
                <a:gd name="connsiteY2" fmla="*/ 1458853 h 1460804"/>
                <a:gd name="connsiteX3" fmla="*/ 2502455 w 5023413"/>
                <a:gd name="connsiteY3" fmla="*/ 394866 h 1460804"/>
                <a:gd name="connsiteX4" fmla="*/ 3611301 w 5023413"/>
                <a:gd name="connsiteY4" fmla="*/ 77366 h 1460804"/>
                <a:gd name="connsiteX5" fmla="*/ 5023413 w 5023413"/>
                <a:gd name="connsiteY5" fmla="*/ 34363 h 1460804"/>
                <a:gd name="connsiteX0" fmla="*/ 0 w 5128360"/>
                <a:gd name="connsiteY0" fmla="*/ 133636 h 1571652"/>
                <a:gd name="connsiteX1" fmla="*/ 675180 w 5128360"/>
                <a:gd name="connsiteY1" fmla="*/ 505152 h 1571652"/>
                <a:gd name="connsiteX2" fmla="*/ 1570301 w 5128360"/>
                <a:gd name="connsiteY2" fmla="*/ 1569701 h 1571652"/>
                <a:gd name="connsiteX3" fmla="*/ 2502455 w 5128360"/>
                <a:gd name="connsiteY3" fmla="*/ 505714 h 1571652"/>
                <a:gd name="connsiteX4" fmla="*/ 3611301 w 5128360"/>
                <a:gd name="connsiteY4" fmla="*/ 188214 h 1571652"/>
                <a:gd name="connsiteX5" fmla="*/ 5128360 w 5128360"/>
                <a:gd name="connsiteY5" fmla="*/ 18211 h 1571652"/>
                <a:gd name="connsiteX0" fmla="*/ 0 w 5128360"/>
                <a:gd name="connsiteY0" fmla="*/ 115425 h 1553441"/>
                <a:gd name="connsiteX1" fmla="*/ 675180 w 5128360"/>
                <a:gd name="connsiteY1" fmla="*/ 486941 h 1553441"/>
                <a:gd name="connsiteX2" fmla="*/ 1570301 w 5128360"/>
                <a:gd name="connsiteY2" fmla="*/ 1551490 h 1553441"/>
                <a:gd name="connsiteX3" fmla="*/ 2502455 w 5128360"/>
                <a:gd name="connsiteY3" fmla="*/ 487503 h 1553441"/>
                <a:gd name="connsiteX4" fmla="*/ 3611301 w 5128360"/>
                <a:gd name="connsiteY4" fmla="*/ 170003 h 1553441"/>
                <a:gd name="connsiteX5" fmla="*/ 5128360 w 5128360"/>
                <a:gd name="connsiteY5" fmla="*/ 0 h 1553441"/>
                <a:gd name="connsiteX0" fmla="*/ 0 w 5128360"/>
                <a:gd name="connsiteY0" fmla="*/ 115425 h 1553441"/>
                <a:gd name="connsiteX1" fmla="*/ 675180 w 5128360"/>
                <a:gd name="connsiteY1" fmla="*/ 486941 h 1553441"/>
                <a:gd name="connsiteX2" fmla="*/ 1570301 w 5128360"/>
                <a:gd name="connsiteY2" fmla="*/ 1551490 h 1553441"/>
                <a:gd name="connsiteX3" fmla="*/ 2502455 w 5128360"/>
                <a:gd name="connsiteY3" fmla="*/ 487503 h 1553441"/>
                <a:gd name="connsiteX4" fmla="*/ 3611301 w 5128360"/>
                <a:gd name="connsiteY4" fmla="*/ 170003 h 1553441"/>
                <a:gd name="connsiteX5" fmla="*/ 5128360 w 5128360"/>
                <a:gd name="connsiteY5" fmla="*/ 0 h 1553441"/>
                <a:gd name="connsiteX0" fmla="*/ 0 w 5103666"/>
                <a:gd name="connsiteY0" fmla="*/ 0 h 1438016"/>
                <a:gd name="connsiteX1" fmla="*/ 675180 w 5103666"/>
                <a:gd name="connsiteY1" fmla="*/ 371516 h 1438016"/>
                <a:gd name="connsiteX2" fmla="*/ 1570301 w 5103666"/>
                <a:gd name="connsiteY2" fmla="*/ 1436065 h 1438016"/>
                <a:gd name="connsiteX3" fmla="*/ 2502455 w 5103666"/>
                <a:gd name="connsiteY3" fmla="*/ 372078 h 1438016"/>
                <a:gd name="connsiteX4" fmla="*/ 3611301 w 5103666"/>
                <a:gd name="connsiteY4" fmla="*/ 54578 h 1438016"/>
                <a:gd name="connsiteX5" fmla="*/ 5103666 w 5103666"/>
                <a:gd name="connsiteY5" fmla="*/ 43325 h 1438016"/>
                <a:gd name="connsiteX0" fmla="*/ 0 w 5103666"/>
                <a:gd name="connsiteY0" fmla="*/ 0 h 1438016"/>
                <a:gd name="connsiteX1" fmla="*/ 675180 w 5103666"/>
                <a:gd name="connsiteY1" fmla="*/ 371516 h 1438016"/>
                <a:gd name="connsiteX2" fmla="*/ 1570301 w 5103666"/>
                <a:gd name="connsiteY2" fmla="*/ 1436065 h 1438016"/>
                <a:gd name="connsiteX3" fmla="*/ 2502455 w 5103666"/>
                <a:gd name="connsiteY3" fmla="*/ 372078 h 1438016"/>
                <a:gd name="connsiteX4" fmla="*/ 3611301 w 5103666"/>
                <a:gd name="connsiteY4" fmla="*/ 54578 h 1438016"/>
                <a:gd name="connsiteX5" fmla="*/ 5103666 w 5103666"/>
                <a:gd name="connsiteY5" fmla="*/ 43325 h 1438016"/>
                <a:gd name="connsiteX0" fmla="*/ 0 w 5103666"/>
                <a:gd name="connsiteY0" fmla="*/ 0 h 1438016"/>
                <a:gd name="connsiteX1" fmla="*/ 675180 w 5103666"/>
                <a:gd name="connsiteY1" fmla="*/ 371516 h 1438016"/>
                <a:gd name="connsiteX2" fmla="*/ 1570301 w 5103666"/>
                <a:gd name="connsiteY2" fmla="*/ 1436065 h 1438016"/>
                <a:gd name="connsiteX3" fmla="*/ 2502455 w 5103666"/>
                <a:gd name="connsiteY3" fmla="*/ 372078 h 1438016"/>
                <a:gd name="connsiteX4" fmla="*/ 3611301 w 5103666"/>
                <a:gd name="connsiteY4" fmla="*/ 54578 h 1438016"/>
                <a:gd name="connsiteX5" fmla="*/ 5103666 w 5103666"/>
                <a:gd name="connsiteY5" fmla="*/ 43325 h 1438016"/>
                <a:gd name="connsiteX0" fmla="*/ 0 w 5126817"/>
                <a:gd name="connsiteY0" fmla="*/ 0 h 1438016"/>
                <a:gd name="connsiteX1" fmla="*/ 675180 w 5126817"/>
                <a:gd name="connsiteY1" fmla="*/ 371516 h 1438016"/>
                <a:gd name="connsiteX2" fmla="*/ 1570301 w 5126817"/>
                <a:gd name="connsiteY2" fmla="*/ 1436065 h 1438016"/>
                <a:gd name="connsiteX3" fmla="*/ 2502455 w 5126817"/>
                <a:gd name="connsiteY3" fmla="*/ 372078 h 1438016"/>
                <a:gd name="connsiteX4" fmla="*/ 3611301 w 5126817"/>
                <a:gd name="connsiteY4" fmla="*/ 54578 h 1438016"/>
                <a:gd name="connsiteX5" fmla="*/ 5126817 w 5126817"/>
                <a:gd name="connsiteY5" fmla="*/ 43325 h 1438016"/>
                <a:gd name="connsiteX0" fmla="*/ 0 w 5126817"/>
                <a:gd name="connsiteY0" fmla="*/ 0 h 1438016"/>
                <a:gd name="connsiteX1" fmla="*/ 675180 w 5126817"/>
                <a:gd name="connsiteY1" fmla="*/ 371516 h 1438016"/>
                <a:gd name="connsiteX2" fmla="*/ 1570301 w 5126817"/>
                <a:gd name="connsiteY2" fmla="*/ 1436065 h 1438016"/>
                <a:gd name="connsiteX3" fmla="*/ 2502455 w 5126817"/>
                <a:gd name="connsiteY3" fmla="*/ 372078 h 1438016"/>
                <a:gd name="connsiteX4" fmla="*/ 3602041 w 5126817"/>
                <a:gd name="connsiteY4" fmla="*/ 92678 h 1438016"/>
                <a:gd name="connsiteX5" fmla="*/ 5126817 w 5126817"/>
                <a:gd name="connsiteY5" fmla="*/ 43325 h 1438016"/>
                <a:gd name="connsiteX0" fmla="*/ 0 w 5126817"/>
                <a:gd name="connsiteY0" fmla="*/ 0 h 1438016"/>
                <a:gd name="connsiteX1" fmla="*/ 675180 w 5126817"/>
                <a:gd name="connsiteY1" fmla="*/ 371516 h 1438016"/>
                <a:gd name="connsiteX2" fmla="*/ 1570301 w 5126817"/>
                <a:gd name="connsiteY2" fmla="*/ 1436065 h 1438016"/>
                <a:gd name="connsiteX3" fmla="*/ 2502455 w 5126817"/>
                <a:gd name="connsiteY3" fmla="*/ 372078 h 1438016"/>
                <a:gd name="connsiteX4" fmla="*/ 3602041 w 5126817"/>
                <a:gd name="connsiteY4" fmla="*/ 92678 h 1438016"/>
                <a:gd name="connsiteX5" fmla="*/ 5126817 w 5126817"/>
                <a:gd name="connsiteY5" fmla="*/ 43325 h 1438016"/>
                <a:gd name="connsiteX0" fmla="*/ 0 w 5126817"/>
                <a:gd name="connsiteY0" fmla="*/ 0 h 1438016"/>
                <a:gd name="connsiteX1" fmla="*/ 675180 w 5126817"/>
                <a:gd name="connsiteY1" fmla="*/ 371516 h 1438016"/>
                <a:gd name="connsiteX2" fmla="*/ 1570301 w 5126817"/>
                <a:gd name="connsiteY2" fmla="*/ 1436065 h 1438016"/>
                <a:gd name="connsiteX3" fmla="*/ 2502455 w 5126817"/>
                <a:gd name="connsiteY3" fmla="*/ 372078 h 1438016"/>
                <a:gd name="connsiteX4" fmla="*/ 3602041 w 5126817"/>
                <a:gd name="connsiteY4" fmla="*/ 68866 h 1438016"/>
                <a:gd name="connsiteX5" fmla="*/ 5126817 w 5126817"/>
                <a:gd name="connsiteY5" fmla="*/ 43325 h 1438016"/>
                <a:gd name="connsiteX0" fmla="*/ 0 w 5126817"/>
                <a:gd name="connsiteY0" fmla="*/ 0 h 1438016"/>
                <a:gd name="connsiteX1" fmla="*/ 675180 w 5126817"/>
                <a:gd name="connsiteY1" fmla="*/ 371516 h 1438016"/>
                <a:gd name="connsiteX2" fmla="*/ 1570301 w 5126817"/>
                <a:gd name="connsiteY2" fmla="*/ 1436065 h 1438016"/>
                <a:gd name="connsiteX3" fmla="*/ 2502455 w 5126817"/>
                <a:gd name="connsiteY3" fmla="*/ 372078 h 1438016"/>
                <a:gd name="connsiteX4" fmla="*/ 3602041 w 5126817"/>
                <a:gd name="connsiteY4" fmla="*/ 68866 h 1438016"/>
                <a:gd name="connsiteX5" fmla="*/ 5126817 w 5126817"/>
                <a:gd name="connsiteY5" fmla="*/ 43325 h 1438016"/>
                <a:gd name="connsiteX0" fmla="*/ 0 w 5126817"/>
                <a:gd name="connsiteY0" fmla="*/ 0 h 1436113"/>
                <a:gd name="connsiteX1" fmla="*/ 675180 w 5126817"/>
                <a:gd name="connsiteY1" fmla="*/ 371516 h 1436113"/>
                <a:gd name="connsiteX2" fmla="*/ 1570301 w 5126817"/>
                <a:gd name="connsiteY2" fmla="*/ 1436065 h 1436113"/>
                <a:gd name="connsiteX3" fmla="*/ 2516345 w 5126817"/>
                <a:gd name="connsiteY3" fmla="*/ 414940 h 1436113"/>
                <a:gd name="connsiteX4" fmla="*/ 3602041 w 5126817"/>
                <a:gd name="connsiteY4" fmla="*/ 68866 h 1436113"/>
                <a:gd name="connsiteX5" fmla="*/ 5126817 w 5126817"/>
                <a:gd name="connsiteY5" fmla="*/ 43325 h 1436113"/>
                <a:gd name="connsiteX0" fmla="*/ 0 w 5126817"/>
                <a:gd name="connsiteY0" fmla="*/ 0 h 1436113"/>
                <a:gd name="connsiteX1" fmla="*/ 675180 w 5126817"/>
                <a:gd name="connsiteY1" fmla="*/ 371516 h 1436113"/>
                <a:gd name="connsiteX2" fmla="*/ 1570301 w 5126817"/>
                <a:gd name="connsiteY2" fmla="*/ 1436065 h 1436113"/>
                <a:gd name="connsiteX3" fmla="*/ 2516345 w 5126817"/>
                <a:gd name="connsiteY3" fmla="*/ 414940 h 1436113"/>
                <a:gd name="connsiteX4" fmla="*/ 3602041 w 5126817"/>
                <a:gd name="connsiteY4" fmla="*/ 68866 h 1436113"/>
                <a:gd name="connsiteX5" fmla="*/ 5126817 w 5126817"/>
                <a:gd name="connsiteY5" fmla="*/ 43325 h 1436113"/>
                <a:gd name="connsiteX0" fmla="*/ 0 w 5126817"/>
                <a:gd name="connsiteY0" fmla="*/ 0 h 1436286"/>
                <a:gd name="connsiteX1" fmla="*/ 675180 w 5126817"/>
                <a:gd name="connsiteY1" fmla="*/ 371516 h 1436286"/>
                <a:gd name="connsiteX2" fmla="*/ 1570301 w 5126817"/>
                <a:gd name="connsiteY2" fmla="*/ 1436065 h 1436286"/>
                <a:gd name="connsiteX3" fmla="*/ 2516345 w 5126817"/>
                <a:gd name="connsiteY3" fmla="*/ 414940 h 1436286"/>
                <a:gd name="connsiteX4" fmla="*/ 3602041 w 5126817"/>
                <a:gd name="connsiteY4" fmla="*/ 68866 h 1436286"/>
                <a:gd name="connsiteX5" fmla="*/ 5126817 w 5126817"/>
                <a:gd name="connsiteY5" fmla="*/ 43325 h 143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6817" h="1436286">
                  <a:moveTo>
                    <a:pt x="0" y="0"/>
                  </a:moveTo>
                  <a:cubicBezTo>
                    <a:pt x="338945" y="198377"/>
                    <a:pt x="312748" y="129490"/>
                    <a:pt x="675180" y="371516"/>
                  </a:cubicBezTo>
                  <a:cubicBezTo>
                    <a:pt x="918720" y="534148"/>
                    <a:pt x="999529" y="1452640"/>
                    <a:pt x="1570301" y="1436065"/>
                  </a:cubicBezTo>
                  <a:cubicBezTo>
                    <a:pt x="2141073" y="1419490"/>
                    <a:pt x="2122161" y="638043"/>
                    <a:pt x="2516345" y="414940"/>
                  </a:cubicBezTo>
                  <a:cubicBezTo>
                    <a:pt x="2910529" y="191837"/>
                    <a:pt x="3166962" y="130802"/>
                    <a:pt x="3602041" y="68866"/>
                  </a:cubicBezTo>
                  <a:cubicBezTo>
                    <a:pt x="4037120" y="6930"/>
                    <a:pt x="4353233" y="47183"/>
                    <a:pt x="5126817" y="43325"/>
                  </a:cubicBezTo>
                </a:path>
              </a:pathLst>
            </a:custGeom>
            <a:ln cap="rnd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7041" y="3851676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ACTUAL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61874" y="2175408"/>
            <a:ext cx="1028700" cy="1855583"/>
            <a:chOff x="1765926" y="2458720"/>
            <a:chExt cx="1028700" cy="1855583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318376" y="2908300"/>
              <a:ext cx="8243" cy="14060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765926" y="2458720"/>
              <a:ext cx="1028700" cy="42672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CHANGE INTRODUCED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Connector 23"/>
          <p:cNvCxnSpPr>
            <a:stCxn id="19" idx="0"/>
          </p:cNvCxnSpPr>
          <p:nvPr/>
        </p:nvCxnSpPr>
        <p:spPr>
          <a:xfrm>
            <a:off x="1489970" y="3659475"/>
            <a:ext cx="694497" cy="358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528987" y="1489757"/>
            <a:ext cx="7462613" cy="3916907"/>
            <a:chOff x="1721986" y="1910687"/>
            <a:chExt cx="7462613" cy="3916907"/>
          </a:xfrm>
        </p:grpSpPr>
        <p:sp>
          <p:nvSpPr>
            <p:cNvPr id="3" name="Rectangle 2"/>
            <p:cNvSpPr/>
            <p:nvPr/>
          </p:nvSpPr>
          <p:spPr>
            <a:xfrm>
              <a:off x="1735634" y="1910687"/>
              <a:ext cx="6528544" cy="3916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721986" y="2675192"/>
              <a:ext cx="7462613" cy="2994745"/>
              <a:chOff x="1571858" y="2784376"/>
              <a:chExt cx="7462613" cy="299474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743762" y="2784376"/>
                <a:ext cx="1028700" cy="1855583"/>
                <a:chOff x="1765926" y="2458720"/>
                <a:chExt cx="1028700" cy="1855583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318376" y="2908300"/>
                  <a:ext cx="8243" cy="14060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1765926" y="2458720"/>
                  <a:ext cx="1028700" cy="42672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CHANGE INTRODUCED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571858" y="4151932"/>
                <a:ext cx="7462613" cy="1627189"/>
                <a:chOff x="793922" y="3851676"/>
                <a:chExt cx="7462613" cy="1627189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793922" y="3851676"/>
                  <a:ext cx="6519019" cy="1627189"/>
                  <a:chOff x="793922" y="3851676"/>
                  <a:chExt cx="6519019" cy="1627189"/>
                </a:xfrm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793922" y="3942787"/>
                    <a:ext cx="5273495" cy="1536078"/>
                  </a:xfrm>
                  <a:custGeom>
                    <a:avLst/>
                    <a:gdLst>
                      <a:gd name="connsiteX0" fmla="*/ 0 w 5023413"/>
                      <a:gd name="connsiteY0" fmla="*/ 110705 h 1416883"/>
                      <a:gd name="connsiteX1" fmla="*/ 983848 w 5023413"/>
                      <a:gd name="connsiteY1" fmla="*/ 469521 h 1416883"/>
                      <a:gd name="connsiteX2" fmla="*/ 1539433 w 5023413"/>
                      <a:gd name="connsiteY2" fmla="*/ 1407070 h 1416883"/>
                      <a:gd name="connsiteX3" fmla="*/ 2280213 w 5023413"/>
                      <a:gd name="connsiteY3" fmla="*/ 920933 h 1416883"/>
                      <a:gd name="connsiteX4" fmla="*/ 2500132 w 5023413"/>
                      <a:gd name="connsiteY4" fmla="*/ 295900 h 1416883"/>
                      <a:gd name="connsiteX5" fmla="*/ 3611301 w 5023413"/>
                      <a:gd name="connsiteY5" fmla="*/ 6533 h 1416883"/>
                      <a:gd name="connsiteX6" fmla="*/ 5023413 w 5023413"/>
                      <a:gd name="connsiteY6" fmla="*/ 122280 h 1416883"/>
                      <a:gd name="connsiteX0" fmla="*/ 0 w 5023413"/>
                      <a:gd name="connsiteY0" fmla="*/ 110705 h 1413194"/>
                      <a:gd name="connsiteX1" fmla="*/ 891248 w 5023413"/>
                      <a:gd name="connsiteY1" fmla="*/ 577471 h 1413194"/>
                      <a:gd name="connsiteX2" fmla="*/ 1539433 w 5023413"/>
                      <a:gd name="connsiteY2" fmla="*/ 1407070 h 1413194"/>
                      <a:gd name="connsiteX3" fmla="*/ 2280213 w 5023413"/>
                      <a:gd name="connsiteY3" fmla="*/ 920933 h 1413194"/>
                      <a:gd name="connsiteX4" fmla="*/ 2500132 w 5023413"/>
                      <a:gd name="connsiteY4" fmla="*/ 295900 h 1413194"/>
                      <a:gd name="connsiteX5" fmla="*/ 3611301 w 5023413"/>
                      <a:gd name="connsiteY5" fmla="*/ 6533 h 1413194"/>
                      <a:gd name="connsiteX6" fmla="*/ 5023413 w 5023413"/>
                      <a:gd name="connsiteY6" fmla="*/ 122280 h 1413194"/>
                      <a:gd name="connsiteX0" fmla="*/ 0 w 5023413"/>
                      <a:gd name="connsiteY0" fmla="*/ 110705 h 1413194"/>
                      <a:gd name="connsiteX1" fmla="*/ 891248 w 5023413"/>
                      <a:gd name="connsiteY1" fmla="*/ 577471 h 1413194"/>
                      <a:gd name="connsiteX2" fmla="*/ 1539433 w 5023413"/>
                      <a:gd name="connsiteY2" fmla="*/ 1407070 h 1413194"/>
                      <a:gd name="connsiteX3" fmla="*/ 2280213 w 5023413"/>
                      <a:gd name="connsiteY3" fmla="*/ 920933 h 1413194"/>
                      <a:gd name="connsiteX4" fmla="*/ 2500132 w 5023413"/>
                      <a:gd name="connsiteY4" fmla="*/ 295900 h 1413194"/>
                      <a:gd name="connsiteX5" fmla="*/ 3611301 w 5023413"/>
                      <a:gd name="connsiteY5" fmla="*/ 6533 h 1413194"/>
                      <a:gd name="connsiteX6" fmla="*/ 5023413 w 5023413"/>
                      <a:gd name="connsiteY6" fmla="*/ 122280 h 1413194"/>
                      <a:gd name="connsiteX0" fmla="*/ 0 w 5023413"/>
                      <a:gd name="connsiteY0" fmla="*/ 110705 h 1409607"/>
                      <a:gd name="connsiteX1" fmla="*/ 965329 w 5023413"/>
                      <a:gd name="connsiteY1" fmla="*/ 710821 h 1409607"/>
                      <a:gd name="connsiteX2" fmla="*/ 1539433 w 5023413"/>
                      <a:gd name="connsiteY2" fmla="*/ 1407070 h 1409607"/>
                      <a:gd name="connsiteX3" fmla="*/ 2280213 w 5023413"/>
                      <a:gd name="connsiteY3" fmla="*/ 920933 h 1409607"/>
                      <a:gd name="connsiteX4" fmla="*/ 2500132 w 5023413"/>
                      <a:gd name="connsiteY4" fmla="*/ 295900 h 1409607"/>
                      <a:gd name="connsiteX5" fmla="*/ 3611301 w 5023413"/>
                      <a:gd name="connsiteY5" fmla="*/ 6533 h 1409607"/>
                      <a:gd name="connsiteX6" fmla="*/ 5023413 w 5023413"/>
                      <a:gd name="connsiteY6" fmla="*/ 122280 h 1409607"/>
                      <a:gd name="connsiteX0" fmla="*/ 0 w 5023413"/>
                      <a:gd name="connsiteY0" fmla="*/ 110705 h 1409607"/>
                      <a:gd name="connsiteX1" fmla="*/ 965329 w 5023413"/>
                      <a:gd name="connsiteY1" fmla="*/ 710821 h 1409607"/>
                      <a:gd name="connsiteX2" fmla="*/ 1539433 w 5023413"/>
                      <a:gd name="connsiteY2" fmla="*/ 1407070 h 1409607"/>
                      <a:gd name="connsiteX3" fmla="*/ 2280213 w 5023413"/>
                      <a:gd name="connsiteY3" fmla="*/ 920933 h 1409607"/>
                      <a:gd name="connsiteX4" fmla="*/ 2500132 w 5023413"/>
                      <a:gd name="connsiteY4" fmla="*/ 295900 h 1409607"/>
                      <a:gd name="connsiteX5" fmla="*/ 3611301 w 5023413"/>
                      <a:gd name="connsiteY5" fmla="*/ 6533 h 1409607"/>
                      <a:gd name="connsiteX6" fmla="*/ 5023413 w 5023413"/>
                      <a:gd name="connsiteY6" fmla="*/ 122280 h 1409607"/>
                      <a:gd name="connsiteX0" fmla="*/ 0 w 5023413"/>
                      <a:gd name="connsiteY0" fmla="*/ 110705 h 1605668"/>
                      <a:gd name="connsiteX1" fmla="*/ 965329 w 5023413"/>
                      <a:gd name="connsiteY1" fmla="*/ 710821 h 1605668"/>
                      <a:gd name="connsiteX2" fmla="*/ 1564127 w 5023413"/>
                      <a:gd name="connsiteY2" fmla="*/ 1603920 h 1605668"/>
                      <a:gd name="connsiteX3" fmla="*/ 2280213 w 5023413"/>
                      <a:gd name="connsiteY3" fmla="*/ 920933 h 1605668"/>
                      <a:gd name="connsiteX4" fmla="*/ 2500132 w 5023413"/>
                      <a:gd name="connsiteY4" fmla="*/ 295900 h 1605668"/>
                      <a:gd name="connsiteX5" fmla="*/ 3611301 w 5023413"/>
                      <a:gd name="connsiteY5" fmla="*/ 6533 h 1605668"/>
                      <a:gd name="connsiteX6" fmla="*/ 5023413 w 5023413"/>
                      <a:gd name="connsiteY6" fmla="*/ 122280 h 1605668"/>
                      <a:gd name="connsiteX0" fmla="*/ 0 w 5023413"/>
                      <a:gd name="connsiteY0" fmla="*/ 110705 h 1603930"/>
                      <a:gd name="connsiteX1" fmla="*/ 965329 w 5023413"/>
                      <a:gd name="connsiteY1" fmla="*/ 710821 h 1603930"/>
                      <a:gd name="connsiteX2" fmla="*/ 1564127 w 5023413"/>
                      <a:gd name="connsiteY2" fmla="*/ 1603920 h 1603930"/>
                      <a:gd name="connsiteX3" fmla="*/ 2280213 w 5023413"/>
                      <a:gd name="connsiteY3" fmla="*/ 920933 h 1603930"/>
                      <a:gd name="connsiteX4" fmla="*/ 2500132 w 5023413"/>
                      <a:gd name="connsiteY4" fmla="*/ 295900 h 1603930"/>
                      <a:gd name="connsiteX5" fmla="*/ 3611301 w 5023413"/>
                      <a:gd name="connsiteY5" fmla="*/ 6533 h 1603930"/>
                      <a:gd name="connsiteX6" fmla="*/ 5023413 w 5023413"/>
                      <a:gd name="connsiteY6" fmla="*/ 122280 h 1603930"/>
                      <a:gd name="connsiteX0" fmla="*/ 0 w 5023413"/>
                      <a:gd name="connsiteY0" fmla="*/ 110705 h 1605226"/>
                      <a:gd name="connsiteX1" fmla="*/ 965329 w 5023413"/>
                      <a:gd name="connsiteY1" fmla="*/ 710821 h 1605226"/>
                      <a:gd name="connsiteX2" fmla="*/ 1564127 w 5023413"/>
                      <a:gd name="connsiteY2" fmla="*/ 1603920 h 1605226"/>
                      <a:gd name="connsiteX3" fmla="*/ 2224653 w 5023413"/>
                      <a:gd name="connsiteY3" fmla="*/ 895533 h 1605226"/>
                      <a:gd name="connsiteX4" fmla="*/ 2500132 w 5023413"/>
                      <a:gd name="connsiteY4" fmla="*/ 295900 h 1605226"/>
                      <a:gd name="connsiteX5" fmla="*/ 3611301 w 5023413"/>
                      <a:gd name="connsiteY5" fmla="*/ 6533 h 1605226"/>
                      <a:gd name="connsiteX6" fmla="*/ 5023413 w 5023413"/>
                      <a:gd name="connsiteY6" fmla="*/ 122280 h 1605226"/>
                      <a:gd name="connsiteX0" fmla="*/ 0 w 5023413"/>
                      <a:gd name="connsiteY0" fmla="*/ 110705 h 1605979"/>
                      <a:gd name="connsiteX1" fmla="*/ 965329 w 5023413"/>
                      <a:gd name="connsiteY1" fmla="*/ 710821 h 1605979"/>
                      <a:gd name="connsiteX2" fmla="*/ 1564127 w 5023413"/>
                      <a:gd name="connsiteY2" fmla="*/ 1603920 h 1605979"/>
                      <a:gd name="connsiteX3" fmla="*/ 2224653 w 5023413"/>
                      <a:gd name="connsiteY3" fmla="*/ 895533 h 1605979"/>
                      <a:gd name="connsiteX4" fmla="*/ 2500132 w 5023413"/>
                      <a:gd name="connsiteY4" fmla="*/ 295900 h 1605979"/>
                      <a:gd name="connsiteX5" fmla="*/ 3611301 w 5023413"/>
                      <a:gd name="connsiteY5" fmla="*/ 6533 h 1605979"/>
                      <a:gd name="connsiteX6" fmla="*/ 5023413 w 5023413"/>
                      <a:gd name="connsiteY6" fmla="*/ 122280 h 1605979"/>
                      <a:gd name="connsiteX0" fmla="*/ 0 w 5023413"/>
                      <a:gd name="connsiteY0" fmla="*/ 110705 h 1603924"/>
                      <a:gd name="connsiteX1" fmla="*/ 965329 w 5023413"/>
                      <a:gd name="connsiteY1" fmla="*/ 710821 h 1603924"/>
                      <a:gd name="connsiteX2" fmla="*/ 1564127 w 5023413"/>
                      <a:gd name="connsiteY2" fmla="*/ 1603920 h 1603924"/>
                      <a:gd name="connsiteX3" fmla="*/ 2280213 w 5023413"/>
                      <a:gd name="connsiteY3" fmla="*/ 698683 h 1603924"/>
                      <a:gd name="connsiteX4" fmla="*/ 2500132 w 5023413"/>
                      <a:gd name="connsiteY4" fmla="*/ 295900 h 1603924"/>
                      <a:gd name="connsiteX5" fmla="*/ 3611301 w 5023413"/>
                      <a:gd name="connsiteY5" fmla="*/ 6533 h 1603924"/>
                      <a:gd name="connsiteX6" fmla="*/ 5023413 w 5023413"/>
                      <a:gd name="connsiteY6" fmla="*/ 122280 h 1603924"/>
                      <a:gd name="connsiteX0" fmla="*/ 0 w 5023413"/>
                      <a:gd name="connsiteY0" fmla="*/ 110705 h 1603924"/>
                      <a:gd name="connsiteX1" fmla="*/ 965329 w 5023413"/>
                      <a:gd name="connsiteY1" fmla="*/ 710821 h 1603924"/>
                      <a:gd name="connsiteX2" fmla="*/ 1564127 w 5023413"/>
                      <a:gd name="connsiteY2" fmla="*/ 1603920 h 1603924"/>
                      <a:gd name="connsiteX3" fmla="*/ 2280213 w 5023413"/>
                      <a:gd name="connsiteY3" fmla="*/ 698683 h 1603924"/>
                      <a:gd name="connsiteX4" fmla="*/ 2500132 w 5023413"/>
                      <a:gd name="connsiteY4" fmla="*/ 295900 h 1603924"/>
                      <a:gd name="connsiteX5" fmla="*/ 3611301 w 5023413"/>
                      <a:gd name="connsiteY5" fmla="*/ 6533 h 1603924"/>
                      <a:gd name="connsiteX6" fmla="*/ 5023413 w 5023413"/>
                      <a:gd name="connsiteY6" fmla="*/ 122280 h 1603924"/>
                      <a:gd name="connsiteX0" fmla="*/ 0 w 5023413"/>
                      <a:gd name="connsiteY0" fmla="*/ 110705 h 1605137"/>
                      <a:gd name="connsiteX1" fmla="*/ 965329 w 5023413"/>
                      <a:gd name="connsiteY1" fmla="*/ 710821 h 1605137"/>
                      <a:gd name="connsiteX2" fmla="*/ 1564127 w 5023413"/>
                      <a:gd name="connsiteY2" fmla="*/ 1603920 h 1605137"/>
                      <a:gd name="connsiteX3" fmla="*/ 2280213 w 5023413"/>
                      <a:gd name="connsiteY3" fmla="*/ 698683 h 1605137"/>
                      <a:gd name="connsiteX4" fmla="*/ 2500132 w 5023413"/>
                      <a:gd name="connsiteY4" fmla="*/ 295900 h 1605137"/>
                      <a:gd name="connsiteX5" fmla="*/ 3611301 w 5023413"/>
                      <a:gd name="connsiteY5" fmla="*/ 6533 h 1605137"/>
                      <a:gd name="connsiteX6" fmla="*/ 5023413 w 5023413"/>
                      <a:gd name="connsiteY6" fmla="*/ 122280 h 1605137"/>
                      <a:gd name="connsiteX0" fmla="*/ 0 w 5023413"/>
                      <a:gd name="connsiteY0" fmla="*/ 110705 h 1604023"/>
                      <a:gd name="connsiteX1" fmla="*/ 915942 w 5023413"/>
                      <a:gd name="connsiteY1" fmla="*/ 660021 h 1604023"/>
                      <a:gd name="connsiteX2" fmla="*/ 1564127 w 5023413"/>
                      <a:gd name="connsiteY2" fmla="*/ 1603920 h 1604023"/>
                      <a:gd name="connsiteX3" fmla="*/ 2280213 w 5023413"/>
                      <a:gd name="connsiteY3" fmla="*/ 698683 h 1604023"/>
                      <a:gd name="connsiteX4" fmla="*/ 2500132 w 5023413"/>
                      <a:gd name="connsiteY4" fmla="*/ 295900 h 1604023"/>
                      <a:gd name="connsiteX5" fmla="*/ 3611301 w 5023413"/>
                      <a:gd name="connsiteY5" fmla="*/ 6533 h 1604023"/>
                      <a:gd name="connsiteX6" fmla="*/ 5023413 w 5023413"/>
                      <a:gd name="connsiteY6" fmla="*/ 122280 h 1604023"/>
                      <a:gd name="connsiteX0" fmla="*/ 0 w 5023413"/>
                      <a:gd name="connsiteY0" fmla="*/ 110705 h 1604023"/>
                      <a:gd name="connsiteX1" fmla="*/ 915942 w 5023413"/>
                      <a:gd name="connsiteY1" fmla="*/ 660021 h 1604023"/>
                      <a:gd name="connsiteX2" fmla="*/ 1564127 w 5023413"/>
                      <a:gd name="connsiteY2" fmla="*/ 1603920 h 1604023"/>
                      <a:gd name="connsiteX3" fmla="*/ 2280213 w 5023413"/>
                      <a:gd name="connsiteY3" fmla="*/ 698683 h 1604023"/>
                      <a:gd name="connsiteX4" fmla="*/ 2500132 w 5023413"/>
                      <a:gd name="connsiteY4" fmla="*/ 295900 h 1604023"/>
                      <a:gd name="connsiteX5" fmla="*/ 3611301 w 5023413"/>
                      <a:gd name="connsiteY5" fmla="*/ 6533 h 1604023"/>
                      <a:gd name="connsiteX6" fmla="*/ 5023413 w 5023413"/>
                      <a:gd name="connsiteY6" fmla="*/ 122280 h 1604023"/>
                      <a:gd name="connsiteX0" fmla="*/ 0 w 5023413"/>
                      <a:gd name="connsiteY0" fmla="*/ 110705 h 1546817"/>
                      <a:gd name="connsiteX1" fmla="*/ 915942 w 5023413"/>
                      <a:gd name="connsiteY1" fmla="*/ 660021 h 1546817"/>
                      <a:gd name="connsiteX2" fmla="*/ 1570301 w 5023413"/>
                      <a:gd name="connsiteY2" fmla="*/ 1546770 h 1546817"/>
                      <a:gd name="connsiteX3" fmla="*/ 2280213 w 5023413"/>
                      <a:gd name="connsiteY3" fmla="*/ 698683 h 1546817"/>
                      <a:gd name="connsiteX4" fmla="*/ 2500132 w 5023413"/>
                      <a:gd name="connsiteY4" fmla="*/ 295900 h 1546817"/>
                      <a:gd name="connsiteX5" fmla="*/ 3611301 w 5023413"/>
                      <a:gd name="connsiteY5" fmla="*/ 6533 h 1546817"/>
                      <a:gd name="connsiteX6" fmla="*/ 5023413 w 5023413"/>
                      <a:gd name="connsiteY6" fmla="*/ 122280 h 1546817"/>
                      <a:gd name="connsiteX0" fmla="*/ 0 w 5023413"/>
                      <a:gd name="connsiteY0" fmla="*/ 110705 h 1547464"/>
                      <a:gd name="connsiteX1" fmla="*/ 915942 w 5023413"/>
                      <a:gd name="connsiteY1" fmla="*/ 660021 h 1547464"/>
                      <a:gd name="connsiteX2" fmla="*/ 1570301 w 5023413"/>
                      <a:gd name="connsiteY2" fmla="*/ 1546770 h 1547464"/>
                      <a:gd name="connsiteX3" fmla="*/ 2280213 w 5023413"/>
                      <a:gd name="connsiteY3" fmla="*/ 698683 h 1547464"/>
                      <a:gd name="connsiteX4" fmla="*/ 2500132 w 5023413"/>
                      <a:gd name="connsiteY4" fmla="*/ 295900 h 1547464"/>
                      <a:gd name="connsiteX5" fmla="*/ 3611301 w 5023413"/>
                      <a:gd name="connsiteY5" fmla="*/ 6533 h 1547464"/>
                      <a:gd name="connsiteX6" fmla="*/ 5023413 w 5023413"/>
                      <a:gd name="connsiteY6" fmla="*/ 122280 h 1547464"/>
                      <a:gd name="connsiteX0" fmla="*/ 0 w 5023413"/>
                      <a:gd name="connsiteY0" fmla="*/ 110705 h 1547464"/>
                      <a:gd name="connsiteX1" fmla="*/ 915942 w 5023413"/>
                      <a:gd name="connsiteY1" fmla="*/ 660021 h 1547464"/>
                      <a:gd name="connsiteX2" fmla="*/ 1570301 w 5023413"/>
                      <a:gd name="connsiteY2" fmla="*/ 1546770 h 1547464"/>
                      <a:gd name="connsiteX3" fmla="*/ 2280213 w 5023413"/>
                      <a:gd name="connsiteY3" fmla="*/ 698683 h 1547464"/>
                      <a:gd name="connsiteX4" fmla="*/ 2500132 w 5023413"/>
                      <a:gd name="connsiteY4" fmla="*/ 295900 h 1547464"/>
                      <a:gd name="connsiteX5" fmla="*/ 3611301 w 5023413"/>
                      <a:gd name="connsiteY5" fmla="*/ 6533 h 1547464"/>
                      <a:gd name="connsiteX6" fmla="*/ 5023413 w 5023413"/>
                      <a:gd name="connsiteY6" fmla="*/ 122280 h 1547464"/>
                      <a:gd name="connsiteX0" fmla="*/ 0 w 5023413"/>
                      <a:gd name="connsiteY0" fmla="*/ 110705 h 1546817"/>
                      <a:gd name="connsiteX1" fmla="*/ 915942 w 5023413"/>
                      <a:gd name="connsiteY1" fmla="*/ 660021 h 1546817"/>
                      <a:gd name="connsiteX2" fmla="*/ 1570301 w 5023413"/>
                      <a:gd name="connsiteY2" fmla="*/ 1546770 h 1546817"/>
                      <a:gd name="connsiteX3" fmla="*/ 2280213 w 5023413"/>
                      <a:gd name="connsiteY3" fmla="*/ 698683 h 1546817"/>
                      <a:gd name="connsiteX4" fmla="*/ 2500132 w 5023413"/>
                      <a:gd name="connsiteY4" fmla="*/ 295900 h 1546817"/>
                      <a:gd name="connsiteX5" fmla="*/ 3611301 w 5023413"/>
                      <a:gd name="connsiteY5" fmla="*/ 6533 h 1546817"/>
                      <a:gd name="connsiteX6" fmla="*/ 5023413 w 5023413"/>
                      <a:gd name="connsiteY6" fmla="*/ 122280 h 1546817"/>
                      <a:gd name="connsiteX0" fmla="*/ 0 w 5023413"/>
                      <a:gd name="connsiteY0" fmla="*/ 110705 h 1546817"/>
                      <a:gd name="connsiteX1" fmla="*/ 915942 w 5023413"/>
                      <a:gd name="connsiteY1" fmla="*/ 660021 h 1546817"/>
                      <a:gd name="connsiteX2" fmla="*/ 1570301 w 5023413"/>
                      <a:gd name="connsiteY2" fmla="*/ 1546770 h 1546817"/>
                      <a:gd name="connsiteX3" fmla="*/ 2280213 w 5023413"/>
                      <a:gd name="connsiteY3" fmla="*/ 698683 h 1546817"/>
                      <a:gd name="connsiteX4" fmla="*/ 2500132 w 5023413"/>
                      <a:gd name="connsiteY4" fmla="*/ 295900 h 1546817"/>
                      <a:gd name="connsiteX5" fmla="*/ 3611301 w 5023413"/>
                      <a:gd name="connsiteY5" fmla="*/ 6533 h 1546817"/>
                      <a:gd name="connsiteX6" fmla="*/ 5023413 w 5023413"/>
                      <a:gd name="connsiteY6" fmla="*/ 122280 h 1546817"/>
                      <a:gd name="connsiteX0" fmla="*/ 0 w 5023413"/>
                      <a:gd name="connsiteY0" fmla="*/ 110705 h 1546817"/>
                      <a:gd name="connsiteX1" fmla="*/ 915942 w 5023413"/>
                      <a:gd name="connsiteY1" fmla="*/ 660021 h 1546817"/>
                      <a:gd name="connsiteX2" fmla="*/ 1570301 w 5023413"/>
                      <a:gd name="connsiteY2" fmla="*/ 1546770 h 1546817"/>
                      <a:gd name="connsiteX3" fmla="*/ 2280213 w 5023413"/>
                      <a:gd name="connsiteY3" fmla="*/ 698683 h 1546817"/>
                      <a:gd name="connsiteX4" fmla="*/ 2500132 w 5023413"/>
                      <a:gd name="connsiteY4" fmla="*/ 295900 h 1546817"/>
                      <a:gd name="connsiteX5" fmla="*/ 3611301 w 5023413"/>
                      <a:gd name="connsiteY5" fmla="*/ 6533 h 1546817"/>
                      <a:gd name="connsiteX6" fmla="*/ 5023413 w 5023413"/>
                      <a:gd name="connsiteY6" fmla="*/ 122280 h 1546817"/>
                      <a:gd name="connsiteX0" fmla="*/ 0 w 5023413"/>
                      <a:gd name="connsiteY0" fmla="*/ 110705 h 1546817"/>
                      <a:gd name="connsiteX1" fmla="*/ 915942 w 5023413"/>
                      <a:gd name="connsiteY1" fmla="*/ 660021 h 1546817"/>
                      <a:gd name="connsiteX2" fmla="*/ 1570301 w 5023413"/>
                      <a:gd name="connsiteY2" fmla="*/ 1546770 h 1546817"/>
                      <a:gd name="connsiteX3" fmla="*/ 2280213 w 5023413"/>
                      <a:gd name="connsiteY3" fmla="*/ 698683 h 1546817"/>
                      <a:gd name="connsiteX4" fmla="*/ 2500132 w 5023413"/>
                      <a:gd name="connsiteY4" fmla="*/ 295900 h 1546817"/>
                      <a:gd name="connsiteX5" fmla="*/ 3611301 w 5023413"/>
                      <a:gd name="connsiteY5" fmla="*/ 6533 h 1546817"/>
                      <a:gd name="connsiteX6" fmla="*/ 5023413 w 5023413"/>
                      <a:gd name="connsiteY6" fmla="*/ 122280 h 1546817"/>
                      <a:gd name="connsiteX0" fmla="*/ 0 w 5023413"/>
                      <a:gd name="connsiteY0" fmla="*/ 110705 h 1546817"/>
                      <a:gd name="connsiteX1" fmla="*/ 915942 w 5023413"/>
                      <a:gd name="connsiteY1" fmla="*/ 660021 h 1546817"/>
                      <a:gd name="connsiteX2" fmla="*/ 1570301 w 5023413"/>
                      <a:gd name="connsiteY2" fmla="*/ 1546770 h 1546817"/>
                      <a:gd name="connsiteX3" fmla="*/ 2280213 w 5023413"/>
                      <a:gd name="connsiteY3" fmla="*/ 698683 h 1546817"/>
                      <a:gd name="connsiteX4" fmla="*/ 2500132 w 5023413"/>
                      <a:gd name="connsiteY4" fmla="*/ 295900 h 1546817"/>
                      <a:gd name="connsiteX5" fmla="*/ 3611301 w 5023413"/>
                      <a:gd name="connsiteY5" fmla="*/ 6533 h 1546817"/>
                      <a:gd name="connsiteX6" fmla="*/ 5023413 w 5023413"/>
                      <a:gd name="connsiteY6" fmla="*/ 122280 h 1546817"/>
                      <a:gd name="connsiteX0" fmla="*/ 0 w 5023413"/>
                      <a:gd name="connsiteY0" fmla="*/ 110705 h 1547541"/>
                      <a:gd name="connsiteX1" fmla="*/ 755434 w 5023413"/>
                      <a:gd name="connsiteY1" fmla="*/ 539371 h 1547541"/>
                      <a:gd name="connsiteX2" fmla="*/ 1570301 w 5023413"/>
                      <a:gd name="connsiteY2" fmla="*/ 1546770 h 1547541"/>
                      <a:gd name="connsiteX3" fmla="*/ 2280213 w 5023413"/>
                      <a:gd name="connsiteY3" fmla="*/ 698683 h 1547541"/>
                      <a:gd name="connsiteX4" fmla="*/ 2500132 w 5023413"/>
                      <a:gd name="connsiteY4" fmla="*/ 295900 h 1547541"/>
                      <a:gd name="connsiteX5" fmla="*/ 3611301 w 5023413"/>
                      <a:gd name="connsiteY5" fmla="*/ 6533 h 1547541"/>
                      <a:gd name="connsiteX6" fmla="*/ 5023413 w 5023413"/>
                      <a:gd name="connsiteY6" fmla="*/ 122280 h 1547541"/>
                      <a:gd name="connsiteX0" fmla="*/ 0 w 5023413"/>
                      <a:gd name="connsiteY0" fmla="*/ 110705 h 1547541"/>
                      <a:gd name="connsiteX1" fmla="*/ 755434 w 5023413"/>
                      <a:gd name="connsiteY1" fmla="*/ 539371 h 1547541"/>
                      <a:gd name="connsiteX2" fmla="*/ 1570301 w 5023413"/>
                      <a:gd name="connsiteY2" fmla="*/ 1546770 h 1547541"/>
                      <a:gd name="connsiteX3" fmla="*/ 2280213 w 5023413"/>
                      <a:gd name="connsiteY3" fmla="*/ 698683 h 1547541"/>
                      <a:gd name="connsiteX4" fmla="*/ 2500132 w 5023413"/>
                      <a:gd name="connsiteY4" fmla="*/ 295900 h 1547541"/>
                      <a:gd name="connsiteX5" fmla="*/ 3611301 w 5023413"/>
                      <a:gd name="connsiteY5" fmla="*/ 6533 h 1547541"/>
                      <a:gd name="connsiteX6" fmla="*/ 5023413 w 5023413"/>
                      <a:gd name="connsiteY6" fmla="*/ 122280 h 1547541"/>
                      <a:gd name="connsiteX0" fmla="*/ 0 w 5023413"/>
                      <a:gd name="connsiteY0" fmla="*/ 110705 h 1547541"/>
                      <a:gd name="connsiteX1" fmla="*/ 755434 w 5023413"/>
                      <a:gd name="connsiteY1" fmla="*/ 539371 h 1547541"/>
                      <a:gd name="connsiteX2" fmla="*/ 1570301 w 5023413"/>
                      <a:gd name="connsiteY2" fmla="*/ 1546770 h 1547541"/>
                      <a:gd name="connsiteX3" fmla="*/ 2280213 w 5023413"/>
                      <a:gd name="connsiteY3" fmla="*/ 698683 h 1547541"/>
                      <a:gd name="connsiteX4" fmla="*/ 2500132 w 5023413"/>
                      <a:gd name="connsiteY4" fmla="*/ 295900 h 1547541"/>
                      <a:gd name="connsiteX5" fmla="*/ 3611301 w 5023413"/>
                      <a:gd name="connsiteY5" fmla="*/ 6533 h 1547541"/>
                      <a:gd name="connsiteX6" fmla="*/ 5023413 w 5023413"/>
                      <a:gd name="connsiteY6" fmla="*/ 122280 h 1547541"/>
                      <a:gd name="connsiteX0" fmla="*/ 0 w 5023413"/>
                      <a:gd name="connsiteY0" fmla="*/ 110705 h 1547044"/>
                      <a:gd name="connsiteX1" fmla="*/ 755434 w 5023413"/>
                      <a:gd name="connsiteY1" fmla="*/ 539371 h 1547044"/>
                      <a:gd name="connsiteX2" fmla="*/ 1570301 w 5023413"/>
                      <a:gd name="connsiteY2" fmla="*/ 1546770 h 1547044"/>
                      <a:gd name="connsiteX3" fmla="*/ 2280213 w 5023413"/>
                      <a:gd name="connsiteY3" fmla="*/ 698683 h 1547044"/>
                      <a:gd name="connsiteX4" fmla="*/ 2500132 w 5023413"/>
                      <a:gd name="connsiteY4" fmla="*/ 295900 h 1547044"/>
                      <a:gd name="connsiteX5" fmla="*/ 3611301 w 5023413"/>
                      <a:gd name="connsiteY5" fmla="*/ 6533 h 1547044"/>
                      <a:gd name="connsiteX6" fmla="*/ 5023413 w 5023413"/>
                      <a:gd name="connsiteY6" fmla="*/ 122280 h 1547044"/>
                      <a:gd name="connsiteX0" fmla="*/ 0 w 5023413"/>
                      <a:gd name="connsiteY0" fmla="*/ 110705 h 1547044"/>
                      <a:gd name="connsiteX1" fmla="*/ 755434 w 5023413"/>
                      <a:gd name="connsiteY1" fmla="*/ 539371 h 1547044"/>
                      <a:gd name="connsiteX2" fmla="*/ 1570301 w 5023413"/>
                      <a:gd name="connsiteY2" fmla="*/ 1546770 h 1547044"/>
                      <a:gd name="connsiteX3" fmla="*/ 2280213 w 5023413"/>
                      <a:gd name="connsiteY3" fmla="*/ 698683 h 1547044"/>
                      <a:gd name="connsiteX4" fmla="*/ 3611301 w 5023413"/>
                      <a:gd name="connsiteY4" fmla="*/ 6533 h 1547044"/>
                      <a:gd name="connsiteX5" fmla="*/ 5023413 w 5023413"/>
                      <a:gd name="connsiteY5" fmla="*/ 122280 h 1547044"/>
                      <a:gd name="connsiteX0" fmla="*/ 0 w 5023413"/>
                      <a:gd name="connsiteY0" fmla="*/ 122187 h 1558329"/>
                      <a:gd name="connsiteX1" fmla="*/ 755434 w 5023413"/>
                      <a:gd name="connsiteY1" fmla="*/ 550853 h 1558329"/>
                      <a:gd name="connsiteX2" fmla="*/ 1570301 w 5023413"/>
                      <a:gd name="connsiteY2" fmla="*/ 1558252 h 1558329"/>
                      <a:gd name="connsiteX3" fmla="*/ 2502455 w 5023413"/>
                      <a:gd name="connsiteY3" fmla="*/ 494265 h 1558329"/>
                      <a:gd name="connsiteX4" fmla="*/ 3611301 w 5023413"/>
                      <a:gd name="connsiteY4" fmla="*/ 18015 h 1558329"/>
                      <a:gd name="connsiteX5" fmla="*/ 5023413 w 5023413"/>
                      <a:gd name="connsiteY5" fmla="*/ 133762 h 1558329"/>
                      <a:gd name="connsiteX0" fmla="*/ 0 w 5023413"/>
                      <a:gd name="connsiteY0" fmla="*/ 122187 h 1558252"/>
                      <a:gd name="connsiteX1" fmla="*/ 675180 w 5023413"/>
                      <a:gd name="connsiteY1" fmla="*/ 493703 h 1558252"/>
                      <a:gd name="connsiteX2" fmla="*/ 1570301 w 5023413"/>
                      <a:gd name="connsiteY2" fmla="*/ 1558252 h 1558252"/>
                      <a:gd name="connsiteX3" fmla="*/ 2502455 w 5023413"/>
                      <a:gd name="connsiteY3" fmla="*/ 494265 h 1558252"/>
                      <a:gd name="connsiteX4" fmla="*/ 3611301 w 5023413"/>
                      <a:gd name="connsiteY4" fmla="*/ 18015 h 1558252"/>
                      <a:gd name="connsiteX5" fmla="*/ 5023413 w 5023413"/>
                      <a:gd name="connsiteY5" fmla="*/ 133762 h 1558252"/>
                      <a:gd name="connsiteX0" fmla="*/ 0 w 5023413"/>
                      <a:gd name="connsiteY0" fmla="*/ 122187 h 1560203"/>
                      <a:gd name="connsiteX1" fmla="*/ 675180 w 5023413"/>
                      <a:gd name="connsiteY1" fmla="*/ 493703 h 1560203"/>
                      <a:gd name="connsiteX2" fmla="*/ 1570301 w 5023413"/>
                      <a:gd name="connsiteY2" fmla="*/ 1558252 h 1560203"/>
                      <a:gd name="connsiteX3" fmla="*/ 2502455 w 5023413"/>
                      <a:gd name="connsiteY3" fmla="*/ 494265 h 1560203"/>
                      <a:gd name="connsiteX4" fmla="*/ 3611301 w 5023413"/>
                      <a:gd name="connsiteY4" fmla="*/ 18015 h 1560203"/>
                      <a:gd name="connsiteX5" fmla="*/ 5023413 w 5023413"/>
                      <a:gd name="connsiteY5" fmla="*/ 133762 h 1560203"/>
                      <a:gd name="connsiteX0" fmla="*/ 0 w 5023413"/>
                      <a:gd name="connsiteY0" fmla="*/ 22788 h 1460804"/>
                      <a:gd name="connsiteX1" fmla="*/ 675180 w 5023413"/>
                      <a:gd name="connsiteY1" fmla="*/ 394304 h 1460804"/>
                      <a:gd name="connsiteX2" fmla="*/ 1570301 w 5023413"/>
                      <a:gd name="connsiteY2" fmla="*/ 1458853 h 1460804"/>
                      <a:gd name="connsiteX3" fmla="*/ 2502455 w 5023413"/>
                      <a:gd name="connsiteY3" fmla="*/ 394866 h 1460804"/>
                      <a:gd name="connsiteX4" fmla="*/ 3611301 w 5023413"/>
                      <a:gd name="connsiteY4" fmla="*/ 77366 h 1460804"/>
                      <a:gd name="connsiteX5" fmla="*/ 5023413 w 5023413"/>
                      <a:gd name="connsiteY5" fmla="*/ 34363 h 1460804"/>
                      <a:gd name="connsiteX0" fmla="*/ 0 w 5128360"/>
                      <a:gd name="connsiteY0" fmla="*/ 133636 h 1571652"/>
                      <a:gd name="connsiteX1" fmla="*/ 675180 w 5128360"/>
                      <a:gd name="connsiteY1" fmla="*/ 505152 h 1571652"/>
                      <a:gd name="connsiteX2" fmla="*/ 1570301 w 5128360"/>
                      <a:gd name="connsiteY2" fmla="*/ 1569701 h 1571652"/>
                      <a:gd name="connsiteX3" fmla="*/ 2502455 w 5128360"/>
                      <a:gd name="connsiteY3" fmla="*/ 505714 h 1571652"/>
                      <a:gd name="connsiteX4" fmla="*/ 3611301 w 5128360"/>
                      <a:gd name="connsiteY4" fmla="*/ 188214 h 1571652"/>
                      <a:gd name="connsiteX5" fmla="*/ 5128360 w 5128360"/>
                      <a:gd name="connsiteY5" fmla="*/ 18211 h 1571652"/>
                      <a:gd name="connsiteX0" fmla="*/ 0 w 5128360"/>
                      <a:gd name="connsiteY0" fmla="*/ 115425 h 1553441"/>
                      <a:gd name="connsiteX1" fmla="*/ 675180 w 5128360"/>
                      <a:gd name="connsiteY1" fmla="*/ 486941 h 1553441"/>
                      <a:gd name="connsiteX2" fmla="*/ 1570301 w 5128360"/>
                      <a:gd name="connsiteY2" fmla="*/ 1551490 h 1553441"/>
                      <a:gd name="connsiteX3" fmla="*/ 2502455 w 5128360"/>
                      <a:gd name="connsiteY3" fmla="*/ 487503 h 1553441"/>
                      <a:gd name="connsiteX4" fmla="*/ 3611301 w 5128360"/>
                      <a:gd name="connsiteY4" fmla="*/ 170003 h 1553441"/>
                      <a:gd name="connsiteX5" fmla="*/ 5128360 w 5128360"/>
                      <a:gd name="connsiteY5" fmla="*/ 0 h 1553441"/>
                      <a:gd name="connsiteX0" fmla="*/ 0 w 5128360"/>
                      <a:gd name="connsiteY0" fmla="*/ 115425 h 1553441"/>
                      <a:gd name="connsiteX1" fmla="*/ 675180 w 5128360"/>
                      <a:gd name="connsiteY1" fmla="*/ 486941 h 1553441"/>
                      <a:gd name="connsiteX2" fmla="*/ 1570301 w 5128360"/>
                      <a:gd name="connsiteY2" fmla="*/ 1551490 h 1553441"/>
                      <a:gd name="connsiteX3" fmla="*/ 2502455 w 5128360"/>
                      <a:gd name="connsiteY3" fmla="*/ 487503 h 1553441"/>
                      <a:gd name="connsiteX4" fmla="*/ 3611301 w 5128360"/>
                      <a:gd name="connsiteY4" fmla="*/ 170003 h 1553441"/>
                      <a:gd name="connsiteX5" fmla="*/ 5128360 w 5128360"/>
                      <a:gd name="connsiteY5" fmla="*/ 0 h 1553441"/>
                      <a:gd name="connsiteX0" fmla="*/ 0 w 5103666"/>
                      <a:gd name="connsiteY0" fmla="*/ 0 h 1438016"/>
                      <a:gd name="connsiteX1" fmla="*/ 675180 w 5103666"/>
                      <a:gd name="connsiteY1" fmla="*/ 371516 h 1438016"/>
                      <a:gd name="connsiteX2" fmla="*/ 1570301 w 5103666"/>
                      <a:gd name="connsiteY2" fmla="*/ 1436065 h 1438016"/>
                      <a:gd name="connsiteX3" fmla="*/ 2502455 w 5103666"/>
                      <a:gd name="connsiteY3" fmla="*/ 372078 h 1438016"/>
                      <a:gd name="connsiteX4" fmla="*/ 3611301 w 5103666"/>
                      <a:gd name="connsiteY4" fmla="*/ 54578 h 1438016"/>
                      <a:gd name="connsiteX5" fmla="*/ 5103666 w 5103666"/>
                      <a:gd name="connsiteY5" fmla="*/ 43325 h 1438016"/>
                      <a:gd name="connsiteX0" fmla="*/ 0 w 5103666"/>
                      <a:gd name="connsiteY0" fmla="*/ 0 h 1438016"/>
                      <a:gd name="connsiteX1" fmla="*/ 675180 w 5103666"/>
                      <a:gd name="connsiteY1" fmla="*/ 371516 h 1438016"/>
                      <a:gd name="connsiteX2" fmla="*/ 1570301 w 5103666"/>
                      <a:gd name="connsiteY2" fmla="*/ 1436065 h 1438016"/>
                      <a:gd name="connsiteX3" fmla="*/ 2502455 w 5103666"/>
                      <a:gd name="connsiteY3" fmla="*/ 372078 h 1438016"/>
                      <a:gd name="connsiteX4" fmla="*/ 3611301 w 5103666"/>
                      <a:gd name="connsiteY4" fmla="*/ 54578 h 1438016"/>
                      <a:gd name="connsiteX5" fmla="*/ 5103666 w 5103666"/>
                      <a:gd name="connsiteY5" fmla="*/ 43325 h 1438016"/>
                      <a:gd name="connsiteX0" fmla="*/ 0 w 5103666"/>
                      <a:gd name="connsiteY0" fmla="*/ 0 h 1438016"/>
                      <a:gd name="connsiteX1" fmla="*/ 675180 w 5103666"/>
                      <a:gd name="connsiteY1" fmla="*/ 371516 h 1438016"/>
                      <a:gd name="connsiteX2" fmla="*/ 1570301 w 5103666"/>
                      <a:gd name="connsiteY2" fmla="*/ 1436065 h 1438016"/>
                      <a:gd name="connsiteX3" fmla="*/ 2502455 w 5103666"/>
                      <a:gd name="connsiteY3" fmla="*/ 372078 h 1438016"/>
                      <a:gd name="connsiteX4" fmla="*/ 3611301 w 5103666"/>
                      <a:gd name="connsiteY4" fmla="*/ 54578 h 1438016"/>
                      <a:gd name="connsiteX5" fmla="*/ 5103666 w 5103666"/>
                      <a:gd name="connsiteY5" fmla="*/ 43325 h 1438016"/>
                      <a:gd name="connsiteX0" fmla="*/ 0 w 5126817"/>
                      <a:gd name="connsiteY0" fmla="*/ 0 h 1438016"/>
                      <a:gd name="connsiteX1" fmla="*/ 675180 w 5126817"/>
                      <a:gd name="connsiteY1" fmla="*/ 371516 h 1438016"/>
                      <a:gd name="connsiteX2" fmla="*/ 1570301 w 5126817"/>
                      <a:gd name="connsiteY2" fmla="*/ 1436065 h 1438016"/>
                      <a:gd name="connsiteX3" fmla="*/ 2502455 w 5126817"/>
                      <a:gd name="connsiteY3" fmla="*/ 372078 h 1438016"/>
                      <a:gd name="connsiteX4" fmla="*/ 3611301 w 5126817"/>
                      <a:gd name="connsiteY4" fmla="*/ 54578 h 1438016"/>
                      <a:gd name="connsiteX5" fmla="*/ 5126817 w 5126817"/>
                      <a:gd name="connsiteY5" fmla="*/ 43325 h 1438016"/>
                      <a:gd name="connsiteX0" fmla="*/ 0 w 5126817"/>
                      <a:gd name="connsiteY0" fmla="*/ 0 h 1438016"/>
                      <a:gd name="connsiteX1" fmla="*/ 675180 w 5126817"/>
                      <a:gd name="connsiteY1" fmla="*/ 371516 h 1438016"/>
                      <a:gd name="connsiteX2" fmla="*/ 1570301 w 5126817"/>
                      <a:gd name="connsiteY2" fmla="*/ 1436065 h 1438016"/>
                      <a:gd name="connsiteX3" fmla="*/ 2502455 w 5126817"/>
                      <a:gd name="connsiteY3" fmla="*/ 372078 h 1438016"/>
                      <a:gd name="connsiteX4" fmla="*/ 3602041 w 5126817"/>
                      <a:gd name="connsiteY4" fmla="*/ 92678 h 1438016"/>
                      <a:gd name="connsiteX5" fmla="*/ 5126817 w 5126817"/>
                      <a:gd name="connsiteY5" fmla="*/ 43325 h 1438016"/>
                      <a:gd name="connsiteX0" fmla="*/ 0 w 5126817"/>
                      <a:gd name="connsiteY0" fmla="*/ 0 h 1438016"/>
                      <a:gd name="connsiteX1" fmla="*/ 675180 w 5126817"/>
                      <a:gd name="connsiteY1" fmla="*/ 371516 h 1438016"/>
                      <a:gd name="connsiteX2" fmla="*/ 1570301 w 5126817"/>
                      <a:gd name="connsiteY2" fmla="*/ 1436065 h 1438016"/>
                      <a:gd name="connsiteX3" fmla="*/ 2502455 w 5126817"/>
                      <a:gd name="connsiteY3" fmla="*/ 372078 h 1438016"/>
                      <a:gd name="connsiteX4" fmla="*/ 3602041 w 5126817"/>
                      <a:gd name="connsiteY4" fmla="*/ 92678 h 1438016"/>
                      <a:gd name="connsiteX5" fmla="*/ 5126817 w 5126817"/>
                      <a:gd name="connsiteY5" fmla="*/ 43325 h 1438016"/>
                      <a:gd name="connsiteX0" fmla="*/ 0 w 5126817"/>
                      <a:gd name="connsiteY0" fmla="*/ 0 h 1438016"/>
                      <a:gd name="connsiteX1" fmla="*/ 675180 w 5126817"/>
                      <a:gd name="connsiteY1" fmla="*/ 371516 h 1438016"/>
                      <a:gd name="connsiteX2" fmla="*/ 1570301 w 5126817"/>
                      <a:gd name="connsiteY2" fmla="*/ 1436065 h 1438016"/>
                      <a:gd name="connsiteX3" fmla="*/ 2502455 w 5126817"/>
                      <a:gd name="connsiteY3" fmla="*/ 372078 h 1438016"/>
                      <a:gd name="connsiteX4" fmla="*/ 3602041 w 5126817"/>
                      <a:gd name="connsiteY4" fmla="*/ 68866 h 1438016"/>
                      <a:gd name="connsiteX5" fmla="*/ 5126817 w 5126817"/>
                      <a:gd name="connsiteY5" fmla="*/ 43325 h 1438016"/>
                      <a:gd name="connsiteX0" fmla="*/ 0 w 5126817"/>
                      <a:gd name="connsiteY0" fmla="*/ 0 h 1438016"/>
                      <a:gd name="connsiteX1" fmla="*/ 675180 w 5126817"/>
                      <a:gd name="connsiteY1" fmla="*/ 371516 h 1438016"/>
                      <a:gd name="connsiteX2" fmla="*/ 1570301 w 5126817"/>
                      <a:gd name="connsiteY2" fmla="*/ 1436065 h 1438016"/>
                      <a:gd name="connsiteX3" fmla="*/ 2502455 w 5126817"/>
                      <a:gd name="connsiteY3" fmla="*/ 372078 h 1438016"/>
                      <a:gd name="connsiteX4" fmla="*/ 3602041 w 5126817"/>
                      <a:gd name="connsiteY4" fmla="*/ 68866 h 1438016"/>
                      <a:gd name="connsiteX5" fmla="*/ 5126817 w 5126817"/>
                      <a:gd name="connsiteY5" fmla="*/ 43325 h 1438016"/>
                      <a:gd name="connsiteX0" fmla="*/ 0 w 5126817"/>
                      <a:gd name="connsiteY0" fmla="*/ 0 h 1436113"/>
                      <a:gd name="connsiteX1" fmla="*/ 675180 w 5126817"/>
                      <a:gd name="connsiteY1" fmla="*/ 371516 h 1436113"/>
                      <a:gd name="connsiteX2" fmla="*/ 1570301 w 5126817"/>
                      <a:gd name="connsiteY2" fmla="*/ 1436065 h 1436113"/>
                      <a:gd name="connsiteX3" fmla="*/ 2516345 w 5126817"/>
                      <a:gd name="connsiteY3" fmla="*/ 414940 h 1436113"/>
                      <a:gd name="connsiteX4" fmla="*/ 3602041 w 5126817"/>
                      <a:gd name="connsiteY4" fmla="*/ 68866 h 1436113"/>
                      <a:gd name="connsiteX5" fmla="*/ 5126817 w 5126817"/>
                      <a:gd name="connsiteY5" fmla="*/ 43325 h 1436113"/>
                      <a:gd name="connsiteX0" fmla="*/ 0 w 5126817"/>
                      <a:gd name="connsiteY0" fmla="*/ 0 h 1436113"/>
                      <a:gd name="connsiteX1" fmla="*/ 675180 w 5126817"/>
                      <a:gd name="connsiteY1" fmla="*/ 371516 h 1436113"/>
                      <a:gd name="connsiteX2" fmla="*/ 1570301 w 5126817"/>
                      <a:gd name="connsiteY2" fmla="*/ 1436065 h 1436113"/>
                      <a:gd name="connsiteX3" fmla="*/ 2516345 w 5126817"/>
                      <a:gd name="connsiteY3" fmla="*/ 414940 h 1436113"/>
                      <a:gd name="connsiteX4" fmla="*/ 3602041 w 5126817"/>
                      <a:gd name="connsiteY4" fmla="*/ 68866 h 1436113"/>
                      <a:gd name="connsiteX5" fmla="*/ 5126817 w 5126817"/>
                      <a:gd name="connsiteY5" fmla="*/ 43325 h 1436113"/>
                      <a:gd name="connsiteX0" fmla="*/ 0 w 5126817"/>
                      <a:gd name="connsiteY0" fmla="*/ 0 h 1436286"/>
                      <a:gd name="connsiteX1" fmla="*/ 675180 w 5126817"/>
                      <a:gd name="connsiteY1" fmla="*/ 371516 h 1436286"/>
                      <a:gd name="connsiteX2" fmla="*/ 1570301 w 5126817"/>
                      <a:gd name="connsiteY2" fmla="*/ 1436065 h 1436286"/>
                      <a:gd name="connsiteX3" fmla="*/ 2516345 w 5126817"/>
                      <a:gd name="connsiteY3" fmla="*/ 414940 h 1436286"/>
                      <a:gd name="connsiteX4" fmla="*/ 3602041 w 5126817"/>
                      <a:gd name="connsiteY4" fmla="*/ 68866 h 1436286"/>
                      <a:gd name="connsiteX5" fmla="*/ 5126817 w 5126817"/>
                      <a:gd name="connsiteY5" fmla="*/ 43325 h 1436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26817" h="1436286">
                        <a:moveTo>
                          <a:pt x="0" y="0"/>
                        </a:moveTo>
                        <a:cubicBezTo>
                          <a:pt x="338945" y="198377"/>
                          <a:pt x="312748" y="129490"/>
                          <a:pt x="675180" y="371516"/>
                        </a:cubicBezTo>
                        <a:cubicBezTo>
                          <a:pt x="918720" y="534148"/>
                          <a:pt x="999529" y="1452640"/>
                          <a:pt x="1570301" y="1436065"/>
                        </a:cubicBezTo>
                        <a:cubicBezTo>
                          <a:pt x="2141073" y="1419490"/>
                          <a:pt x="2122161" y="638043"/>
                          <a:pt x="2516345" y="414940"/>
                        </a:cubicBezTo>
                        <a:cubicBezTo>
                          <a:pt x="2910529" y="191837"/>
                          <a:pt x="3166962" y="130802"/>
                          <a:pt x="3602041" y="68866"/>
                        </a:cubicBezTo>
                        <a:cubicBezTo>
                          <a:pt x="4037120" y="6930"/>
                          <a:pt x="4353233" y="47183"/>
                          <a:pt x="5126817" y="43325"/>
                        </a:cubicBezTo>
                      </a:path>
                    </a:pathLst>
                  </a:custGeom>
                  <a:ln cap="rnd">
                    <a:solidFill>
                      <a:srgbClr val="FF505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827041" y="3851676"/>
                    <a:ext cx="14859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rgbClr val="FF5050"/>
                        </a:solidFill>
                        <a:latin typeface="+mn-lt"/>
                      </a:rPr>
                      <a:t>ACTUAL</a:t>
                    </a:r>
                    <a:endParaRPr lang="en-US" sz="1400" b="1" dirty="0">
                      <a:solidFill>
                        <a:srgbClr val="FF505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6874426" y="4134143"/>
                  <a:ext cx="138210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5050"/>
                      </a:solidFill>
                      <a:latin typeface="+mn-lt"/>
                    </a:rPr>
                    <a:t>No Change</a:t>
                  </a:r>
                </a:p>
                <a:p>
                  <a:pPr algn="ctr"/>
                  <a:r>
                    <a:rPr lang="en-US" sz="1600" dirty="0" smtClean="0">
                      <a:solidFill>
                        <a:srgbClr val="FF5050"/>
                      </a:solidFill>
                      <a:latin typeface="+mn-lt"/>
                    </a:rPr>
                    <a:t>Management</a:t>
                  </a:r>
                  <a:endParaRPr lang="en-US" sz="1600" dirty="0">
                    <a:solidFill>
                      <a:srgbClr val="FF5050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2211011" y="1749064"/>
            <a:ext cx="6780589" cy="3121480"/>
            <a:chOff x="1512216" y="2221195"/>
            <a:chExt cx="6883179" cy="2876068"/>
          </a:xfrm>
        </p:grpSpPr>
        <p:grpSp>
          <p:nvGrpSpPr>
            <p:cNvPr id="35" name="Group 34"/>
            <p:cNvGrpSpPr/>
            <p:nvPr/>
          </p:nvGrpSpPr>
          <p:grpSpPr>
            <a:xfrm>
              <a:off x="1512216" y="2817785"/>
              <a:ext cx="5599785" cy="2279478"/>
              <a:chOff x="1512216" y="2817785"/>
              <a:chExt cx="5599785" cy="2279478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512216" y="2997199"/>
                <a:ext cx="4529802" cy="2100064"/>
              </a:xfrm>
              <a:custGeom>
                <a:avLst/>
                <a:gdLst>
                  <a:gd name="connsiteX0" fmla="*/ 0 w 5023413"/>
                  <a:gd name="connsiteY0" fmla="*/ 110705 h 1416883"/>
                  <a:gd name="connsiteX1" fmla="*/ 983848 w 5023413"/>
                  <a:gd name="connsiteY1" fmla="*/ 469521 h 1416883"/>
                  <a:gd name="connsiteX2" fmla="*/ 1539433 w 5023413"/>
                  <a:gd name="connsiteY2" fmla="*/ 1407070 h 1416883"/>
                  <a:gd name="connsiteX3" fmla="*/ 2280213 w 5023413"/>
                  <a:gd name="connsiteY3" fmla="*/ 920933 h 1416883"/>
                  <a:gd name="connsiteX4" fmla="*/ 2500132 w 5023413"/>
                  <a:gd name="connsiteY4" fmla="*/ 295900 h 1416883"/>
                  <a:gd name="connsiteX5" fmla="*/ 3611301 w 5023413"/>
                  <a:gd name="connsiteY5" fmla="*/ 6533 h 1416883"/>
                  <a:gd name="connsiteX6" fmla="*/ 5023413 w 5023413"/>
                  <a:gd name="connsiteY6" fmla="*/ 122280 h 1416883"/>
                  <a:gd name="connsiteX0" fmla="*/ 0 w 5023413"/>
                  <a:gd name="connsiteY0" fmla="*/ 110705 h 1413194"/>
                  <a:gd name="connsiteX1" fmla="*/ 891248 w 5023413"/>
                  <a:gd name="connsiteY1" fmla="*/ 577471 h 1413194"/>
                  <a:gd name="connsiteX2" fmla="*/ 1539433 w 5023413"/>
                  <a:gd name="connsiteY2" fmla="*/ 1407070 h 1413194"/>
                  <a:gd name="connsiteX3" fmla="*/ 2280213 w 5023413"/>
                  <a:gd name="connsiteY3" fmla="*/ 920933 h 1413194"/>
                  <a:gd name="connsiteX4" fmla="*/ 2500132 w 5023413"/>
                  <a:gd name="connsiteY4" fmla="*/ 295900 h 1413194"/>
                  <a:gd name="connsiteX5" fmla="*/ 3611301 w 5023413"/>
                  <a:gd name="connsiteY5" fmla="*/ 6533 h 1413194"/>
                  <a:gd name="connsiteX6" fmla="*/ 5023413 w 5023413"/>
                  <a:gd name="connsiteY6" fmla="*/ 122280 h 1413194"/>
                  <a:gd name="connsiteX0" fmla="*/ 0 w 5023413"/>
                  <a:gd name="connsiteY0" fmla="*/ 110705 h 1413194"/>
                  <a:gd name="connsiteX1" fmla="*/ 891248 w 5023413"/>
                  <a:gd name="connsiteY1" fmla="*/ 577471 h 1413194"/>
                  <a:gd name="connsiteX2" fmla="*/ 1539433 w 5023413"/>
                  <a:gd name="connsiteY2" fmla="*/ 1407070 h 1413194"/>
                  <a:gd name="connsiteX3" fmla="*/ 2280213 w 5023413"/>
                  <a:gd name="connsiteY3" fmla="*/ 920933 h 1413194"/>
                  <a:gd name="connsiteX4" fmla="*/ 2500132 w 5023413"/>
                  <a:gd name="connsiteY4" fmla="*/ 295900 h 1413194"/>
                  <a:gd name="connsiteX5" fmla="*/ 3611301 w 5023413"/>
                  <a:gd name="connsiteY5" fmla="*/ 6533 h 1413194"/>
                  <a:gd name="connsiteX6" fmla="*/ 5023413 w 5023413"/>
                  <a:gd name="connsiteY6" fmla="*/ 122280 h 1413194"/>
                  <a:gd name="connsiteX0" fmla="*/ 0 w 5023413"/>
                  <a:gd name="connsiteY0" fmla="*/ 110705 h 1409607"/>
                  <a:gd name="connsiteX1" fmla="*/ 965329 w 5023413"/>
                  <a:gd name="connsiteY1" fmla="*/ 710821 h 1409607"/>
                  <a:gd name="connsiteX2" fmla="*/ 1539433 w 5023413"/>
                  <a:gd name="connsiteY2" fmla="*/ 1407070 h 1409607"/>
                  <a:gd name="connsiteX3" fmla="*/ 2280213 w 5023413"/>
                  <a:gd name="connsiteY3" fmla="*/ 920933 h 1409607"/>
                  <a:gd name="connsiteX4" fmla="*/ 2500132 w 5023413"/>
                  <a:gd name="connsiteY4" fmla="*/ 295900 h 1409607"/>
                  <a:gd name="connsiteX5" fmla="*/ 3611301 w 5023413"/>
                  <a:gd name="connsiteY5" fmla="*/ 6533 h 1409607"/>
                  <a:gd name="connsiteX6" fmla="*/ 5023413 w 5023413"/>
                  <a:gd name="connsiteY6" fmla="*/ 122280 h 1409607"/>
                  <a:gd name="connsiteX0" fmla="*/ 0 w 5023413"/>
                  <a:gd name="connsiteY0" fmla="*/ 110705 h 1409607"/>
                  <a:gd name="connsiteX1" fmla="*/ 965329 w 5023413"/>
                  <a:gd name="connsiteY1" fmla="*/ 710821 h 1409607"/>
                  <a:gd name="connsiteX2" fmla="*/ 1539433 w 5023413"/>
                  <a:gd name="connsiteY2" fmla="*/ 1407070 h 1409607"/>
                  <a:gd name="connsiteX3" fmla="*/ 2280213 w 5023413"/>
                  <a:gd name="connsiteY3" fmla="*/ 920933 h 1409607"/>
                  <a:gd name="connsiteX4" fmla="*/ 2500132 w 5023413"/>
                  <a:gd name="connsiteY4" fmla="*/ 295900 h 1409607"/>
                  <a:gd name="connsiteX5" fmla="*/ 3611301 w 5023413"/>
                  <a:gd name="connsiteY5" fmla="*/ 6533 h 1409607"/>
                  <a:gd name="connsiteX6" fmla="*/ 5023413 w 5023413"/>
                  <a:gd name="connsiteY6" fmla="*/ 122280 h 1409607"/>
                  <a:gd name="connsiteX0" fmla="*/ 0 w 5023413"/>
                  <a:gd name="connsiteY0" fmla="*/ 110705 h 1605668"/>
                  <a:gd name="connsiteX1" fmla="*/ 965329 w 5023413"/>
                  <a:gd name="connsiteY1" fmla="*/ 710821 h 1605668"/>
                  <a:gd name="connsiteX2" fmla="*/ 1564127 w 5023413"/>
                  <a:gd name="connsiteY2" fmla="*/ 1603920 h 1605668"/>
                  <a:gd name="connsiteX3" fmla="*/ 2280213 w 5023413"/>
                  <a:gd name="connsiteY3" fmla="*/ 920933 h 1605668"/>
                  <a:gd name="connsiteX4" fmla="*/ 2500132 w 5023413"/>
                  <a:gd name="connsiteY4" fmla="*/ 295900 h 1605668"/>
                  <a:gd name="connsiteX5" fmla="*/ 3611301 w 5023413"/>
                  <a:gd name="connsiteY5" fmla="*/ 6533 h 1605668"/>
                  <a:gd name="connsiteX6" fmla="*/ 5023413 w 5023413"/>
                  <a:gd name="connsiteY6" fmla="*/ 122280 h 1605668"/>
                  <a:gd name="connsiteX0" fmla="*/ 0 w 5023413"/>
                  <a:gd name="connsiteY0" fmla="*/ 110705 h 1603930"/>
                  <a:gd name="connsiteX1" fmla="*/ 965329 w 5023413"/>
                  <a:gd name="connsiteY1" fmla="*/ 710821 h 1603930"/>
                  <a:gd name="connsiteX2" fmla="*/ 1564127 w 5023413"/>
                  <a:gd name="connsiteY2" fmla="*/ 1603920 h 1603930"/>
                  <a:gd name="connsiteX3" fmla="*/ 2280213 w 5023413"/>
                  <a:gd name="connsiteY3" fmla="*/ 920933 h 1603930"/>
                  <a:gd name="connsiteX4" fmla="*/ 2500132 w 5023413"/>
                  <a:gd name="connsiteY4" fmla="*/ 295900 h 1603930"/>
                  <a:gd name="connsiteX5" fmla="*/ 3611301 w 5023413"/>
                  <a:gd name="connsiteY5" fmla="*/ 6533 h 1603930"/>
                  <a:gd name="connsiteX6" fmla="*/ 5023413 w 5023413"/>
                  <a:gd name="connsiteY6" fmla="*/ 122280 h 1603930"/>
                  <a:gd name="connsiteX0" fmla="*/ 0 w 5023413"/>
                  <a:gd name="connsiteY0" fmla="*/ 110705 h 1605226"/>
                  <a:gd name="connsiteX1" fmla="*/ 965329 w 5023413"/>
                  <a:gd name="connsiteY1" fmla="*/ 710821 h 1605226"/>
                  <a:gd name="connsiteX2" fmla="*/ 1564127 w 5023413"/>
                  <a:gd name="connsiteY2" fmla="*/ 1603920 h 1605226"/>
                  <a:gd name="connsiteX3" fmla="*/ 2224653 w 5023413"/>
                  <a:gd name="connsiteY3" fmla="*/ 895533 h 1605226"/>
                  <a:gd name="connsiteX4" fmla="*/ 2500132 w 5023413"/>
                  <a:gd name="connsiteY4" fmla="*/ 295900 h 1605226"/>
                  <a:gd name="connsiteX5" fmla="*/ 3611301 w 5023413"/>
                  <a:gd name="connsiteY5" fmla="*/ 6533 h 1605226"/>
                  <a:gd name="connsiteX6" fmla="*/ 5023413 w 5023413"/>
                  <a:gd name="connsiteY6" fmla="*/ 122280 h 1605226"/>
                  <a:gd name="connsiteX0" fmla="*/ 0 w 5023413"/>
                  <a:gd name="connsiteY0" fmla="*/ 110705 h 1605979"/>
                  <a:gd name="connsiteX1" fmla="*/ 965329 w 5023413"/>
                  <a:gd name="connsiteY1" fmla="*/ 710821 h 1605979"/>
                  <a:gd name="connsiteX2" fmla="*/ 1564127 w 5023413"/>
                  <a:gd name="connsiteY2" fmla="*/ 1603920 h 1605979"/>
                  <a:gd name="connsiteX3" fmla="*/ 2224653 w 5023413"/>
                  <a:gd name="connsiteY3" fmla="*/ 895533 h 1605979"/>
                  <a:gd name="connsiteX4" fmla="*/ 2500132 w 5023413"/>
                  <a:gd name="connsiteY4" fmla="*/ 295900 h 1605979"/>
                  <a:gd name="connsiteX5" fmla="*/ 3611301 w 5023413"/>
                  <a:gd name="connsiteY5" fmla="*/ 6533 h 1605979"/>
                  <a:gd name="connsiteX6" fmla="*/ 5023413 w 5023413"/>
                  <a:gd name="connsiteY6" fmla="*/ 122280 h 1605979"/>
                  <a:gd name="connsiteX0" fmla="*/ 0 w 5023413"/>
                  <a:gd name="connsiteY0" fmla="*/ 110705 h 1603924"/>
                  <a:gd name="connsiteX1" fmla="*/ 965329 w 5023413"/>
                  <a:gd name="connsiteY1" fmla="*/ 710821 h 1603924"/>
                  <a:gd name="connsiteX2" fmla="*/ 1564127 w 5023413"/>
                  <a:gd name="connsiteY2" fmla="*/ 1603920 h 1603924"/>
                  <a:gd name="connsiteX3" fmla="*/ 2280213 w 5023413"/>
                  <a:gd name="connsiteY3" fmla="*/ 698683 h 1603924"/>
                  <a:gd name="connsiteX4" fmla="*/ 2500132 w 5023413"/>
                  <a:gd name="connsiteY4" fmla="*/ 295900 h 1603924"/>
                  <a:gd name="connsiteX5" fmla="*/ 3611301 w 5023413"/>
                  <a:gd name="connsiteY5" fmla="*/ 6533 h 1603924"/>
                  <a:gd name="connsiteX6" fmla="*/ 5023413 w 5023413"/>
                  <a:gd name="connsiteY6" fmla="*/ 122280 h 1603924"/>
                  <a:gd name="connsiteX0" fmla="*/ 0 w 5023413"/>
                  <a:gd name="connsiteY0" fmla="*/ 110705 h 1603924"/>
                  <a:gd name="connsiteX1" fmla="*/ 965329 w 5023413"/>
                  <a:gd name="connsiteY1" fmla="*/ 710821 h 1603924"/>
                  <a:gd name="connsiteX2" fmla="*/ 1564127 w 5023413"/>
                  <a:gd name="connsiteY2" fmla="*/ 1603920 h 1603924"/>
                  <a:gd name="connsiteX3" fmla="*/ 2280213 w 5023413"/>
                  <a:gd name="connsiteY3" fmla="*/ 698683 h 1603924"/>
                  <a:gd name="connsiteX4" fmla="*/ 2500132 w 5023413"/>
                  <a:gd name="connsiteY4" fmla="*/ 295900 h 1603924"/>
                  <a:gd name="connsiteX5" fmla="*/ 3611301 w 5023413"/>
                  <a:gd name="connsiteY5" fmla="*/ 6533 h 1603924"/>
                  <a:gd name="connsiteX6" fmla="*/ 5023413 w 5023413"/>
                  <a:gd name="connsiteY6" fmla="*/ 122280 h 1603924"/>
                  <a:gd name="connsiteX0" fmla="*/ 0 w 5023413"/>
                  <a:gd name="connsiteY0" fmla="*/ 110705 h 1605137"/>
                  <a:gd name="connsiteX1" fmla="*/ 965329 w 5023413"/>
                  <a:gd name="connsiteY1" fmla="*/ 710821 h 1605137"/>
                  <a:gd name="connsiteX2" fmla="*/ 1564127 w 5023413"/>
                  <a:gd name="connsiteY2" fmla="*/ 1603920 h 1605137"/>
                  <a:gd name="connsiteX3" fmla="*/ 2280213 w 5023413"/>
                  <a:gd name="connsiteY3" fmla="*/ 698683 h 1605137"/>
                  <a:gd name="connsiteX4" fmla="*/ 2500132 w 5023413"/>
                  <a:gd name="connsiteY4" fmla="*/ 295900 h 1605137"/>
                  <a:gd name="connsiteX5" fmla="*/ 3611301 w 5023413"/>
                  <a:gd name="connsiteY5" fmla="*/ 6533 h 1605137"/>
                  <a:gd name="connsiteX6" fmla="*/ 5023413 w 5023413"/>
                  <a:gd name="connsiteY6" fmla="*/ 122280 h 1605137"/>
                  <a:gd name="connsiteX0" fmla="*/ 0 w 5023413"/>
                  <a:gd name="connsiteY0" fmla="*/ 110705 h 1604023"/>
                  <a:gd name="connsiteX1" fmla="*/ 915942 w 5023413"/>
                  <a:gd name="connsiteY1" fmla="*/ 660021 h 1604023"/>
                  <a:gd name="connsiteX2" fmla="*/ 1564127 w 5023413"/>
                  <a:gd name="connsiteY2" fmla="*/ 1603920 h 1604023"/>
                  <a:gd name="connsiteX3" fmla="*/ 2280213 w 5023413"/>
                  <a:gd name="connsiteY3" fmla="*/ 698683 h 1604023"/>
                  <a:gd name="connsiteX4" fmla="*/ 2500132 w 5023413"/>
                  <a:gd name="connsiteY4" fmla="*/ 295900 h 1604023"/>
                  <a:gd name="connsiteX5" fmla="*/ 3611301 w 5023413"/>
                  <a:gd name="connsiteY5" fmla="*/ 6533 h 1604023"/>
                  <a:gd name="connsiteX6" fmla="*/ 5023413 w 5023413"/>
                  <a:gd name="connsiteY6" fmla="*/ 122280 h 1604023"/>
                  <a:gd name="connsiteX0" fmla="*/ 0 w 5023413"/>
                  <a:gd name="connsiteY0" fmla="*/ 110705 h 1604023"/>
                  <a:gd name="connsiteX1" fmla="*/ 915942 w 5023413"/>
                  <a:gd name="connsiteY1" fmla="*/ 660021 h 1604023"/>
                  <a:gd name="connsiteX2" fmla="*/ 1564127 w 5023413"/>
                  <a:gd name="connsiteY2" fmla="*/ 1603920 h 1604023"/>
                  <a:gd name="connsiteX3" fmla="*/ 2280213 w 5023413"/>
                  <a:gd name="connsiteY3" fmla="*/ 698683 h 1604023"/>
                  <a:gd name="connsiteX4" fmla="*/ 2500132 w 5023413"/>
                  <a:gd name="connsiteY4" fmla="*/ 295900 h 1604023"/>
                  <a:gd name="connsiteX5" fmla="*/ 3611301 w 5023413"/>
                  <a:gd name="connsiteY5" fmla="*/ 6533 h 1604023"/>
                  <a:gd name="connsiteX6" fmla="*/ 5023413 w 5023413"/>
                  <a:gd name="connsiteY6" fmla="*/ 122280 h 1604023"/>
                  <a:gd name="connsiteX0" fmla="*/ 0 w 5023413"/>
                  <a:gd name="connsiteY0" fmla="*/ 110705 h 1546817"/>
                  <a:gd name="connsiteX1" fmla="*/ 915942 w 5023413"/>
                  <a:gd name="connsiteY1" fmla="*/ 660021 h 1546817"/>
                  <a:gd name="connsiteX2" fmla="*/ 1570301 w 5023413"/>
                  <a:gd name="connsiteY2" fmla="*/ 1546770 h 1546817"/>
                  <a:gd name="connsiteX3" fmla="*/ 2280213 w 5023413"/>
                  <a:gd name="connsiteY3" fmla="*/ 698683 h 1546817"/>
                  <a:gd name="connsiteX4" fmla="*/ 2500132 w 5023413"/>
                  <a:gd name="connsiteY4" fmla="*/ 295900 h 1546817"/>
                  <a:gd name="connsiteX5" fmla="*/ 3611301 w 5023413"/>
                  <a:gd name="connsiteY5" fmla="*/ 6533 h 1546817"/>
                  <a:gd name="connsiteX6" fmla="*/ 5023413 w 5023413"/>
                  <a:gd name="connsiteY6" fmla="*/ 122280 h 1546817"/>
                  <a:gd name="connsiteX0" fmla="*/ 0 w 5023413"/>
                  <a:gd name="connsiteY0" fmla="*/ 110705 h 1547464"/>
                  <a:gd name="connsiteX1" fmla="*/ 915942 w 5023413"/>
                  <a:gd name="connsiteY1" fmla="*/ 660021 h 1547464"/>
                  <a:gd name="connsiteX2" fmla="*/ 1570301 w 5023413"/>
                  <a:gd name="connsiteY2" fmla="*/ 1546770 h 1547464"/>
                  <a:gd name="connsiteX3" fmla="*/ 2280213 w 5023413"/>
                  <a:gd name="connsiteY3" fmla="*/ 698683 h 1547464"/>
                  <a:gd name="connsiteX4" fmla="*/ 2500132 w 5023413"/>
                  <a:gd name="connsiteY4" fmla="*/ 295900 h 1547464"/>
                  <a:gd name="connsiteX5" fmla="*/ 3611301 w 5023413"/>
                  <a:gd name="connsiteY5" fmla="*/ 6533 h 1547464"/>
                  <a:gd name="connsiteX6" fmla="*/ 5023413 w 5023413"/>
                  <a:gd name="connsiteY6" fmla="*/ 122280 h 1547464"/>
                  <a:gd name="connsiteX0" fmla="*/ 0 w 5023413"/>
                  <a:gd name="connsiteY0" fmla="*/ 110705 h 1547464"/>
                  <a:gd name="connsiteX1" fmla="*/ 915942 w 5023413"/>
                  <a:gd name="connsiteY1" fmla="*/ 660021 h 1547464"/>
                  <a:gd name="connsiteX2" fmla="*/ 1570301 w 5023413"/>
                  <a:gd name="connsiteY2" fmla="*/ 1546770 h 1547464"/>
                  <a:gd name="connsiteX3" fmla="*/ 2280213 w 5023413"/>
                  <a:gd name="connsiteY3" fmla="*/ 698683 h 1547464"/>
                  <a:gd name="connsiteX4" fmla="*/ 2500132 w 5023413"/>
                  <a:gd name="connsiteY4" fmla="*/ 295900 h 1547464"/>
                  <a:gd name="connsiteX5" fmla="*/ 3611301 w 5023413"/>
                  <a:gd name="connsiteY5" fmla="*/ 6533 h 1547464"/>
                  <a:gd name="connsiteX6" fmla="*/ 5023413 w 5023413"/>
                  <a:gd name="connsiteY6" fmla="*/ 122280 h 1547464"/>
                  <a:gd name="connsiteX0" fmla="*/ 0 w 5023413"/>
                  <a:gd name="connsiteY0" fmla="*/ 110705 h 1546817"/>
                  <a:gd name="connsiteX1" fmla="*/ 915942 w 5023413"/>
                  <a:gd name="connsiteY1" fmla="*/ 660021 h 1546817"/>
                  <a:gd name="connsiteX2" fmla="*/ 1570301 w 5023413"/>
                  <a:gd name="connsiteY2" fmla="*/ 1546770 h 1546817"/>
                  <a:gd name="connsiteX3" fmla="*/ 2280213 w 5023413"/>
                  <a:gd name="connsiteY3" fmla="*/ 698683 h 1546817"/>
                  <a:gd name="connsiteX4" fmla="*/ 2500132 w 5023413"/>
                  <a:gd name="connsiteY4" fmla="*/ 295900 h 1546817"/>
                  <a:gd name="connsiteX5" fmla="*/ 3611301 w 5023413"/>
                  <a:gd name="connsiteY5" fmla="*/ 6533 h 1546817"/>
                  <a:gd name="connsiteX6" fmla="*/ 5023413 w 5023413"/>
                  <a:gd name="connsiteY6" fmla="*/ 122280 h 1546817"/>
                  <a:gd name="connsiteX0" fmla="*/ 0 w 5023413"/>
                  <a:gd name="connsiteY0" fmla="*/ 110705 h 1546817"/>
                  <a:gd name="connsiteX1" fmla="*/ 915942 w 5023413"/>
                  <a:gd name="connsiteY1" fmla="*/ 660021 h 1546817"/>
                  <a:gd name="connsiteX2" fmla="*/ 1570301 w 5023413"/>
                  <a:gd name="connsiteY2" fmla="*/ 1546770 h 1546817"/>
                  <a:gd name="connsiteX3" fmla="*/ 2280213 w 5023413"/>
                  <a:gd name="connsiteY3" fmla="*/ 698683 h 1546817"/>
                  <a:gd name="connsiteX4" fmla="*/ 2500132 w 5023413"/>
                  <a:gd name="connsiteY4" fmla="*/ 295900 h 1546817"/>
                  <a:gd name="connsiteX5" fmla="*/ 3611301 w 5023413"/>
                  <a:gd name="connsiteY5" fmla="*/ 6533 h 1546817"/>
                  <a:gd name="connsiteX6" fmla="*/ 5023413 w 5023413"/>
                  <a:gd name="connsiteY6" fmla="*/ 122280 h 1546817"/>
                  <a:gd name="connsiteX0" fmla="*/ 0 w 5023413"/>
                  <a:gd name="connsiteY0" fmla="*/ 110705 h 1546817"/>
                  <a:gd name="connsiteX1" fmla="*/ 915942 w 5023413"/>
                  <a:gd name="connsiteY1" fmla="*/ 660021 h 1546817"/>
                  <a:gd name="connsiteX2" fmla="*/ 1570301 w 5023413"/>
                  <a:gd name="connsiteY2" fmla="*/ 1546770 h 1546817"/>
                  <a:gd name="connsiteX3" fmla="*/ 2280213 w 5023413"/>
                  <a:gd name="connsiteY3" fmla="*/ 698683 h 1546817"/>
                  <a:gd name="connsiteX4" fmla="*/ 2500132 w 5023413"/>
                  <a:gd name="connsiteY4" fmla="*/ 295900 h 1546817"/>
                  <a:gd name="connsiteX5" fmla="*/ 3611301 w 5023413"/>
                  <a:gd name="connsiteY5" fmla="*/ 6533 h 1546817"/>
                  <a:gd name="connsiteX6" fmla="*/ 5023413 w 5023413"/>
                  <a:gd name="connsiteY6" fmla="*/ 122280 h 1546817"/>
                  <a:gd name="connsiteX0" fmla="*/ 0 w 5023413"/>
                  <a:gd name="connsiteY0" fmla="*/ 110705 h 1546817"/>
                  <a:gd name="connsiteX1" fmla="*/ 915942 w 5023413"/>
                  <a:gd name="connsiteY1" fmla="*/ 660021 h 1546817"/>
                  <a:gd name="connsiteX2" fmla="*/ 1570301 w 5023413"/>
                  <a:gd name="connsiteY2" fmla="*/ 1546770 h 1546817"/>
                  <a:gd name="connsiteX3" fmla="*/ 2280213 w 5023413"/>
                  <a:gd name="connsiteY3" fmla="*/ 698683 h 1546817"/>
                  <a:gd name="connsiteX4" fmla="*/ 2500132 w 5023413"/>
                  <a:gd name="connsiteY4" fmla="*/ 295900 h 1546817"/>
                  <a:gd name="connsiteX5" fmla="*/ 3611301 w 5023413"/>
                  <a:gd name="connsiteY5" fmla="*/ 6533 h 1546817"/>
                  <a:gd name="connsiteX6" fmla="*/ 5023413 w 5023413"/>
                  <a:gd name="connsiteY6" fmla="*/ 122280 h 1546817"/>
                  <a:gd name="connsiteX0" fmla="*/ 0 w 5023413"/>
                  <a:gd name="connsiteY0" fmla="*/ 110705 h 1546817"/>
                  <a:gd name="connsiteX1" fmla="*/ 915942 w 5023413"/>
                  <a:gd name="connsiteY1" fmla="*/ 660021 h 1546817"/>
                  <a:gd name="connsiteX2" fmla="*/ 1570301 w 5023413"/>
                  <a:gd name="connsiteY2" fmla="*/ 1546770 h 1546817"/>
                  <a:gd name="connsiteX3" fmla="*/ 2280213 w 5023413"/>
                  <a:gd name="connsiteY3" fmla="*/ 698683 h 1546817"/>
                  <a:gd name="connsiteX4" fmla="*/ 2500132 w 5023413"/>
                  <a:gd name="connsiteY4" fmla="*/ 295900 h 1546817"/>
                  <a:gd name="connsiteX5" fmla="*/ 3611301 w 5023413"/>
                  <a:gd name="connsiteY5" fmla="*/ 6533 h 1546817"/>
                  <a:gd name="connsiteX6" fmla="*/ 5023413 w 5023413"/>
                  <a:gd name="connsiteY6" fmla="*/ 122280 h 1546817"/>
                  <a:gd name="connsiteX0" fmla="*/ 0 w 5023413"/>
                  <a:gd name="connsiteY0" fmla="*/ 110705 h 1547541"/>
                  <a:gd name="connsiteX1" fmla="*/ 755434 w 5023413"/>
                  <a:gd name="connsiteY1" fmla="*/ 539371 h 1547541"/>
                  <a:gd name="connsiteX2" fmla="*/ 1570301 w 5023413"/>
                  <a:gd name="connsiteY2" fmla="*/ 1546770 h 1547541"/>
                  <a:gd name="connsiteX3" fmla="*/ 2280213 w 5023413"/>
                  <a:gd name="connsiteY3" fmla="*/ 698683 h 1547541"/>
                  <a:gd name="connsiteX4" fmla="*/ 2500132 w 5023413"/>
                  <a:gd name="connsiteY4" fmla="*/ 295900 h 1547541"/>
                  <a:gd name="connsiteX5" fmla="*/ 3611301 w 5023413"/>
                  <a:gd name="connsiteY5" fmla="*/ 6533 h 1547541"/>
                  <a:gd name="connsiteX6" fmla="*/ 5023413 w 5023413"/>
                  <a:gd name="connsiteY6" fmla="*/ 122280 h 1547541"/>
                  <a:gd name="connsiteX0" fmla="*/ 0 w 5023413"/>
                  <a:gd name="connsiteY0" fmla="*/ 110705 h 1547541"/>
                  <a:gd name="connsiteX1" fmla="*/ 755434 w 5023413"/>
                  <a:gd name="connsiteY1" fmla="*/ 539371 h 1547541"/>
                  <a:gd name="connsiteX2" fmla="*/ 1570301 w 5023413"/>
                  <a:gd name="connsiteY2" fmla="*/ 1546770 h 1547541"/>
                  <a:gd name="connsiteX3" fmla="*/ 2280213 w 5023413"/>
                  <a:gd name="connsiteY3" fmla="*/ 698683 h 1547541"/>
                  <a:gd name="connsiteX4" fmla="*/ 2500132 w 5023413"/>
                  <a:gd name="connsiteY4" fmla="*/ 295900 h 1547541"/>
                  <a:gd name="connsiteX5" fmla="*/ 3611301 w 5023413"/>
                  <a:gd name="connsiteY5" fmla="*/ 6533 h 1547541"/>
                  <a:gd name="connsiteX6" fmla="*/ 5023413 w 5023413"/>
                  <a:gd name="connsiteY6" fmla="*/ 122280 h 1547541"/>
                  <a:gd name="connsiteX0" fmla="*/ 0 w 5023413"/>
                  <a:gd name="connsiteY0" fmla="*/ 110705 h 1547541"/>
                  <a:gd name="connsiteX1" fmla="*/ 755434 w 5023413"/>
                  <a:gd name="connsiteY1" fmla="*/ 539371 h 1547541"/>
                  <a:gd name="connsiteX2" fmla="*/ 1570301 w 5023413"/>
                  <a:gd name="connsiteY2" fmla="*/ 1546770 h 1547541"/>
                  <a:gd name="connsiteX3" fmla="*/ 2280213 w 5023413"/>
                  <a:gd name="connsiteY3" fmla="*/ 698683 h 1547541"/>
                  <a:gd name="connsiteX4" fmla="*/ 2500132 w 5023413"/>
                  <a:gd name="connsiteY4" fmla="*/ 295900 h 1547541"/>
                  <a:gd name="connsiteX5" fmla="*/ 3611301 w 5023413"/>
                  <a:gd name="connsiteY5" fmla="*/ 6533 h 1547541"/>
                  <a:gd name="connsiteX6" fmla="*/ 5023413 w 5023413"/>
                  <a:gd name="connsiteY6" fmla="*/ 122280 h 1547541"/>
                  <a:gd name="connsiteX0" fmla="*/ 0 w 5023413"/>
                  <a:gd name="connsiteY0" fmla="*/ 110705 h 1547044"/>
                  <a:gd name="connsiteX1" fmla="*/ 755434 w 5023413"/>
                  <a:gd name="connsiteY1" fmla="*/ 539371 h 1547044"/>
                  <a:gd name="connsiteX2" fmla="*/ 1570301 w 5023413"/>
                  <a:gd name="connsiteY2" fmla="*/ 1546770 h 1547044"/>
                  <a:gd name="connsiteX3" fmla="*/ 2280213 w 5023413"/>
                  <a:gd name="connsiteY3" fmla="*/ 698683 h 1547044"/>
                  <a:gd name="connsiteX4" fmla="*/ 2500132 w 5023413"/>
                  <a:gd name="connsiteY4" fmla="*/ 295900 h 1547044"/>
                  <a:gd name="connsiteX5" fmla="*/ 3611301 w 5023413"/>
                  <a:gd name="connsiteY5" fmla="*/ 6533 h 1547044"/>
                  <a:gd name="connsiteX6" fmla="*/ 5023413 w 5023413"/>
                  <a:gd name="connsiteY6" fmla="*/ 122280 h 1547044"/>
                  <a:gd name="connsiteX0" fmla="*/ 0 w 5023413"/>
                  <a:gd name="connsiteY0" fmla="*/ 110705 h 1547044"/>
                  <a:gd name="connsiteX1" fmla="*/ 755434 w 5023413"/>
                  <a:gd name="connsiteY1" fmla="*/ 539371 h 1547044"/>
                  <a:gd name="connsiteX2" fmla="*/ 1570301 w 5023413"/>
                  <a:gd name="connsiteY2" fmla="*/ 1546770 h 1547044"/>
                  <a:gd name="connsiteX3" fmla="*/ 2280213 w 5023413"/>
                  <a:gd name="connsiteY3" fmla="*/ 698683 h 1547044"/>
                  <a:gd name="connsiteX4" fmla="*/ 3611301 w 5023413"/>
                  <a:gd name="connsiteY4" fmla="*/ 6533 h 1547044"/>
                  <a:gd name="connsiteX5" fmla="*/ 5023413 w 5023413"/>
                  <a:gd name="connsiteY5" fmla="*/ 122280 h 1547044"/>
                  <a:gd name="connsiteX0" fmla="*/ 0 w 5023413"/>
                  <a:gd name="connsiteY0" fmla="*/ 122187 h 1558329"/>
                  <a:gd name="connsiteX1" fmla="*/ 755434 w 5023413"/>
                  <a:gd name="connsiteY1" fmla="*/ 550853 h 1558329"/>
                  <a:gd name="connsiteX2" fmla="*/ 1570301 w 5023413"/>
                  <a:gd name="connsiteY2" fmla="*/ 1558252 h 1558329"/>
                  <a:gd name="connsiteX3" fmla="*/ 2502455 w 5023413"/>
                  <a:gd name="connsiteY3" fmla="*/ 494265 h 1558329"/>
                  <a:gd name="connsiteX4" fmla="*/ 3611301 w 5023413"/>
                  <a:gd name="connsiteY4" fmla="*/ 18015 h 1558329"/>
                  <a:gd name="connsiteX5" fmla="*/ 5023413 w 5023413"/>
                  <a:gd name="connsiteY5" fmla="*/ 133762 h 1558329"/>
                  <a:gd name="connsiteX0" fmla="*/ 0 w 5023413"/>
                  <a:gd name="connsiteY0" fmla="*/ 122187 h 1558252"/>
                  <a:gd name="connsiteX1" fmla="*/ 675180 w 5023413"/>
                  <a:gd name="connsiteY1" fmla="*/ 493703 h 1558252"/>
                  <a:gd name="connsiteX2" fmla="*/ 1570301 w 5023413"/>
                  <a:gd name="connsiteY2" fmla="*/ 1558252 h 1558252"/>
                  <a:gd name="connsiteX3" fmla="*/ 2502455 w 5023413"/>
                  <a:gd name="connsiteY3" fmla="*/ 494265 h 1558252"/>
                  <a:gd name="connsiteX4" fmla="*/ 3611301 w 5023413"/>
                  <a:gd name="connsiteY4" fmla="*/ 18015 h 1558252"/>
                  <a:gd name="connsiteX5" fmla="*/ 5023413 w 5023413"/>
                  <a:gd name="connsiteY5" fmla="*/ 133762 h 1558252"/>
                  <a:gd name="connsiteX0" fmla="*/ 0 w 5023413"/>
                  <a:gd name="connsiteY0" fmla="*/ 122187 h 1560203"/>
                  <a:gd name="connsiteX1" fmla="*/ 675180 w 5023413"/>
                  <a:gd name="connsiteY1" fmla="*/ 493703 h 1560203"/>
                  <a:gd name="connsiteX2" fmla="*/ 1570301 w 5023413"/>
                  <a:gd name="connsiteY2" fmla="*/ 1558252 h 1560203"/>
                  <a:gd name="connsiteX3" fmla="*/ 2502455 w 5023413"/>
                  <a:gd name="connsiteY3" fmla="*/ 494265 h 1560203"/>
                  <a:gd name="connsiteX4" fmla="*/ 3611301 w 5023413"/>
                  <a:gd name="connsiteY4" fmla="*/ 18015 h 1560203"/>
                  <a:gd name="connsiteX5" fmla="*/ 5023413 w 5023413"/>
                  <a:gd name="connsiteY5" fmla="*/ 133762 h 1560203"/>
                  <a:gd name="connsiteX0" fmla="*/ 0 w 5023413"/>
                  <a:gd name="connsiteY0" fmla="*/ 22788 h 1460804"/>
                  <a:gd name="connsiteX1" fmla="*/ 675180 w 5023413"/>
                  <a:gd name="connsiteY1" fmla="*/ 394304 h 1460804"/>
                  <a:gd name="connsiteX2" fmla="*/ 1570301 w 5023413"/>
                  <a:gd name="connsiteY2" fmla="*/ 1458853 h 1460804"/>
                  <a:gd name="connsiteX3" fmla="*/ 2502455 w 5023413"/>
                  <a:gd name="connsiteY3" fmla="*/ 394866 h 1460804"/>
                  <a:gd name="connsiteX4" fmla="*/ 3611301 w 5023413"/>
                  <a:gd name="connsiteY4" fmla="*/ 77366 h 1460804"/>
                  <a:gd name="connsiteX5" fmla="*/ 5023413 w 5023413"/>
                  <a:gd name="connsiteY5" fmla="*/ 34363 h 1460804"/>
                  <a:gd name="connsiteX0" fmla="*/ 0 w 5128360"/>
                  <a:gd name="connsiteY0" fmla="*/ 133636 h 1571652"/>
                  <a:gd name="connsiteX1" fmla="*/ 675180 w 5128360"/>
                  <a:gd name="connsiteY1" fmla="*/ 505152 h 1571652"/>
                  <a:gd name="connsiteX2" fmla="*/ 1570301 w 5128360"/>
                  <a:gd name="connsiteY2" fmla="*/ 1569701 h 1571652"/>
                  <a:gd name="connsiteX3" fmla="*/ 2502455 w 5128360"/>
                  <a:gd name="connsiteY3" fmla="*/ 505714 h 1571652"/>
                  <a:gd name="connsiteX4" fmla="*/ 3611301 w 5128360"/>
                  <a:gd name="connsiteY4" fmla="*/ 188214 h 1571652"/>
                  <a:gd name="connsiteX5" fmla="*/ 5128360 w 5128360"/>
                  <a:gd name="connsiteY5" fmla="*/ 18211 h 1571652"/>
                  <a:gd name="connsiteX0" fmla="*/ 0 w 5128360"/>
                  <a:gd name="connsiteY0" fmla="*/ 115425 h 1553441"/>
                  <a:gd name="connsiteX1" fmla="*/ 675180 w 5128360"/>
                  <a:gd name="connsiteY1" fmla="*/ 486941 h 1553441"/>
                  <a:gd name="connsiteX2" fmla="*/ 1570301 w 5128360"/>
                  <a:gd name="connsiteY2" fmla="*/ 1551490 h 1553441"/>
                  <a:gd name="connsiteX3" fmla="*/ 2502455 w 5128360"/>
                  <a:gd name="connsiteY3" fmla="*/ 487503 h 1553441"/>
                  <a:gd name="connsiteX4" fmla="*/ 3611301 w 5128360"/>
                  <a:gd name="connsiteY4" fmla="*/ 170003 h 1553441"/>
                  <a:gd name="connsiteX5" fmla="*/ 5128360 w 5128360"/>
                  <a:gd name="connsiteY5" fmla="*/ 0 h 1553441"/>
                  <a:gd name="connsiteX0" fmla="*/ 0 w 5128360"/>
                  <a:gd name="connsiteY0" fmla="*/ 115425 h 1553441"/>
                  <a:gd name="connsiteX1" fmla="*/ 675180 w 5128360"/>
                  <a:gd name="connsiteY1" fmla="*/ 486941 h 1553441"/>
                  <a:gd name="connsiteX2" fmla="*/ 1570301 w 5128360"/>
                  <a:gd name="connsiteY2" fmla="*/ 1551490 h 1553441"/>
                  <a:gd name="connsiteX3" fmla="*/ 2502455 w 5128360"/>
                  <a:gd name="connsiteY3" fmla="*/ 487503 h 1553441"/>
                  <a:gd name="connsiteX4" fmla="*/ 3611301 w 5128360"/>
                  <a:gd name="connsiteY4" fmla="*/ 170003 h 1553441"/>
                  <a:gd name="connsiteX5" fmla="*/ 5128360 w 5128360"/>
                  <a:gd name="connsiteY5" fmla="*/ 0 h 1553441"/>
                  <a:gd name="connsiteX0" fmla="*/ 0 w 5103666"/>
                  <a:gd name="connsiteY0" fmla="*/ 0 h 1438016"/>
                  <a:gd name="connsiteX1" fmla="*/ 675180 w 5103666"/>
                  <a:gd name="connsiteY1" fmla="*/ 371516 h 1438016"/>
                  <a:gd name="connsiteX2" fmla="*/ 1570301 w 5103666"/>
                  <a:gd name="connsiteY2" fmla="*/ 1436065 h 1438016"/>
                  <a:gd name="connsiteX3" fmla="*/ 2502455 w 5103666"/>
                  <a:gd name="connsiteY3" fmla="*/ 372078 h 1438016"/>
                  <a:gd name="connsiteX4" fmla="*/ 3611301 w 5103666"/>
                  <a:gd name="connsiteY4" fmla="*/ 54578 h 1438016"/>
                  <a:gd name="connsiteX5" fmla="*/ 5103666 w 5103666"/>
                  <a:gd name="connsiteY5" fmla="*/ 43325 h 1438016"/>
                  <a:gd name="connsiteX0" fmla="*/ 0 w 5103666"/>
                  <a:gd name="connsiteY0" fmla="*/ 0 h 1438016"/>
                  <a:gd name="connsiteX1" fmla="*/ 675180 w 5103666"/>
                  <a:gd name="connsiteY1" fmla="*/ 371516 h 1438016"/>
                  <a:gd name="connsiteX2" fmla="*/ 1570301 w 5103666"/>
                  <a:gd name="connsiteY2" fmla="*/ 1436065 h 1438016"/>
                  <a:gd name="connsiteX3" fmla="*/ 2502455 w 5103666"/>
                  <a:gd name="connsiteY3" fmla="*/ 372078 h 1438016"/>
                  <a:gd name="connsiteX4" fmla="*/ 3611301 w 5103666"/>
                  <a:gd name="connsiteY4" fmla="*/ 54578 h 1438016"/>
                  <a:gd name="connsiteX5" fmla="*/ 5103666 w 5103666"/>
                  <a:gd name="connsiteY5" fmla="*/ 43325 h 1438016"/>
                  <a:gd name="connsiteX0" fmla="*/ 0 w 5791129"/>
                  <a:gd name="connsiteY0" fmla="*/ 874114 h 2312130"/>
                  <a:gd name="connsiteX1" fmla="*/ 675180 w 5791129"/>
                  <a:gd name="connsiteY1" fmla="*/ 1245630 h 2312130"/>
                  <a:gd name="connsiteX2" fmla="*/ 1570301 w 5791129"/>
                  <a:gd name="connsiteY2" fmla="*/ 2310179 h 2312130"/>
                  <a:gd name="connsiteX3" fmla="*/ 2502455 w 5791129"/>
                  <a:gd name="connsiteY3" fmla="*/ 1246192 h 2312130"/>
                  <a:gd name="connsiteX4" fmla="*/ 3611301 w 5791129"/>
                  <a:gd name="connsiteY4" fmla="*/ 928692 h 2312130"/>
                  <a:gd name="connsiteX5" fmla="*/ 5791129 w 5791129"/>
                  <a:gd name="connsiteY5" fmla="*/ 1129 h 2312130"/>
                  <a:gd name="connsiteX0" fmla="*/ 0 w 5791129"/>
                  <a:gd name="connsiteY0" fmla="*/ 1069809 h 2507825"/>
                  <a:gd name="connsiteX1" fmla="*/ 675180 w 5791129"/>
                  <a:gd name="connsiteY1" fmla="*/ 1441325 h 2507825"/>
                  <a:gd name="connsiteX2" fmla="*/ 1570301 w 5791129"/>
                  <a:gd name="connsiteY2" fmla="*/ 2505874 h 2507825"/>
                  <a:gd name="connsiteX3" fmla="*/ 2502455 w 5791129"/>
                  <a:gd name="connsiteY3" fmla="*/ 1441887 h 2507825"/>
                  <a:gd name="connsiteX4" fmla="*/ 3573939 w 5791129"/>
                  <a:gd name="connsiteY4" fmla="*/ 73041 h 2507825"/>
                  <a:gd name="connsiteX5" fmla="*/ 5791129 w 5791129"/>
                  <a:gd name="connsiteY5" fmla="*/ 196824 h 2507825"/>
                  <a:gd name="connsiteX0" fmla="*/ 0 w 5806074"/>
                  <a:gd name="connsiteY0" fmla="*/ 1167115 h 2605131"/>
                  <a:gd name="connsiteX1" fmla="*/ 675180 w 5806074"/>
                  <a:gd name="connsiteY1" fmla="*/ 1538631 h 2605131"/>
                  <a:gd name="connsiteX2" fmla="*/ 1570301 w 5806074"/>
                  <a:gd name="connsiteY2" fmla="*/ 2603180 h 2605131"/>
                  <a:gd name="connsiteX3" fmla="*/ 2502455 w 5806074"/>
                  <a:gd name="connsiteY3" fmla="*/ 1539193 h 2605131"/>
                  <a:gd name="connsiteX4" fmla="*/ 3573939 w 5806074"/>
                  <a:gd name="connsiteY4" fmla="*/ 170347 h 2605131"/>
                  <a:gd name="connsiteX5" fmla="*/ 5806074 w 5806074"/>
                  <a:gd name="connsiteY5" fmla="*/ 43350 h 2605131"/>
                  <a:gd name="connsiteX0" fmla="*/ 0 w 5806074"/>
                  <a:gd name="connsiteY0" fmla="*/ 1123765 h 2561781"/>
                  <a:gd name="connsiteX1" fmla="*/ 675180 w 5806074"/>
                  <a:gd name="connsiteY1" fmla="*/ 1495281 h 2561781"/>
                  <a:gd name="connsiteX2" fmla="*/ 1570301 w 5806074"/>
                  <a:gd name="connsiteY2" fmla="*/ 2559830 h 2561781"/>
                  <a:gd name="connsiteX3" fmla="*/ 2502455 w 5806074"/>
                  <a:gd name="connsiteY3" fmla="*/ 1495843 h 2561781"/>
                  <a:gd name="connsiteX4" fmla="*/ 3573939 w 5806074"/>
                  <a:gd name="connsiteY4" fmla="*/ 126997 h 2561781"/>
                  <a:gd name="connsiteX5" fmla="*/ 5806074 w 5806074"/>
                  <a:gd name="connsiteY5" fmla="*/ 0 h 2561781"/>
                  <a:gd name="connsiteX0" fmla="*/ 0 w 5806074"/>
                  <a:gd name="connsiteY0" fmla="*/ 1135020 h 2573036"/>
                  <a:gd name="connsiteX1" fmla="*/ 675180 w 5806074"/>
                  <a:gd name="connsiteY1" fmla="*/ 1506536 h 2573036"/>
                  <a:gd name="connsiteX2" fmla="*/ 1570301 w 5806074"/>
                  <a:gd name="connsiteY2" fmla="*/ 2571085 h 2573036"/>
                  <a:gd name="connsiteX3" fmla="*/ 2502455 w 5806074"/>
                  <a:gd name="connsiteY3" fmla="*/ 1507098 h 2573036"/>
                  <a:gd name="connsiteX4" fmla="*/ 3573939 w 5806074"/>
                  <a:gd name="connsiteY4" fmla="*/ 138252 h 2573036"/>
                  <a:gd name="connsiteX5" fmla="*/ 5806074 w 5806074"/>
                  <a:gd name="connsiteY5" fmla="*/ 11255 h 2573036"/>
                  <a:gd name="connsiteX0" fmla="*/ 0 w 5806074"/>
                  <a:gd name="connsiteY0" fmla="*/ 1123765 h 2561711"/>
                  <a:gd name="connsiteX1" fmla="*/ 675180 w 5806074"/>
                  <a:gd name="connsiteY1" fmla="*/ 1495281 h 2561711"/>
                  <a:gd name="connsiteX2" fmla="*/ 1570301 w 5806074"/>
                  <a:gd name="connsiteY2" fmla="*/ 2559830 h 2561711"/>
                  <a:gd name="connsiteX3" fmla="*/ 2375424 w 5806074"/>
                  <a:gd name="connsiteY3" fmla="*/ 1196836 h 2561711"/>
                  <a:gd name="connsiteX4" fmla="*/ 3573939 w 5806074"/>
                  <a:gd name="connsiteY4" fmla="*/ 126997 h 2561711"/>
                  <a:gd name="connsiteX5" fmla="*/ 5806074 w 5806074"/>
                  <a:gd name="connsiteY5" fmla="*/ 0 h 2561711"/>
                  <a:gd name="connsiteX0" fmla="*/ 0 w 5806074"/>
                  <a:gd name="connsiteY0" fmla="*/ 1123765 h 2167562"/>
                  <a:gd name="connsiteX1" fmla="*/ 675180 w 5806074"/>
                  <a:gd name="connsiteY1" fmla="*/ 1495281 h 2167562"/>
                  <a:gd name="connsiteX2" fmla="*/ 1540412 w 5806074"/>
                  <a:gd name="connsiteY2" fmla="*/ 2164370 h 2167562"/>
                  <a:gd name="connsiteX3" fmla="*/ 2375424 w 5806074"/>
                  <a:gd name="connsiteY3" fmla="*/ 1196836 h 2167562"/>
                  <a:gd name="connsiteX4" fmla="*/ 3573939 w 5806074"/>
                  <a:gd name="connsiteY4" fmla="*/ 126997 h 2167562"/>
                  <a:gd name="connsiteX5" fmla="*/ 5806074 w 5806074"/>
                  <a:gd name="connsiteY5" fmla="*/ 0 h 2167562"/>
                  <a:gd name="connsiteX0" fmla="*/ 0 w 5365201"/>
                  <a:gd name="connsiteY0" fmla="*/ 1451708 h 2167292"/>
                  <a:gd name="connsiteX1" fmla="*/ 234307 w 5365201"/>
                  <a:gd name="connsiteY1" fmla="*/ 1495281 h 2167292"/>
                  <a:gd name="connsiteX2" fmla="*/ 1099539 w 5365201"/>
                  <a:gd name="connsiteY2" fmla="*/ 2164370 h 2167292"/>
                  <a:gd name="connsiteX3" fmla="*/ 1934551 w 5365201"/>
                  <a:gd name="connsiteY3" fmla="*/ 1196836 h 2167292"/>
                  <a:gd name="connsiteX4" fmla="*/ 3133066 w 5365201"/>
                  <a:gd name="connsiteY4" fmla="*/ 126997 h 2167292"/>
                  <a:gd name="connsiteX5" fmla="*/ 5365201 w 5365201"/>
                  <a:gd name="connsiteY5" fmla="*/ 0 h 2167292"/>
                  <a:gd name="connsiteX0" fmla="*/ 0 w 5365201"/>
                  <a:gd name="connsiteY0" fmla="*/ 1451708 h 2170465"/>
                  <a:gd name="connsiteX1" fmla="*/ 361338 w 5365201"/>
                  <a:gd name="connsiteY1" fmla="*/ 1601380 h 2170465"/>
                  <a:gd name="connsiteX2" fmla="*/ 1099539 w 5365201"/>
                  <a:gd name="connsiteY2" fmla="*/ 2164370 h 2170465"/>
                  <a:gd name="connsiteX3" fmla="*/ 1934551 w 5365201"/>
                  <a:gd name="connsiteY3" fmla="*/ 1196836 h 2170465"/>
                  <a:gd name="connsiteX4" fmla="*/ 3133066 w 5365201"/>
                  <a:gd name="connsiteY4" fmla="*/ 126997 h 2170465"/>
                  <a:gd name="connsiteX5" fmla="*/ 5365201 w 5365201"/>
                  <a:gd name="connsiteY5" fmla="*/ 0 h 2170465"/>
                  <a:gd name="connsiteX0" fmla="*/ 0 w 5365201"/>
                  <a:gd name="connsiteY0" fmla="*/ 1451708 h 2172502"/>
                  <a:gd name="connsiteX1" fmla="*/ 346393 w 5365201"/>
                  <a:gd name="connsiteY1" fmla="*/ 1649607 h 2172502"/>
                  <a:gd name="connsiteX2" fmla="*/ 1099539 w 5365201"/>
                  <a:gd name="connsiteY2" fmla="*/ 2164370 h 2172502"/>
                  <a:gd name="connsiteX3" fmla="*/ 1934551 w 5365201"/>
                  <a:gd name="connsiteY3" fmla="*/ 1196836 h 2172502"/>
                  <a:gd name="connsiteX4" fmla="*/ 3133066 w 5365201"/>
                  <a:gd name="connsiteY4" fmla="*/ 126997 h 2172502"/>
                  <a:gd name="connsiteX5" fmla="*/ 5365201 w 5365201"/>
                  <a:gd name="connsiteY5" fmla="*/ 0 h 2172502"/>
                  <a:gd name="connsiteX0" fmla="*/ 0 w 5365201"/>
                  <a:gd name="connsiteY0" fmla="*/ 1451708 h 2172803"/>
                  <a:gd name="connsiteX1" fmla="*/ 346393 w 5365201"/>
                  <a:gd name="connsiteY1" fmla="*/ 1649607 h 2172803"/>
                  <a:gd name="connsiteX2" fmla="*/ 1099539 w 5365201"/>
                  <a:gd name="connsiteY2" fmla="*/ 2164370 h 2172803"/>
                  <a:gd name="connsiteX3" fmla="*/ 1934551 w 5365201"/>
                  <a:gd name="connsiteY3" fmla="*/ 1196836 h 2172803"/>
                  <a:gd name="connsiteX4" fmla="*/ 3133066 w 5365201"/>
                  <a:gd name="connsiteY4" fmla="*/ 126997 h 2172803"/>
                  <a:gd name="connsiteX5" fmla="*/ 5365201 w 5365201"/>
                  <a:gd name="connsiteY5" fmla="*/ 0 h 2172803"/>
                  <a:gd name="connsiteX0" fmla="*/ 0 w 5365201"/>
                  <a:gd name="connsiteY0" fmla="*/ 1451708 h 2174039"/>
                  <a:gd name="connsiteX1" fmla="*/ 346393 w 5365201"/>
                  <a:gd name="connsiteY1" fmla="*/ 1649607 h 2174039"/>
                  <a:gd name="connsiteX2" fmla="*/ 1099539 w 5365201"/>
                  <a:gd name="connsiteY2" fmla="*/ 2164370 h 2174039"/>
                  <a:gd name="connsiteX3" fmla="*/ 1934551 w 5365201"/>
                  <a:gd name="connsiteY3" fmla="*/ 1196836 h 2174039"/>
                  <a:gd name="connsiteX4" fmla="*/ 3133066 w 5365201"/>
                  <a:gd name="connsiteY4" fmla="*/ 126997 h 2174039"/>
                  <a:gd name="connsiteX5" fmla="*/ 5365201 w 5365201"/>
                  <a:gd name="connsiteY5" fmla="*/ 0 h 2174039"/>
                  <a:gd name="connsiteX0" fmla="*/ 0 w 5365201"/>
                  <a:gd name="connsiteY0" fmla="*/ 1451708 h 2187122"/>
                  <a:gd name="connsiteX1" fmla="*/ 346393 w 5365201"/>
                  <a:gd name="connsiteY1" fmla="*/ 1649607 h 2187122"/>
                  <a:gd name="connsiteX2" fmla="*/ 1099539 w 5365201"/>
                  <a:gd name="connsiteY2" fmla="*/ 2164370 h 2187122"/>
                  <a:gd name="connsiteX3" fmla="*/ 1807520 w 5365201"/>
                  <a:gd name="connsiteY3" fmla="*/ 888184 h 2187122"/>
                  <a:gd name="connsiteX4" fmla="*/ 3133066 w 5365201"/>
                  <a:gd name="connsiteY4" fmla="*/ 126997 h 2187122"/>
                  <a:gd name="connsiteX5" fmla="*/ 5365201 w 5365201"/>
                  <a:gd name="connsiteY5" fmla="*/ 0 h 2187122"/>
                  <a:gd name="connsiteX0" fmla="*/ 0 w 5365201"/>
                  <a:gd name="connsiteY0" fmla="*/ 1451708 h 2212270"/>
                  <a:gd name="connsiteX1" fmla="*/ 346393 w 5365201"/>
                  <a:gd name="connsiteY1" fmla="*/ 1649607 h 2212270"/>
                  <a:gd name="connsiteX2" fmla="*/ 1039759 w 5365201"/>
                  <a:gd name="connsiteY2" fmla="*/ 2193306 h 2212270"/>
                  <a:gd name="connsiteX3" fmla="*/ 1807520 w 5365201"/>
                  <a:gd name="connsiteY3" fmla="*/ 888184 h 2212270"/>
                  <a:gd name="connsiteX4" fmla="*/ 3133066 w 5365201"/>
                  <a:gd name="connsiteY4" fmla="*/ 126997 h 2212270"/>
                  <a:gd name="connsiteX5" fmla="*/ 5365201 w 5365201"/>
                  <a:gd name="connsiteY5" fmla="*/ 0 h 2212270"/>
                  <a:gd name="connsiteX0" fmla="*/ 0 w 5365201"/>
                  <a:gd name="connsiteY0" fmla="*/ 1451708 h 2193518"/>
                  <a:gd name="connsiteX1" fmla="*/ 346393 w 5365201"/>
                  <a:gd name="connsiteY1" fmla="*/ 1649607 h 2193518"/>
                  <a:gd name="connsiteX2" fmla="*/ 1039759 w 5365201"/>
                  <a:gd name="connsiteY2" fmla="*/ 2193306 h 2193518"/>
                  <a:gd name="connsiteX3" fmla="*/ 1807520 w 5365201"/>
                  <a:gd name="connsiteY3" fmla="*/ 888184 h 2193518"/>
                  <a:gd name="connsiteX4" fmla="*/ 3133066 w 5365201"/>
                  <a:gd name="connsiteY4" fmla="*/ 126997 h 2193518"/>
                  <a:gd name="connsiteX5" fmla="*/ 5365201 w 5365201"/>
                  <a:gd name="connsiteY5" fmla="*/ 0 h 2193518"/>
                  <a:gd name="connsiteX0" fmla="*/ 0 w 5365201"/>
                  <a:gd name="connsiteY0" fmla="*/ 1451708 h 2194018"/>
                  <a:gd name="connsiteX1" fmla="*/ 346393 w 5365201"/>
                  <a:gd name="connsiteY1" fmla="*/ 1649607 h 2194018"/>
                  <a:gd name="connsiteX2" fmla="*/ 1039759 w 5365201"/>
                  <a:gd name="connsiteY2" fmla="*/ 2193306 h 2194018"/>
                  <a:gd name="connsiteX3" fmla="*/ 1807520 w 5365201"/>
                  <a:gd name="connsiteY3" fmla="*/ 888184 h 2194018"/>
                  <a:gd name="connsiteX4" fmla="*/ 3133066 w 5365201"/>
                  <a:gd name="connsiteY4" fmla="*/ 126997 h 2194018"/>
                  <a:gd name="connsiteX5" fmla="*/ 5365201 w 5365201"/>
                  <a:gd name="connsiteY5" fmla="*/ 0 h 2194018"/>
                  <a:gd name="connsiteX0" fmla="*/ 0 w 5365201"/>
                  <a:gd name="connsiteY0" fmla="*/ 1451708 h 2194018"/>
                  <a:gd name="connsiteX1" fmla="*/ 346393 w 5365201"/>
                  <a:gd name="connsiteY1" fmla="*/ 1649607 h 2194018"/>
                  <a:gd name="connsiteX2" fmla="*/ 1039759 w 5365201"/>
                  <a:gd name="connsiteY2" fmla="*/ 2193306 h 2194018"/>
                  <a:gd name="connsiteX3" fmla="*/ 1807520 w 5365201"/>
                  <a:gd name="connsiteY3" fmla="*/ 888184 h 2194018"/>
                  <a:gd name="connsiteX4" fmla="*/ 3133066 w 5365201"/>
                  <a:gd name="connsiteY4" fmla="*/ 126997 h 2194018"/>
                  <a:gd name="connsiteX5" fmla="*/ 5365201 w 5365201"/>
                  <a:gd name="connsiteY5" fmla="*/ 0 h 2194018"/>
                  <a:gd name="connsiteX0" fmla="*/ 0 w 5365201"/>
                  <a:gd name="connsiteY0" fmla="*/ 1451708 h 2211085"/>
                  <a:gd name="connsiteX1" fmla="*/ 346393 w 5365201"/>
                  <a:gd name="connsiteY1" fmla="*/ 1649607 h 2211085"/>
                  <a:gd name="connsiteX2" fmla="*/ 1039759 w 5365201"/>
                  <a:gd name="connsiteY2" fmla="*/ 2193306 h 2211085"/>
                  <a:gd name="connsiteX3" fmla="*/ 1859827 w 5365201"/>
                  <a:gd name="connsiteY3" fmla="*/ 917120 h 2211085"/>
                  <a:gd name="connsiteX4" fmla="*/ 3133066 w 5365201"/>
                  <a:gd name="connsiteY4" fmla="*/ 126997 h 2211085"/>
                  <a:gd name="connsiteX5" fmla="*/ 5365201 w 5365201"/>
                  <a:gd name="connsiteY5" fmla="*/ 0 h 2211085"/>
                  <a:gd name="connsiteX0" fmla="*/ 0 w 5365201"/>
                  <a:gd name="connsiteY0" fmla="*/ 1451708 h 2193375"/>
                  <a:gd name="connsiteX1" fmla="*/ 346393 w 5365201"/>
                  <a:gd name="connsiteY1" fmla="*/ 1649607 h 2193375"/>
                  <a:gd name="connsiteX2" fmla="*/ 1039759 w 5365201"/>
                  <a:gd name="connsiteY2" fmla="*/ 2193306 h 2193375"/>
                  <a:gd name="connsiteX3" fmla="*/ 1859827 w 5365201"/>
                  <a:gd name="connsiteY3" fmla="*/ 917120 h 2193375"/>
                  <a:gd name="connsiteX4" fmla="*/ 3133066 w 5365201"/>
                  <a:gd name="connsiteY4" fmla="*/ 126997 h 2193375"/>
                  <a:gd name="connsiteX5" fmla="*/ 5365201 w 5365201"/>
                  <a:gd name="connsiteY5" fmla="*/ 0 h 2193375"/>
                  <a:gd name="connsiteX0" fmla="*/ 0 w 5365201"/>
                  <a:gd name="connsiteY0" fmla="*/ 1451708 h 2193375"/>
                  <a:gd name="connsiteX1" fmla="*/ 346393 w 5365201"/>
                  <a:gd name="connsiteY1" fmla="*/ 1649607 h 2193375"/>
                  <a:gd name="connsiteX2" fmla="*/ 1039759 w 5365201"/>
                  <a:gd name="connsiteY2" fmla="*/ 2193306 h 2193375"/>
                  <a:gd name="connsiteX3" fmla="*/ 1859827 w 5365201"/>
                  <a:gd name="connsiteY3" fmla="*/ 917120 h 2193375"/>
                  <a:gd name="connsiteX4" fmla="*/ 3133066 w 5365201"/>
                  <a:gd name="connsiteY4" fmla="*/ 126997 h 2193375"/>
                  <a:gd name="connsiteX5" fmla="*/ 5365201 w 5365201"/>
                  <a:gd name="connsiteY5" fmla="*/ 0 h 2193375"/>
                  <a:gd name="connsiteX0" fmla="*/ 0 w 5365201"/>
                  <a:gd name="connsiteY0" fmla="*/ 1451708 h 2193375"/>
                  <a:gd name="connsiteX1" fmla="*/ 346393 w 5365201"/>
                  <a:gd name="connsiteY1" fmla="*/ 1649607 h 2193375"/>
                  <a:gd name="connsiteX2" fmla="*/ 1039759 w 5365201"/>
                  <a:gd name="connsiteY2" fmla="*/ 2193306 h 2193375"/>
                  <a:gd name="connsiteX3" fmla="*/ 1859827 w 5365201"/>
                  <a:gd name="connsiteY3" fmla="*/ 917120 h 2193375"/>
                  <a:gd name="connsiteX4" fmla="*/ 3133066 w 5365201"/>
                  <a:gd name="connsiteY4" fmla="*/ 126997 h 2193375"/>
                  <a:gd name="connsiteX5" fmla="*/ 5365201 w 5365201"/>
                  <a:gd name="connsiteY5" fmla="*/ 0 h 2193375"/>
                  <a:gd name="connsiteX0" fmla="*/ 0 w 5365201"/>
                  <a:gd name="connsiteY0" fmla="*/ 1451708 h 2193404"/>
                  <a:gd name="connsiteX1" fmla="*/ 346393 w 5365201"/>
                  <a:gd name="connsiteY1" fmla="*/ 1649607 h 2193404"/>
                  <a:gd name="connsiteX2" fmla="*/ 1039759 w 5365201"/>
                  <a:gd name="connsiteY2" fmla="*/ 2193306 h 2193404"/>
                  <a:gd name="connsiteX3" fmla="*/ 1859827 w 5365201"/>
                  <a:gd name="connsiteY3" fmla="*/ 917120 h 2193404"/>
                  <a:gd name="connsiteX4" fmla="*/ 3133066 w 5365201"/>
                  <a:gd name="connsiteY4" fmla="*/ 126997 h 2193404"/>
                  <a:gd name="connsiteX5" fmla="*/ 5365201 w 5365201"/>
                  <a:gd name="connsiteY5" fmla="*/ 0 h 2193404"/>
                  <a:gd name="connsiteX0" fmla="*/ 0 w 5365201"/>
                  <a:gd name="connsiteY0" fmla="*/ 1451708 h 2209851"/>
                  <a:gd name="connsiteX1" fmla="*/ 391228 w 5365201"/>
                  <a:gd name="connsiteY1" fmla="*/ 1582089 h 2209851"/>
                  <a:gd name="connsiteX2" fmla="*/ 1039759 w 5365201"/>
                  <a:gd name="connsiteY2" fmla="*/ 2193306 h 2209851"/>
                  <a:gd name="connsiteX3" fmla="*/ 1859827 w 5365201"/>
                  <a:gd name="connsiteY3" fmla="*/ 917120 h 2209851"/>
                  <a:gd name="connsiteX4" fmla="*/ 3133066 w 5365201"/>
                  <a:gd name="connsiteY4" fmla="*/ 126997 h 2209851"/>
                  <a:gd name="connsiteX5" fmla="*/ 5365201 w 5365201"/>
                  <a:gd name="connsiteY5" fmla="*/ 0 h 2209851"/>
                  <a:gd name="connsiteX0" fmla="*/ 0 w 5365201"/>
                  <a:gd name="connsiteY0" fmla="*/ 1451708 h 2208294"/>
                  <a:gd name="connsiteX1" fmla="*/ 391228 w 5365201"/>
                  <a:gd name="connsiteY1" fmla="*/ 1582089 h 2208294"/>
                  <a:gd name="connsiteX2" fmla="*/ 1039759 w 5365201"/>
                  <a:gd name="connsiteY2" fmla="*/ 2193306 h 2208294"/>
                  <a:gd name="connsiteX3" fmla="*/ 1859827 w 5365201"/>
                  <a:gd name="connsiteY3" fmla="*/ 917120 h 2208294"/>
                  <a:gd name="connsiteX4" fmla="*/ 3133066 w 5365201"/>
                  <a:gd name="connsiteY4" fmla="*/ 126997 h 2208294"/>
                  <a:gd name="connsiteX5" fmla="*/ 5365201 w 5365201"/>
                  <a:gd name="connsiteY5" fmla="*/ 0 h 2208294"/>
                  <a:gd name="connsiteX0" fmla="*/ 0 w 5365201"/>
                  <a:gd name="connsiteY0" fmla="*/ 1451708 h 2210322"/>
                  <a:gd name="connsiteX1" fmla="*/ 391228 w 5365201"/>
                  <a:gd name="connsiteY1" fmla="*/ 1582089 h 2210322"/>
                  <a:gd name="connsiteX2" fmla="*/ 1039759 w 5365201"/>
                  <a:gd name="connsiteY2" fmla="*/ 2193306 h 2210322"/>
                  <a:gd name="connsiteX3" fmla="*/ 1859827 w 5365201"/>
                  <a:gd name="connsiteY3" fmla="*/ 917120 h 2210322"/>
                  <a:gd name="connsiteX4" fmla="*/ 3133066 w 5365201"/>
                  <a:gd name="connsiteY4" fmla="*/ 126997 h 2210322"/>
                  <a:gd name="connsiteX5" fmla="*/ 5365201 w 5365201"/>
                  <a:gd name="connsiteY5" fmla="*/ 0 h 2210322"/>
                  <a:gd name="connsiteX0" fmla="*/ 0 w 5365201"/>
                  <a:gd name="connsiteY0" fmla="*/ 1451708 h 2211956"/>
                  <a:gd name="connsiteX1" fmla="*/ 391228 w 5365201"/>
                  <a:gd name="connsiteY1" fmla="*/ 1582089 h 2211956"/>
                  <a:gd name="connsiteX2" fmla="*/ 1039759 w 5365201"/>
                  <a:gd name="connsiteY2" fmla="*/ 2193306 h 2211956"/>
                  <a:gd name="connsiteX3" fmla="*/ 1859827 w 5365201"/>
                  <a:gd name="connsiteY3" fmla="*/ 917120 h 2211956"/>
                  <a:gd name="connsiteX4" fmla="*/ 3133066 w 5365201"/>
                  <a:gd name="connsiteY4" fmla="*/ 126997 h 2211956"/>
                  <a:gd name="connsiteX5" fmla="*/ 5365201 w 5365201"/>
                  <a:gd name="connsiteY5" fmla="*/ 0 h 2211956"/>
                  <a:gd name="connsiteX0" fmla="*/ 0 w 5365201"/>
                  <a:gd name="connsiteY0" fmla="*/ 1451708 h 2211958"/>
                  <a:gd name="connsiteX1" fmla="*/ 391228 w 5365201"/>
                  <a:gd name="connsiteY1" fmla="*/ 1582089 h 2211958"/>
                  <a:gd name="connsiteX2" fmla="*/ 1039759 w 5365201"/>
                  <a:gd name="connsiteY2" fmla="*/ 2193306 h 2211958"/>
                  <a:gd name="connsiteX3" fmla="*/ 1859827 w 5365201"/>
                  <a:gd name="connsiteY3" fmla="*/ 917120 h 2211958"/>
                  <a:gd name="connsiteX4" fmla="*/ 3133066 w 5365201"/>
                  <a:gd name="connsiteY4" fmla="*/ 126997 h 2211958"/>
                  <a:gd name="connsiteX5" fmla="*/ 5365201 w 5365201"/>
                  <a:gd name="connsiteY5" fmla="*/ 0 h 2211958"/>
                  <a:gd name="connsiteX0" fmla="*/ 0 w 5365201"/>
                  <a:gd name="connsiteY0" fmla="*/ 1451708 h 2211956"/>
                  <a:gd name="connsiteX1" fmla="*/ 391228 w 5365201"/>
                  <a:gd name="connsiteY1" fmla="*/ 1582089 h 2211956"/>
                  <a:gd name="connsiteX2" fmla="*/ 1039759 w 5365201"/>
                  <a:gd name="connsiteY2" fmla="*/ 2193306 h 2211956"/>
                  <a:gd name="connsiteX3" fmla="*/ 1859827 w 5365201"/>
                  <a:gd name="connsiteY3" fmla="*/ 917120 h 2211956"/>
                  <a:gd name="connsiteX4" fmla="*/ 3133066 w 5365201"/>
                  <a:gd name="connsiteY4" fmla="*/ 126997 h 2211956"/>
                  <a:gd name="connsiteX5" fmla="*/ 5365201 w 5365201"/>
                  <a:gd name="connsiteY5" fmla="*/ 0 h 2211956"/>
                  <a:gd name="connsiteX0" fmla="*/ 0 w 5365201"/>
                  <a:gd name="connsiteY0" fmla="*/ 1451708 h 2254387"/>
                  <a:gd name="connsiteX1" fmla="*/ 391228 w 5365201"/>
                  <a:gd name="connsiteY1" fmla="*/ 1582089 h 2254387"/>
                  <a:gd name="connsiteX2" fmla="*/ 1039759 w 5365201"/>
                  <a:gd name="connsiteY2" fmla="*/ 2241533 h 2254387"/>
                  <a:gd name="connsiteX3" fmla="*/ 1859827 w 5365201"/>
                  <a:gd name="connsiteY3" fmla="*/ 917120 h 2254387"/>
                  <a:gd name="connsiteX4" fmla="*/ 3133066 w 5365201"/>
                  <a:gd name="connsiteY4" fmla="*/ 126997 h 2254387"/>
                  <a:gd name="connsiteX5" fmla="*/ 5365201 w 5365201"/>
                  <a:gd name="connsiteY5" fmla="*/ 0 h 2254387"/>
                  <a:gd name="connsiteX0" fmla="*/ 0 w 5365201"/>
                  <a:gd name="connsiteY0" fmla="*/ 1451708 h 2241813"/>
                  <a:gd name="connsiteX1" fmla="*/ 391228 w 5365201"/>
                  <a:gd name="connsiteY1" fmla="*/ 1582089 h 2241813"/>
                  <a:gd name="connsiteX2" fmla="*/ 1039759 w 5365201"/>
                  <a:gd name="connsiteY2" fmla="*/ 2241533 h 2241813"/>
                  <a:gd name="connsiteX3" fmla="*/ 1859827 w 5365201"/>
                  <a:gd name="connsiteY3" fmla="*/ 917120 h 2241813"/>
                  <a:gd name="connsiteX4" fmla="*/ 3133066 w 5365201"/>
                  <a:gd name="connsiteY4" fmla="*/ 126997 h 2241813"/>
                  <a:gd name="connsiteX5" fmla="*/ 5365201 w 5365201"/>
                  <a:gd name="connsiteY5" fmla="*/ 0 h 2241813"/>
                  <a:gd name="connsiteX0" fmla="*/ 0 w 5365201"/>
                  <a:gd name="connsiteY0" fmla="*/ 1451708 h 2241813"/>
                  <a:gd name="connsiteX1" fmla="*/ 391228 w 5365201"/>
                  <a:gd name="connsiteY1" fmla="*/ 1582089 h 2241813"/>
                  <a:gd name="connsiteX2" fmla="*/ 1039759 w 5365201"/>
                  <a:gd name="connsiteY2" fmla="*/ 2241533 h 2241813"/>
                  <a:gd name="connsiteX3" fmla="*/ 1859827 w 5365201"/>
                  <a:gd name="connsiteY3" fmla="*/ 917120 h 2241813"/>
                  <a:gd name="connsiteX4" fmla="*/ 3133066 w 5365201"/>
                  <a:gd name="connsiteY4" fmla="*/ 126997 h 2241813"/>
                  <a:gd name="connsiteX5" fmla="*/ 5365201 w 5365201"/>
                  <a:gd name="connsiteY5" fmla="*/ 0 h 2241813"/>
                  <a:gd name="connsiteX0" fmla="*/ 0 w 5365201"/>
                  <a:gd name="connsiteY0" fmla="*/ 1451708 h 2241813"/>
                  <a:gd name="connsiteX1" fmla="*/ 391228 w 5365201"/>
                  <a:gd name="connsiteY1" fmla="*/ 1582089 h 2241813"/>
                  <a:gd name="connsiteX2" fmla="*/ 1039759 w 5365201"/>
                  <a:gd name="connsiteY2" fmla="*/ 2241533 h 2241813"/>
                  <a:gd name="connsiteX3" fmla="*/ 1859827 w 5365201"/>
                  <a:gd name="connsiteY3" fmla="*/ 917120 h 2241813"/>
                  <a:gd name="connsiteX4" fmla="*/ 3133066 w 5365201"/>
                  <a:gd name="connsiteY4" fmla="*/ 126997 h 2241813"/>
                  <a:gd name="connsiteX5" fmla="*/ 5365201 w 5365201"/>
                  <a:gd name="connsiteY5" fmla="*/ 0 h 2241813"/>
                  <a:gd name="connsiteX0" fmla="*/ 0 w 5365201"/>
                  <a:gd name="connsiteY0" fmla="*/ 1451708 h 2241813"/>
                  <a:gd name="connsiteX1" fmla="*/ 391228 w 5365201"/>
                  <a:gd name="connsiteY1" fmla="*/ 1582089 h 2241813"/>
                  <a:gd name="connsiteX2" fmla="*/ 1039759 w 5365201"/>
                  <a:gd name="connsiteY2" fmla="*/ 2241533 h 2241813"/>
                  <a:gd name="connsiteX3" fmla="*/ 1859827 w 5365201"/>
                  <a:gd name="connsiteY3" fmla="*/ 917120 h 2241813"/>
                  <a:gd name="connsiteX4" fmla="*/ 3133066 w 5365201"/>
                  <a:gd name="connsiteY4" fmla="*/ 126997 h 2241813"/>
                  <a:gd name="connsiteX5" fmla="*/ 5365201 w 5365201"/>
                  <a:gd name="connsiteY5" fmla="*/ 0 h 2241813"/>
                  <a:gd name="connsiteX0" fmla="*/ 0 w 5365201"/>
                  <a:gd name="connsiteY0" fmla="*/ 1451708 h 2253428"/>
                  <a:gd name="connsiteX1" fmla="*/ 391228 w 5365201"/>
                  <a:gd name="connsiteY1" fmla="*/ 1582089 h 2253428"/>
                  <a:gd name="connsiteX2" fmla="*/ 1039759 w 5365201"/>
                  <a:gd name="connsiteY2" fmla="*/ 2241533 h 2253428"/>
                  <a:gd name="connsiteX3" fmla="*/ 1956969 w 5365201"/>
                  <a:gd name="connsiteY3" fmla="*/ 946056 h 2253428"/>
                  <a:gd name="connsiteX4" fmla="*/ 3133066 w 5365201"/>
                  <a:gd name="connsiteY4" fmla="*/ 126997 h 2253428"/>
                  <a:gd name="connsiteX5" fmla="*/ 5365201 w 5365201"/>
                  <a:gd name="connsiteY5" fmla="*/ 0 h 2253428"/>
                  <a:gd name="connsiteX0" fmla="*/ 0 w 5365201"/>
                  <a:gd name="connsiteY0" fmla="*/ 1451708 h 2256381"/>
                  <a:gd name="connsiteX1" fmla="*/ 391228 w 5365201"/>
                  <a:gd name="connsiteY1" fmla="*/ 1582089 h 2256381"/>
                  <a:gd name="connsiteX2" fmla="*/ 1039759 w 5365201"/>
                  <a:gd name="connsiteY2" fmla="*/ 2241533 h 2256381"/>
                  <a:gd name="connsiteX3" fmla="*/ 1889717 w 5365201"/>
                  <a:gd name="connsiteY3" fmla="*/ 859248 h 2256381"/>
                  <a:gd name="connsiteX4" fmla="*/ 3133066 w 5365201"/>
                  <a:gd name="connsiteY4" fmla="*/ 126997 h 2256381"/>
                  <a:gd name="connsiteX5" fmla="*/ 5365201 w 5365201"/>
                  <a:gd name="connsiteY5" fmla="*/ 0 h 2256381"/>
                  <a:gd name="connsiteX0" fmla="*/ 0 w 5365201"/>
                  <a:gd name="connsiteY0" fmla="*/ 1451708 h 2257766"/>
                  <a:gd name="connsiteX1" fmla="*/ 391228 w 5365201"/>
                  <a:gd name="connsiteY1" fmla="*/ 1582089 h 2257766"/>
                  <a:gd name="connsiteX2" fmla="*/ 1039759 w 5365201"/>
                  <a:gd name="connsiteY2" fmla="*/ 2241533 h 2257766"/>
                  <a:gd name="connsiteX3" fmla="*/ 1837410 w 5365201"/>
                  <a:gd name="connsiteY3" fmla="*/ 820666 h 2257766"/>
                  <a:gd name="connsiteX4" fmla="*/ 3133066 w 5365201"/>
                  <a:gd name="connsiteY4" fmla="*/ 126997 h 2257766"/>
                  <a:gd name="connsiteX5" fmla="*/ 5365201 w 5365201"/>
                  <a:gd name="connsiteY5" fmla="*/ 0 h 2257766"/>
                  <a:gd name="connsiteX0" fmla="*/ 0 w 5365201"/>
                  <a:gd name="connsiteY0" fmla="*/ 1451708 h 2257766"/>
                  <a:gd name="connsiteX1" fmla="*/ 391228 w 5365201"/>
                  <a:gd name="connsiteY1" fmla="*/ 1582089 h 2257766"/>
                  <a:gd name="connsiteX2" fmla="*/ 1039759 w 5365201"/>
                  <a:gd name="connsiteY2" fmla="*/ 2241533 h 2257766"/>
                  <a:gd name="connsiteX3" fmla="*/ 1837410 w 5365201"/>
                  <a:gd name="connsiteY3" fmla="*/ 820666 h 2257766"/>
                  <a:gd name="connsiteX4" fmla="*/ 3133066 w 5365201"/>
                  <a:gd name="connsiteY4" fmla="*/ 126997 h 2257766"/>
                  <a:gd name="connsiteX5" fmla="*/ 5365201 w 5365201"/>
                  <a:gd name="connsiteY5" fmla="*/ 0 h 2257766"/>
                  <a:gd name="connsiteX0" fmla="*/ 0 w 5365201"/>
                  <a:gd name="connsiteY0" fmla="*/ 1451708 h 2257766"/>
                  <a:gd name="connsiteX1" fmla="*/ 391228 w 5365201"/>
                  <a:gd name="connsiteY1" fmla="*/ 1582089 h 2257766"/>
                  <a:gd name="connsiteX2" fmla="*/ 1039759 w 5365201"/>
                  <a:gd name="connsiteY2" fmla="*/ 2241533 h 2257766"/>
                  <a:gd name="connsiteX3" fmla="*/ 1837410 w 5365201"/>
                  <a:gd name="connsiteY3" fmla="*/ 820666 h 2257766"/>
                  <a:gd name="connsiteX4" fmla="*/ 3133066 w 5365201"/>
                  <a:gd name="connsiteY4" fmla="*/ 126997 h 2257766"/>
                  <a:gd name="connsiteX5" fmla="*/ 5365201 w 5365201"/>
                  <a:gd name="connsiteY5" fmla="*/ 0 h 2257766"/>
                  <a:gd name="connsiteX0" fmla="*/ 0 w 5365201"/>
                  <a:gd name="connsiteY0" fmla="*/ 1451708 h 2257766"/>
                  <a:gd name="connsiteX1" fmla="*/ 391228 w 5365201"/>
                  <a:gd name="connsiteY1" fmla="*/ 1582089 h 2257766"/>
                  <a:gd name="connsiteX2" fmla="*/ 1039759 w 5365201"/>
                  <a:gd name="connsiteY2" fmla="*/ 2241533 h 2257766"/>
                  <a:gd name="connsiteX3" fmla="*/ 1837410 w 5365201"/>
                  <a:gd name="connsiteY3" fmla="*/ 820666 h 2257766"/>
                  <a:gd name="connsiteX4" fmla="*/ 3133066 w 5365201"/>
                  <a:gd name="connsiteY4" fmla="*/ 126997 h 2257766"/>
                  <a:gd name="connsiteX5" fmla="*/ 5365201 w 5365201"/>
                  <a:gd name="connsiteY5" fmla="*/ 0 h 2257766"/>
                  <a:gd name="connsiteX0" fmla="*/ 0 w 5365201"/>
                  <a:gd name="connsiteY0" fmla="*/ 1451708 h 2257766"/>
                  <a:gd name="connsiteX1" fmla="*/ 391228 w 5365201"/>
                  <a:gd name="connsiteY1" fmla="*/ 1582089 h 2257766"/>
                  <a:gd name="connsiteX2" fmla="*/ 1039759 w 5365201"/>
                  <a:gd name="connsiteY2" fmla="*/ 2241533 h 2257766"/>
                  <a:gd name="connsiteX3" fmla="*/ 1837410 w 5365201"/>
                  <a:gd name="connsiteY3" fmla="*/ 820666 h 2257766"/>
                  <a:gd name="connsiteX4" fmla="*/ 3133066 w 5365201"/>
                  <a:gd name="connsiteY4" fmla="*/ 126997 h 2257766"/>
                  <a:gd name="connsiteX5" fmla="*/ 5365201 w 5365201"/>
                  <a:gd name="connsiteY5" fmla="*/ 0 h 2257766"/>
                  <a:gd name="connsiteX0" fmla="*/ 0 w 5365201"/>
                  <a:gd name="connsiteY0" fmla="*/ 1451708 h 2243555"/>
                  <a:gd name="connsiteX1" fmla="*/ 391228 w 5365201"/>
                  <a:gd name="connsiteY1" fmla="*/ 1582089 h 2243555"/>
                  <a:gd name="connsiteX2" fmla="*/ 1039759 w 5365201"/>
                  <a:gd name="connsiteY2" fmla="*/ 2241533 h 2243555"/>
                  <a:gd name="connsiteX3" fmla="*/ 1837410 w 5365201"/>
                  <a:gd name="connsiteY3" fmla="*/ 820666 h 2243555"/>
                  <a:gd name="connsiteX4" fmla="*/ 3133066 w 5365201"/>
                  <a:gd name="connsiteY4" fmla="*/ 126997 h 2243555"/>
                  <a:gd name="connsiteX5" fmla="*/ 5365201 w 5365201"/>
                  <a:gd name="connsiteY5" fmla="*/ 0 h 2243555"/>
                  <a:gd name="connsiteX0" fmla="*/ 0 w 5365201"/>
                  <a:gd name="connsiteY0" fmla="*/ 1451708 h 2243555"/>
                  <a:gd name="connsiteX1" fmla="*/ 391228 w 5365201"/>
                  <a:gd name="connsiteY1" fmla="*/ 1582089 h 2243555"/>
                  <a:gd name="connsiteX2" fmla="*/ 1039759 w 5365201"/>
                  <a:gd name="connsiteY2" fmla="*/ 2241533 h 2243555"/>
                  <a:gd name="connsiteX3" fmla="*/ 1837410 w 5365201"/>
                  <a:gd name="connsiteY3" fmla="*/ 820666 h 2243555"/>
                  <a:gd name="connsiteX4" fmla="*/ 3133066 w 5365201"/>
                  <a:gd name="connsiteY4" fmla="*/ 126997 h 2243555"/>
                  <a:gd name="connsiteX5" fmla="*/ 5365201 w 5365201"/>
                  <a:gd name="connsiteY5" fmla="*/ 0 h 2243555"/>
                  <a:gd name="connsiteX0" fmla="*/ 0 w 5365201"/>
                  <a:gd name="connsiteY0" fmla="*/ 1451708 h 2243555"/>
                  <a:gd name="connsiteX1" fmla="*/ 391228 w 5365201"/>
                  <a:gd name="connsiteY1" fmla="*/ 1582089 h 2243555"/>
                  <a:gd name="connsiteX2" fmla="*/ 1039759 w 5365201"/>
                  <a:gd name="connsiteY2" fmla="*/ 2241533 h 2243555"/>
                  <a:gd name="connsiteX3" fmla="*/ 1837410 w 5365201"/>
                  <a:gd name="connsiteY3" fmla="*/ 820666 h 2243555"/>
                  <a:gd name="connsiteX4" fmla="*/ 3133066 w 5365201"/>
                  <a:gd name="connsiteY4" fmla="*/ 126997 h 2243555"/>
                  <a:gd name="connsiteX5" fmla="*/ 5365201 w 5365201"/>
                  <a:gd name="connsiteY5" fmla="*/ 0 h 2243555"/>
                  <a:gd name="connsiteX0" fmla="*/ 0 w 5365201"/>
                  <a:gd name="connsiteY0" fmla="*/ 1451708 h 2257766"/>
                  <a:gd name="connsiteX1" fmla="*/ 525732 w 5365201"/>
                  <a:gd name="connsiteY1" fmla="*/ 1582089 h 2257766"/>
                  <a:gd name="connsiteX2" fmla="*/ 1039759 w 5365201"/>
                  <a:gd name="connsiteY2" fmla="*/ 2241533 h 2257766"/>
                  <a:gd name="connsiteX3" fmla="*/ 1837410 w 5365201"/>
                  <a:gd name="connsiteY3" fmla="*/ 820666 h 2257766"/>
                  <a:gd name="connsiteX4" fmla="*/ 3133066 w 5365201"/>
                  <a:gd name="connsiteY4" fmla="*/ 126997 h 2257766"/>
                  <a:gd name="connsiteX5" fmla="*/ 5365201 w 5365201"/>
                  <a:gd name="connsiteY5" fmla="*/ 0 h 2257766"/>
                  <a:gd name="connsiteX0" fmla="*/ 0 w 5365201"/>
                  <a:gd name="connsiteY0" fmla="*/ 1451708 h 2300748"/>
                  <a:gd name="connsiteX1" fmla="*/ 525732 w 5365201"/>
                  <a:gd name="connsiteY1" fmla="*/ 1582089 h 2300748"/>
                  <a:gd name="connsiteX2" fmla="*/ 1039759 w 5365201"/>
                  <a:gd name="connsiteY2" fmla="*/ 2241533 h 2300748"/>
                  <a:gd name="connsiteX3" fmla="*/ 1837410 w 5365201"/>
                  <a:gd name="connsiteY3" fmla="*/ 820666 h 2300748"/>
                  <a:gd name="connsiteX4" fmla="*/ 3133066 w 5365201"/>
                  <a:gd name="connsiteY4" fmla="*/ 126997 h 2300748"/>
                  <a:gd name="connsiteX5" fmla="*/ 5365201 w 5365201"/>
                  <a:gd name="connsiteY5" fmla="*/ 0 h 2300748"/>
                  <a:gd name="connsiteX0" fmla="*/ 0 w 5365201"/>
                  <a:gd name="connsiteY0" fmla="*/ 1451708 h 2279085"/>
                  <a:gd name="connsiteX1" fmla="*/ 525732 w 5365201"/>
                  <a:gd name="connsiteY1" fmla="*/ 1582089 h 2279085"/>
                  <a:gd name="connsiteX2" fmla="*/ 1084594 w 5365201"/>
                  <a:gd name="connsiteY2" fmla="*/ 2263236 h 2279085"/>
                  <a:gd name="connsiteX3" fmla="*/ 1837410 w 5365201"/>
                  <a:gd name="connsiteY3" fmla="*/ 820666 h 2279085"/>
                  <a:gd name="connsiteX4" fmla="*/ 3133066 w 5365201"/>
                  <a:gd name="connsiteY4" fmla="*/ 126997 h 2279085"/>
                  <a:gd name="connsiteX5" fmla="*/ 5365201 w 5365201"/>
                  <a:gd name="connsiteY5" fmla="*/ 0 h 2279085"/>
                  <a:gd name="connsiteX0" fmla="*/ 0 w 5365201"/>
                  <a:gd name="connsiteY0" fmla="*/ 1451708 h 2265916"/>
                  <a:gd name="connsiteX1" fmla="*/ 525732 w 5365201"/>
                  <a:gd name="connsiteY1" fmla="*/ 1582089 h 2265916"/>
                  <a:gd name="connsiteX2" fmla="*/ 1084594 w 5365201"/>
                  <a:gd name="connsiteY2" fmla="*/ 2263236 h 2265916"/>
                  <a:gd name="connsiteX3" fmla="*/ 1837410 w 5365201"/>
                  <a:gd name="connsiteY3" fmla="*/ 820666 h 2265916"/>
                  <a:gd name="connsiteX4" fmla="*/ 3133066 w 5365201"/>
                  <a:gd name="connsiteY4" fmla="*/ 126997 h 2265916"/>
                  <a:gd name="connsiteX5" fmla="*/ 5365201 w 5365201"/>
                  <a:gd name="connsiteY5" fmla="*/ 0 h 2265916"/>
                  <a:gd name="connsiteX0" fmla="*/ 0 w 5365201"/>
                  <a:gd name="connsiteY0" fmla="*/ 1451708 h 2273126"/>
                  <a:gd name="connsiteX1" fmla="*/ 525732 w 5365201"/>
                  <a:gd name="connsiteY1" fmla="*/ 1582089 h 2273126"/>
                  <a:gd name="connsiteX2" fmla="*/ 1045363 w 5365201"/>
                  <a:gd name="connsiteY2" fmla="*/ 2270471 h 2273126"/>
                  <a:gd name="connsiteX3" fmla="*/ 1837410 w 5365201"/>
                  <a:gd name="connsiteY3" fmla="*/ 820666 h 2273126"/>
                  <a:gd name="connsiteX4" fmla="*/ 3133066 w 5365201"/>
                  <a:gd name="connsiteY4" fmla="*/ 126997 h 2273126"/>
                  <a:gd name="connsiteX5" fmla="*/ 5365201 w 5365201"/>
                  <a:gd name="connsiteY5" fmla="*/ 0 h 227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5201" h="2273126">
                    <a:moveTo>
                      <a:pt x="0" y="1451708"/>
                    </a:moveTo>
                    <a:cubicBezTo>
                      <a:pt x="10158" y="1476468"/>
                      <a:pt x="351505" y="1445629"/>
                      <a:pt x="525732" y="1582089"/>
                    </a:cubicBezTo>
                    <a:cubicBezTo>
                      <a:pt x="699959" y="1718549"/>
                      <a:pt x="417635" y="2317800"/>
                      <a:pt x="1045363" y="2270471"/>
                    </a:cubicBezTo>
                    <a:cubicBezTo>
                      <a:pt x="1673091" y="2223142"/>
                      <a:pt x="1489460" y="1177912"/>
                      <a:pt x="1837410" y="820666"/>
                    </a:cubicBezTo>
                    <a:cubicBezTo>
                      <a:pt x="2185360" y="463420"/>
                      <a:pt x="2545101" y="263775"/>
                      <a:pt x="3133066" y="126997"/>
                    </a:cubicBezTo>
                    <a:cubicBezTo>
                      <a:pt x="3721031" y="-9781"/>
                      <a:pt x="4429512" y="52567"/>
                      <a:pt x="5365201" y="0"/>
                    </a:cubicBezTo>
                  </a:path>
                </a:pathLst>
              </a:custGeom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999285" y="2817785"/>
                <a:ext cx="1112716" cy="28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6459"/>
                    </a:solidFill>
                    <a:latin typeface="+mn-lt"/>
                  </a:rPr>
                  <a:t>REALIZED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775949" y="2221195"/>
              <a:ext cx="1619446" cy="59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6459"/>
                  </a:solidFill>
                  <a:latin typeface="+mn-lt"/>
                </a:rPr>
                <a:t>With Change</a:t>
              </a:r>
            </a:p>
            <a:p>
              <a:pPr algn="ctr"/>
              <a:r>
                <a:rPr lang="en-US" sz="1800" b="1" dirty="0" smtClean="0">
                  <a:solidFill>
                    <a:srgbClr val="006459"/>
                  </a:solidFill>
                  <a:latin typeface="+mn-lt"/>
                </a:rPr>
                <a:t>Management</a:t>
              </a:r>
              <a:endParaRPr lang="en-US" sz="1800" b="1" dirty="0">
                <a:solidFill>
                  <a:srgbClr val="006459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06282" y="4845738"/>
            <a:ext cx="3092117" cy="373078"/>
            <a:chOff x="3147226" y="5415658"/>
            <a:chExt cx="3092117" cy="373078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3147226" y="5415658"/>
              <a:ext cx="8446" cy="37307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02970" y="5418321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Less disruption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38400" y="4229200"/>
            <a:ext cx="4561967" cy="369332"/>
            <a:chOff x="1707484" y="4526160"/>
            <a:chExt cx="4561967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1707484" y="4687195"/>
              <a:ext cx="287042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2693026" y="4763395"/>
              <a:ext cx="41687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661045" y="4526160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Faster change adoption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17003" y="2582788"/>
            <a:ext cx="2398128" cy="1142880"/>
            <a:chOff x="5839067" y="2997200"/>
            <a:chExt cx="2398128" cy="984483"/>
          </a:xfrm>
        </p:grpSpPr>
        <p:cxnSp>
          <p:nvCxnSpPr>
            <p:cNvPr id="47" name="Straight Arrow Connector 46"/>
            <p:cNvCxnSpPr/>
            <p:nvPr/>
          </p:nvCxnSpPr>
          <p:spPr>
            <a:xfrm flipH="1" flipV="1">
              <a:off x="5839067" y="2997200"/>
              <a:ext cx="1" cy="98448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361360" y="3270393"/>
              <a:ext cx="1875835" cy="318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Optimize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n-lt"/>
              </a:rPr>
              <a:t>The reality of change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- People</a:t>
            </a:r>
            <a:endParaRPr lang="en-US" sz="3200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 Evans Incorporated</a:t>
            </a:r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6504-BFA1-4BFE-B6D8-1EBB046B00A5}" type="slidenum">
              <a:rPr lang="en-US" altLang="en-US" smtClean="0">
                <a:latin typeface="+mn-lt"/>
              </a:rPr>
              <a:pPr/>
              <a:t>7</a:t>
            </a:fld>
            <a:endParaRPr lang="en-US" altLang="en-US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35863" y="3653808"/>
            <a:ext cx="69401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4184" y="1795855"/>
            <a:ext cx="0" cy="3645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40576" y="4108538"/>
            <a:ext cx="1630896" cy="1864768"/>
            <a:chOff x="2496779" y="4145978"/>
            <a:chExt cx="1630896" cy="1864768"/>
          </a:xfrm>
        </p:grpSpPr>
        <p:sp>
          <p:nvSpPr>
            <p:cNvPr id="8" name="TextBox 7"/>
            <p:cNvSpPr txBox="1"/>
            <p:nvPr/>
          </p:nvSpPr>
          <p:spPr>
            <a:xfrm>
              <a:off x="2496779" y="5549081"/>
              <a:ext cx="163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94949"/>
                  </a:solidFill>
                  <a:latin typeface="+mn-lt"/>
                </a:rPr>
                <a:t>Resistance</a:t>
              </a:r>
            </a:p>
          </p:txBody>
        </p:sp>
        <p:pic>
          <p:nvPicPr>
            <p:cNvPr id="2139" name="Picture 91" descr="http://journoadvice.com/wp-content/uploads/2011/01/refusa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260" y="4145978"/>
              <a:ext cx="1358142" cy="14838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228210" y="4224805"/>
            <a:ext cx="1865196" cy="1602732"/>
            <a:chOff x="6453247" y="4320341"/>
            <a:chExt cx="1865196" cy="1602732"/>
          </a:xfrm>
        </p:grpSpPr>
        <p:sp>
          <p:nvSpPr>
            <p:cNvPr id="9" name="TextBox 8"/>
            <p:cNvSpPr txBox="1"/>
            <p:nvPr/>
          </p:nvSpPr>
          <p:spPr>
            <a:xfrm>
              <a:off x="6472034" y="5461408"/>
              <a:ext cx="1757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94949"/>
                  </a:solidFill>
                  <a:latin typeface="+mn-lt"/>
                </a:rPr>
                <a:t>Exploration</a:t>
              </a:r>
            </a:p>
          </p:txBody>
        </p:sp>
        <p:pic>
          <p:nvPicPr>
            <p:cNvPr id="2144" name="Picture 96" descr="https://encrypted-tbn2.gstatic.com/images?q=tbn:ANd9GcTmbTsO8HekS-6ZOuLXNmhdU9TN-FNaY8BK4ACPi4IYwxAxma2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247" y="4320341"/>
              <a:ext cx="1865196" cy="12412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049765" y="1351734"/>
            <a:ext cx="2031015" cy="1756390"/>
            <a:chOff x="6096111" y="1768559"/>
            <a:chExt cx="2031015" cy="1756390"/>
          </a:xfrm>
        </p:grpSpPr>
        <p:sp>
          <p:nvSpPr>
            <p:cNvPr id="7" name="TextBox 6"/>
            <p:cNvSpPr txBox="1"/>
            <p:nvPr/>
          </p:nvSpPr>
          <p:spPr>
            <a:xfrm>
              <a:off x="6142930" y="1768559"/>
              <a:ext cx="1967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94949"/>
                  </a:solidFill>
                  <a:latin typeface="+mn-lt"/>
                </a:rPr>
                <a:t>Commitment</a:t>
              </a:r>
            </a:p>
          </p:txBody>
        </p:sp>
        <p:pic>
          <p:nvPicPr>
            <p:cNvPr id="2146" name="Picture 98" descr="https://encrypted-tbn1.gstatic.com/images?q=tbn:ANd9GcTYYAeDmJvqXn3QpP-fWSNsTchl1sYv2EDQ_YFsFms86HHSgA0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111" y="2173400"/>
              <a:ext cx="2031015" cy="13515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rved Up Arrow 3"/>
          <p:cNvSpPr/>
          <p:nvPr/>
        </p:nvSpPr>
        <p:spPr>
          <a:xfrm>
            <a:off x="3419885" y="2748692"/>
            <a:ext cx="4047715" cy="1549400"/>
          </a:xfrm>
          <a:prstGeom prst="curvedUpArrow">
            <a:avLst/>
          </a:prstGeom>
          <a:solidFill>
            <a:srgbClr val="36962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81774" y="1550715"/>
            <a:ext cx="2325408" cy="1589260"/>
            <a:chOff x="2129051" y="1826567"/>
            <a:chExt cx="2448238" cy="1820092"/>
          </a:xfrm>
        </p:grpSpPr>
        <p:sp>
          <p:nvSpPr>
            <p:cNvPr id="5" name="TextBox 4"/>
            <p:cNvSpPr txBox="1"/>
            <p:nvPr/>
          </p:nvSpPr>
          <p:spPr>
            <a:xfrm>
              <a:off x="2705605" y="1826567"/>
              <a:ext cx="1107453" cy="528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94949"/>
                  </a:solidFill>
                  <a:latin typeface="+mn-lt"/>
                </a:rPr>
                <a:t>Denial</a:t>
              </a:r>
            </a:p>
          </p:txBody>
        </p:sp>
        <p:pic>
          <p:nvPicPr>
            <p:cNvPr id="2137" name="Picture 89" descr="http://2.bp.blogspot.com/-h9cXWW2QTsw/TaHi_lhYOSI/AAAAAAAACMk/988K9N9EBXY/s1600/deni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051" y="2288232"/>
              <a:ext cx="2448238" cy="13584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367259" y="3519600"/>
            <a:ext cx="138730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Preparation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3843" y="3802626"/>
            <a:ext cx="138371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Acceptance</a:t>
            </a:r>
          </a:p>
        </p:txBody>
      </p:sp>
    </p:spTree>
    <p:extLst>
      <p:ext uri="{BB962C8B-B14F-4D97-AF65-F5344CB8AC3E}">
        <p14:creationId xmlns:p14="http://schemas.microsoft.com/office/powerpoint/2010/main" val="24298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 interventions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4448-93E6-468F-959A-CB8B66DD2D1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0" b="40974"/>
          <a:stretch/>
        </p:blipFill>
        <p:spPr>
          <a:xfrm>
            <a:off x="2574799" y="2762250"/>
            <a:ext cx="4786031" cy="9525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443360" y="1898075"/>
            <a:ext cx="3200400" cy="3124200"/>
          </a:xfrm>
          <a:prstGeom prst="rightArrow">
            <a:avLst>
              <a:gd name="adj1" fmla="val 69765"/>
              <a:gd name="adj2" fmla="val 270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30060" y="1683330"/>
            <a:ext cx="3261540" cy="3429000"/>
          </a:xfrm>
          <a:prstGeom prst="rightArrow">
            <a:avLst>
              <a:gd name="adj1" fmla="val 69765"/>
              <a:gd name="adj2" fmla="val 270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3000" y="1371600"/>
            <a:ext cx="6705600" cy="4133560"/>
          </a:xfrm>
          <a:prstGeom prst="rect">
            <a:avLst/>
          </a:prstGeom>
          <a:ln>
            <a:noFill/>
          </a:ln>
        </p:spPr>
      </p:sp>
      <p:sp>
        <p:nvSpPr>
          <p:cNvPr id="19" name="Freeform 18"/>
          <p:cNvSpPr/>
          <p:nvPr/>
        </p:nvSpPr>
        <p:spPr>
          <a:xfrm>
            <a:off x="899592" y="2420354"/>
            <a:ext cx="2487796" cy="1970408"/>
          </a:xfrm>
          <a:custGeom>
            <a:avLst/>
            <a:gdLst>
              <a:gd name="connsiteX0" fmla="*/ 0 w 2212848"/>
              <a:gd name="connsiteY0" fmla="*/ 0 h 1970408"/>
              <a:gd name="connsiteX1" fmla="*/ 2212848 w 2212848"/>
              <a:gd name="connsiteY1" fmla="*/ 0 h 1970408"/>
              <a:gd name="connsiteX2" fmla="*/ 2212848 w 2212848"/>
              <a:gd name="connsiteY2" fmla="*/ 1970408 h 1970408"/>
              <a:gd name="connsiteX3" fmla="*/ 0 w 2212848"/>
              <a:gd name="connsiteY3" fmla="*/ 1970408 h 1970408"/>
              <a:gd name="connsiteX4" fmla="*/ 0 w 2212848"/>
              <a:gd name="connsiteY4" fmla="*/ 0 h 19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848" h="1970408">
                <a:moveTo>
                  <a:pt x="0" y="0"/>
                </a:moveTo>
                <a:lnTo>
                  <a:pt x="2212848" y="0"/>
                </a:lnTo>
                <a:lnTo>
                  <a:pt x="2212848" y="1970408"/>
                </a:lnTo>
                <a:lnTo>
                  <a:pt x="0" y="19704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6896" rIns="0" bIns="609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accent2">
                    <a:lumMod val="50000"/>
                  </a:schemeClr>
                </a:solidFill>
              </a:rPr>
              <a:t>Opposing Forces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>
                <a:solidFill>
                  <a:schemeClr val="tx1"/>
                </a:solidFill>
              </a:rPr>
              <a:t>Loss of Control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>
                <a:solidFill>
                  <a:schemeClr val="tx1"/>
                </a:solidFill>
              </a:rPr>
              <a:t>Vested Interest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>
                <a:solidFill>
                  <a:schemeClr val="tx1"/>
                </a:solidFill>
              </a:rPr>
              <a:t>Weak Integration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>
                <a:solidFill>
                  <a:schemeClr val="tx1"/>
                </a:solidFill>
              </a:rPr>
              <a:t>Fear of Job Loss</a:t>
            </a:r>
          </a:p>
          <a:p>
            <a:pPr marL="171450" lvl="1" indent="-171450">
              <a:spcBef>
                <a:spcPct val="0"/>
              </a:spcBef>
              <a:buFontTx/>
              <a:buChar char="••"/>
              <a:defRPr/>
            </a:pPr>
            <a:r>
              <a:rPr lang="en-US" sz="1500" dirty="0">
                <a:solidFill>
                  <a:schemeClr val="tx1"/>
                </a:solidFill>
              </a:rPr>
              <a:t>Limited Awareness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Non </a:t>
            </a:r>
            <a:r>
              <a:rPr lang="en-US" sz="1500" dirty="0" smtClean="0">
                <a:solidFill>
                  <a:schemeClr val="tx1"/>
                </a:solidFill>
              </a:rPr>
              <a:t>Aligned</a:t>
            </a:r>
            <a:r>
              <a:rPr lang="en-US" sz="1500" kern="1200" dirty="0" smtClean="0">
                <a:solidFill>
                  <a:schemeClr val="tx1"/>
                </a:solidFill>
              </a:rPr>
              <a:t> Cultures </a:t>
            </a:r>
          </a:p>
        </p:txBody>
      </p:sp>
      <p:sp>
        <p:nvSpPr>
          <p:cNvPr id="20" name="Freeform 19"/>
          <p:cNvSpPr/>
          <p:nvPr/>
        </p:nvSpPr>
        <p:spPr>
          <a:xfrm>
            <a:off x="6094339" y="2152214"/>
            <a:ext cx="2592462" cy="2516613"/>
          </a:xfrm>
          <a:custGeom>
            <a:avLst/>
            <a:gdLst>
              <a:gd name="connsiteX0" fmla="*/ 0 w 3552178"/>
              <a:gd name="connsiteY0" fmla="*/ 0 h 2116347"/>
              <a:gd name="connsiteX1" fmla="*/ 3552178 w 3552178"/>
              <a:gd name="connsiteY1" fmla="*/ 0 h 2116347"/>
              <a:gd name="connsiteX2" fmla="*/ 3552178 w 3552178"/>
              <a:gd name="connsiteY2" fmla="*/ 2116347 h 2116347"/>
              <a:gd name="connsiteX3" fmla="*/ 0 w 3552178"/>
              <a:gd name="connsiteY3" fmla="*/ 2116347 h 2116347"/>
              <a:gd name="connsiteX4" fmla="*/ 0 w 3552178"/>
              <a:gd name="connsiteY4" fmla="*/ 0 h 21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178" h="2116347">
                <a:moveTo>
                  <a:pt x="0" y="0"/>
                </a:moveTo>
                <a:lnTo>
                  <a:pt x="3552178" y="0"/>
                </a:lnTo>
                <a:lnTo>
                  <a:pt x="3552178" y="2116347"/>
                </a:lnTo>
                <a:lnTo>
                  <a:pt x="0" y="21163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6896" rIns="0" bIns="60960" numCol="1" spcCol="1270" anchor="ctr" anchorCtr="0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u="sng" kern="1200" dirty="0" smtClean="0">
              <a:solidFill>
                <a:schemeClr val="tx1"/>
              </a:solidFill>
            </a:endParaRPr>
          </a:p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u="sng" kern="1200" dirty="0" smtClean="0">
              <a:solidFill>
                <a:schemeClr val="tx1"/>
              </a:solidFill>
            </a:endParaRPr>
          </a:p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u="sng" kern="1200" dirty="0" smtClean="0">
              <a:solidFill>
                <a:schemeClr val="tx1"/>
              </a:solidFill>
            </a:endParaRPr>
          </a:p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rgbClr val="006600"/>
                </a:solidFill>
              </a:rPr>
              <a:t>Supporting Forces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External Demand 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Fiscal Crises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Change Champions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Cross Departmental Communication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Internal Efficiency Demands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Technology Redundancy</a:t>
            </a:r>
          </a:p>
          <a:p>
            <a:pPr marL="171450" marR="0" lvl="1" indent="-1714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</a:rPr>
              <a:t>Clear Vision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marL="57150" lvl="1" indent="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marL="57150" lvl="1" indent="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marL="57150" lvl="1" indent="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 smtClean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14312" y="1196752"/>
            <a:ext cx="3197848" cy="4158208"/>
          </a:xfrm>
          <a:prstGeom prst="ellipse">
            <a:avLst/>
          </a:prstGeom>
          <a:solidFill>
            <a:srgbClr val="C1ECF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68979" y="2230510"/>
            <a:ext cx="287117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Change Readiness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Leadership </a:t>
            </a:r>
            <a:r>
              <a:rPr lang="en-US" sz="1600" dirty="0"/>
              <a:t>Commitment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Stakeholder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Effective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Monitoring Impacts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Portfolio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388659" y="1412776"/>
            <a:ext cx="214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Successful </a:t>
            </a:r>
            <a:r>
              <a:rPr lang="en-US" b="1" dirty="0"/>
              <a:t>change requires: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77630" y="5651956"/>
            <a:ext cx="533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Time allows us to introduce only three of these</a:t>
            </a:r>
            <a:endParaRPr lang="en-US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770087" y="3933056"/>
            <a:ext cx="5098789" cy="2109142"/>
            <a:chOff x="1689622" y="4343400"/>
            <a:chExt cx="4249849" cy="19830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8" t="24083" r="118" b="11384"/>
            <a:stretch/>
          </p:blipFill>
          <p:spPr>
            <a:xfrm>
              <a:off x="1689622" y="4343400"/>
              <a:ext cx="4240755" cy="19764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5400000">
              <a:off x="4432729" y="4819745"/>
              <a:ext cx="1906887" cy="110659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1378214" y="4904867"/>
              <a:ext cx="1732742" cy="110659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Leadership Commitment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9DE8-56EA-BB44-A925-83050BA5E94C}" type="slidenum">
              <a:rPr lang="en-US" smtClean="0"/>
              <a:pPr/>
              <a:t>9</a:t>
            </a:fld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69889" y="1783976"/>
            <a:ext cx="3025588" cy="3464498"/>
          </a:xfrm>
          <a:prstGeom prst="rect">
            <a:avLst/>
          </a:prstGeom>
          <a:solidFill>
            <a:srgbClr val="C1EC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6200000">
            <a:off x="3712166" y="885740"/>
            <a:ext cx="5347310" cy="5499849"/>
          </a:xfrm>
          <a:prstGeom prst="triangle">
            <a:avLst>
              <a:gd name="adj" fmla="val 5753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652017" y="2210544"/>
            <a:ext cx="3312471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What leadership support exists?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Is it at the right level?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How are you building on it?</a:t>
            </a:r>
          </a:p>
          <a:p>
            <a:pPr fontAlgn="auto">
              <a:spcAft>
                <a:spcPts val="0"/>
              </a:spcAft>
            </a:pP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69889" y="3065929"/>
            <a:ext cx="3025588" cy="4413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7471" y="2042744"/>
            <a:ext cx="2819394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Requirements for Successful Change</a:t>
            </a:r>
            <a:br>
              <a:rPr lang="en-US" sz="1600" b="1" dirty="0" smtClean="0"/>
            </a:br>
            <a:endParaRPr lang="en-US" sz="105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Change Readiness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Leadership Commitment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Stakeholder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Effective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Monitoring Impacts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Portfolio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en-US" smtClean="0"/>
              <a:t>Richard Hudson </a:t>
            </a:r>
          </a:p>
          <a:p>
            <a:r>
              <a:rPr lang="en-CA" altLang="en-US" smtClean="0"/>
              <a:t>Evans Incorporated</a:t>
            </a:r>
            <a:endParaRPr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6A64010CBE4F2585E98C92A78C074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4F2761811C2040B4B05DFDF81D8E0D6C"/>
  <p:tag name="QUESTIONALIAS" val="What is the most important indicator for change readiness for PFM Reforms?"/>
  <p:tag name="ANSWERSALIAS" val="Alignment of Donor, Government Officials, and Front-line Ministry staff priorities for the reform effort|smicln|Technical capacity of Government staff being impacted by the PFM Reform change|smicln|Clearly identified Change Champions across affected organizational undergoing reforms|smicln|A well-defined plan to manage change throughout the entire PFM Reform effort"/>
  <p:tag name="RESPONSECOUNT" val="1"/>
  <p:tag name="SLICED" val="False"/>
  <p:tag name="RESPONSES" val="1;-;-;-;-;-;-;-;-;-;-;-;-;-;-;-;-;-;-;-;-;-;-;-;-;-;-;-;-;-;-;-;-;-;-;-;-;-;-;-;-;-;-;-;-;-;-;-;-;-;-;-;-;-;-;-;-;-;-;-;-;-;-;-;-;-;-;-;-;-;-;-;-;-;-;-;-;-;-;-;-;-;-;-;-;-;-;-;-;-;-;-;-;-;"/>
  <p:tag name="CHARTSTRINGSTD" val="1 0 0 0"/>
  <p:tag name="CHARTSTRINGREV" val="0 0 0 1"/>
  <p:tag name="CHARTSTRINGSTDPER" val="1 0 0 0"/>
  <p:tag name="CHARTSTRINGREVPER" val="0 0 0 1"/>
  <p:tag name="RESPONSESGATHERED" val="False"/>
  <p:tag name="TOTALRESPONSES" val="0"/>
  <p:tag name="ANONYMOUSTEMP" val="False"/>
  <p:tag name="VALUES" val="No Value|smicln|No Value|smicln|No Value|smicln|No Val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6A64010CBE4F2585E98C92A78C074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4F2761811C2040B4B05DFDF81D8E0D6C"/>
  <p:tag name="QUESTIONALIAS" val="What is the most important indicator for change readiness for PFM Reforms?"/>
  <p:tag name="ANSWERSALIAS" val="Alignment of Donor, Government Officials, and Front-line Ministry staff priorities for the reform effort|smicln|Technical capacity of Government staff being impacted by the PFM Reform change|smicln|Clearly identified Change Champions across affected organizational undergoing reforms|smicln|A well-defined plan to manage change throughout the entire PFM Reform effort"/>
  <p:tag name="RESPONSECOUNT" val="1"/>
  <p:tag name="SLICED" val="False"/>
  <p:tag name="RESPONSES" val="1;-;-;-;-;-;-;-;-;-;-;-;-;-;-;-;-;-;-;-;-;-;-;-;-;-;-;-;-;-;-;-;-;-;-;-;-;-;-;-;-;-;-;-;-;-;-;-;-;-;-;-;-;-;-;-;-;-;-;-;-;-;-;-;-;-;-;-;-;-;-;-;-;-;-;-;-;-;-;-;-;-;-;-;-;-;-;-;-;-;-;-;-;-;"/>
  <p:tag name="CHARTSTRINGSTD" val="1 0 0 0"/>
  <p:tag name="CHARTSTRINGREV" val="0 0 0 1"/>
  <p:tag name="CHARTSTRINGSTDPER" val="1 0 0 0"/>
  <p:tag name="CHARTSTRINGREVPER" val="0 0 0 1"/>
  <p:tag name="RESPONSESGATHERED" val="False"/>
  <p:tag name="TOTALRESPONSES" val="0"/>
  <p:tag name="ANONYMOUSTEMP" val="False"/>
  <p:tag name="VALUES" val="No Value|smicln|No Value|smicln|No Value|smicln|No Value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6A64010CBE4F2585E98C92A78C074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4F2761811C2040B4B05DFDF81D8E0D6C"/>
  <p:tag name="QUESTIONALIAS" val="What is the most important indicator for change readiness for PFM Reforms?"/>
  <p:tag name="ANSWERSALIAS" val="Alignment of Donor, Government Officials, and Front-line Ministry staff priorities for the reform effort|smicln|Technical capacity of Government staff being impacted by the PFM Reform change|smicln|Clearly identified Change Champions across affected organizational undergoing reforms|smicln|A well-defined plan to manage change throughout the entire PFM Reform effort"/>
  <p:tag name="RESPONSECOUNT" val="1"/>
  <p:tag name="SLICED" val="False"/>
  <p:tag name="RESPONSES" val="1;-;-;-;-;-;-;-;-;-;-;-;-;-;-;-;-;-;-;-;-;-;-;-;-;-;-;-;-;-;-;-;-;-;-;-;-;-;-;-;-;-;-;-;-;-;-;-;-;-;-;-;-;-;-;-;-;-;-;-;-;-;-;-;-;-;-;-;-;-;-;-;-;-;-;-;-;-;-;-;-;-;-;-;-;-;-;-;-;-;-;-;-;-;"/>
  <p:tag name="CHARTSTRINGSTD" val="1 0 0 0"/>
  <p:tag name="CHARTSTRINGREV" val="0 0 0 1"/>
  <p:tag name="CHARTSTRINGSTDPER" val="1 0 0 0"/>
  <p:tag name="CHARTSTRINGREVPER" val="0 0 0 1"/>
  <p:tag name="RESPONSESGATHERED" val="False"/>
  <p:tag name="TOTALRESPONSES" val="0"/>
  <p:tag name="ANONYMOUSTEMP" val="False"/>
  <p:tag name="VALUES" val="No Value|smicln|No Value|smicln|No Value|smicln|No Value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6A64010CBE4F2585E98C92A78C074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4F2761811C2040B4B05DFDF81D8E0D6C"/>
  <p:tag name="QUESTIONALIAS" val="What is the most important indicator for change readiness for PFM Reforms?"/>
  <p:tag name="ANSWERSALIAS" val="Alignment of Donor, Government Officials, and Front-line Ministry staff priorities for the reform effort|smicln|Technical capacity of Government staff being impacted by the PFM Reform change|smicln|Clearly identified Change Champions across affected organizational undergoing reforms|smicln|A well-defined plan to manage change throughout the entire PFM Reform effort"/>
  <p:tag name="RESPONSECOUNT" val="1"/>
  <p:tag name="SLICED" val="False"/>
  <p:tag name="RESPONSES" val="1;-;-;-;-;-;-;-;-;-;-;-;-;-;-;-;-;-;-;-;-;-;-;-;-;-;-;-;-;-;-;-;-;-;-;-;-;-;-;-;-;-;-;-;-;-;-;-;-;-;-;-;-;-;-;-;-;-;-;-;-;-;-;-;-;-;-;-;-;-;-;-;-;-;-;-;-;-;-;-;-;-;-;-;-;-;-;-;-;-;-;-;-;-;"/>
  <p:tag name="CHARTSTRINGSTD" val="1 0 0 0"/>
  <p:tag name="CHARTSTRINGREV" val="0 0 0 1"/>
  <p:tag name="CHARTSTRINGSTDPER" val="1 0 0 0"/>
  <p:tag name="CHARTSTRINGREVPER" val="0 0 0 1"/>
  <p:tag name="RESPONSESGATHERED" val="False"/>
  <p:tag name="TOTALRESPONSES" val="0"/>
  <p:tag name="ANONYMOUSTEMP" val="False"/>
  <p:tag name="VALUES" val="No Value|smicln|No Value|smicln|No Value|smicln|No Value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6A64010CBE4F2585E98C92A78C074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4F2761811C2040B4B05DFDF81D8E0D6C"/>
  <p:tag name="QUESTIONALIAS" val="What is the most important indicator for change readiness for PFM Reforms?"/>
  <p:tag name="ANSWERSALIAS" val="Alignment of Donor, Government Officials, and Front-line Ministry staff priorities for the reform effort|smicln|Technical capacity of Government staff being impacted by the PFM Reform change|smicln|Clearly identified Change Champions across affected organizational undergoing reforms|smicln|A well-defined plan to manage change throughout the entire PFM Reform effort"/>
  <p:tag name="RESPONSECOUNT" val="1"/>
  <p:tag name="SLICED" val="False"/>
  <p:tag name="RESPONSES" val="1;-;-;-;-;-;-;-;-;-;-;-;-;-;-;-;-;-;-;-;-;-;-;-;-;-;-;-;-;-;-;-;-;-;-;-;-;-;-;-;-;-;-;-;-;-;-;-;-;-;-;-;-;-;-;-;-;-;-;-;-;-;-;-;-;-;-;-;-;-;-;-;-;-;-;-;-;-;-;-;-;-;-;-;-;-;-;-;-;-;-;-;-;-;"/>
  <p:tag name="CHARTSTRINGSTD" val="1 0 0 0"/>
  <p:tag name="CHARTSTRINGREV" val="0 0 0 1"/>
  <p:tag name="CHARTSTRINGSTDPER" val="1 0 0 0"/>
  <p:tag name="CHARTSTRINGREVPER" val="0 0 0 1"/>
  <p:tag name="RESPONSESGATHERED" val="False"/>
  <p:tag name="TOTALRESPONSES" val="0"/>
  <p:tag name="ANONYMOUSTEMP" val="False"/>
  <p:tag name="VALUES" val="No Value|smicln|No Value|smicln|No Value|smicln|No Value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6A64010CBE4F2585E98C92A78C074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4F2761811C2040B4B05DFDF81D8E0D6C"/>
  <p:tag name="QUESTIONALIAS" val="What is the most important indicator for change readiness for PFM Reforms?"/>
  <p:tag name="ANSWERSALIAS" val="Alignment of Donor, Government Officials, and Front-line Ministry staff priorities for the reform effort|smicln|Technical capacity of Government staff being impacted by the PFM Reform change|smicln|Clearly identified Change Champions across affected organizational undergoing reforms|smicln|A well-defined plan to manage change throughout the entire PFM Reform effort"/>
  <p:tag name="RESPONSECOUNT" val="1"/>
  <p:tag name="SLICED" val="False"/>
  <p:tag name="RESPONSES" val="1;-;-;-;-;-;-;-;-;-;-;-;-;-;-;-;-;-;-;-;-;-;-;-;-;-;-;-;-;-;-;-;-;-;-;-;-;-;-;-;-;-;-;-;-;-;-;-;-;-;-;-;-;-;-;-;-;-;-;-;-;-;-;-;-;-;-;-;-;-;-;-;-;-;-;-;-;-;-;-;-;-;-;-;-;-;-;-;-;-;-;-;-;-;"/>
  <p:tag name="CHARTSTRINGSTD" val="1 0 0 0"/>
  <p:tag name="CHARTSTRINGREV" val="0 0 0 1"/>
  <p:tag name="CHARTSTRINGSTDPER" val="1 0 0 0"/>
  <p:tag name="CHARTSTRINGREVPER" val="0 0 0 1"/>
  <p:tag name="RESPONSESGATHERED" val="False"/>
  <p:tag name="TOTALRESPONSES" val="0"/>
  <p:tag name="ANONYMOUSTEMP" val="False"/>
  <p:tag name="VALUES" val="No Value|smicln|No Value|smicln|No Value|smicln|No Val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46"/>
  <p:tag name="FONTSIZE" val="22"/>
  <p:tag name="BULLETTYPE" val="ppBulletArabicPeriod"/>
  <p:tag name="ANSWERTEXT" val="Alignment of Donor, Government Officials, and Front-line Ministry staff priorities for the reform effort&#10;Technical capacity of Government staff being impacted by the PFM Reform change&#10;Clearly identified Change Champions across affected organizational undergoing reforms&#10;A well-defined plan to manage change throughout the entire PFM Reform effor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cgfm">
  <a:themeElements>
    <a:clrScheme name="icgf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gf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gf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gf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gf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gf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gf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gf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gf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gf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gf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gf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gf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gf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vans 2012 PPT blank Template">
  <a:themeElements>
    <a:clrScheme name="Evans">
      <a:dk1>
        <a:srgbClr val="003D79"/>
      </a:dk1>
      <a:lt1>
        <a:sysClr val="window" lastClr="FFFFFF"/>
      </a:lt1>
      <a:dk2>
        <a:srgbClr val="003D79"/>
      </a:dk2>
      <a:lt2>
        <a:srgbClr val="EEECE1"/>
      </a:lt2>
      <a:accent1>
        <a:srgbClr val="008576"/>
      </a:accent1>
      <a:accent2>
        <a:srgbClr val="5EC2A5"/>
      </a:accent2>
      <a:accent3>
        <a:srgbClr val="F58466"/>
      </a:accent3>
      <a:accent4>
        <a:srgbClr val="7BC143"/>
      </a:accent4>
      <a:accent5>
        <a:srgbClr val="4BACC6"/>
      </a:accent5>
      <a:accent6>
        <a:srgbClr val="F79646"/>
      </a:accent6>
      <a:hlink>
        <a:srgbClr val="003D79"/>
      </a:hlink>
      <a:folHlink>
        <a:srgbClr val="5EC2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d88f99-118c-42ac-a619-46c6e142d1a9">UATDU44HET5Y-1974761809-3</_dlc_DocId>
    <_dlc_DocIdUrl xmlns="06d88f99-118c-42ac-a619-46c6e142d1a9">
      <Url>https://evansincorporated.sharepoint.com/cd/COP/change_cop/_layouts/15/DocIdRedir.aspx?ID=UATDU44HET5Y-1974761809-3</Url>
      <Description>UATDU44HET5Y-1974761809-3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2E781902BD544914878DA1955E31F" ma:contentTypeVersion="0" ma:contentTypeDescription="Create a new document." ma:contentTypeScope="" ma:versionID="a719c73f7ebb99fe92d4097a362e0037">
  <xsd:schema xmlns:xsd="http://www.w3.org/2001/XMLSchema" xmlns:xs="http://www.w3.org/2001/XMLSchema" xmlns:p="http://schemas.microsoft.com/office/2006/metadata/properties" xmlns:ns2="06d88f99-118c-42ac-a619-46c6e142d1a9" targetNamespace="http://schemas.microsoft.com/office/2006/metadata/properties" ma:root="true" ma:fieldsID="078143f168d56d698fbe757db892fc64" ns2:_="">
    <xsd:import namespace="06d88f99-118c-42ac-a619-46c6e142d1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88f99-118c-42ac-a619-46c6e142d1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5E3A04-C3BD-47DE-BDD3-FC0C60F27EF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469C45E-24E5-4715-BAF4-C38AC92CA9DE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06d88f99-118c-42ac-a619-46c6e142d1a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066312-D587-4566-99F5-C716F4FD3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88f99-118c-42ac-a619-46c6e142d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9B975C2-3353-42D1-8CDA-304944596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icgfm</Template>
  <TotalTime>365</TotalTime>
  <Words>1168</Words>
  <Application>Microsoft Office PowerPoint</Application>
  <PresentationFormat>On-screen Show (4:3)</PresentationFormat>
  <Paragraphs>375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Arial</vt:lpstr>
      <vt:lpstr>Calibri</vt:lpstr>
      <vt:lpstr>Century Gothic</vt:lpstr>
      <vt:lpstr>Symbol</vt:lpstr>
      <vt:lpstr>Times New Roman</vt:lpstr>
      <vt:lpstr>Trebuchet MS</vt:lpstr>
      <vt:lpstr>Verdana</vt:lpstr>
      <vt:lpstr>Wingdings</vt:lpstr>
      <vt:lpstr>icgfm</vt:lpstr>
      <vt:lpstr>Evans 2012 PPT blank Template</vt:lpstr>
      <vt:lpstr>Chart</vt:lpstr>
      <vt:lpstr>Change Management  the missing link in electronic procurement implementations </vt:lpstr>
      <vt:lpstr> What is the main reason financial/procurement system implementations fail?</vt:lpstr>
      <vt:lpstr> What is the main reason financial/procurement system implementations fail?</vt:lpstr>
      <vt:lpstr>What is change management?</vt:lpstr>
      <vt:lpstr>Why is change management important? </vt:lpstr>
      <vt:lpstr>The reality of change - Performance</vt:lpstr>
      <vt:lpstr>The reality of change - People</vt:lpstr>
      <vt:lpstr>Change interventions</vt:lpstr>
      <vt:lpstr>Leadership Commitment</vt:lpstr>
      <vt:lpstr>The top five mistakes top-level sponsors  make during a major change </vt:lpstr>
      <vt:lpstr>Stakeholder Management - Addressing resistance</vt:lpstr>
      <vt:lpstr>Meet the Stake Holders</vt:lpstr>
      <vt:lpstr>Resistance  - Starts with the individual</vt:lpstr>
      <vt:lpstr>Which Group is the Most Resistant to Change?</vt:lpstr>
      <vt:lpstr>Which Group is the Most Resistant to Change?</vt:lpstr>
      <vt:lpstr>Addressing resistance</vt:lpstr>
      <vt:lpstr>Communications</vt:lpstr>
      <vt:lpstr>Change Communications  – Checking in or out?</vt:lpstr>
      <vt:lpstr>From whom do employees prefer to hear communications about the organizational need for change ?</vt:lpstr>
      <vt:lpstr>From whom do employees prefer to hear communications  about the organizational need for change ?</vt:lpstr>
      <vt:lpstr>From whom do employees prefer to hear communications about how a change affects them personally?</vt:lpstr>
      <vt:lpstr>From whom do employees prefer to hear communications about how a change affects them personally?</vt:lpstr>
      <vt:lpstr>Impact of development approach on change management</vt:lpstr>
      <vt:lpstr>Change Management - Common Pitfalls</vt:lpstr>
      <vt:lpstr>Thank You !!</vt:lpstr>
    </vt:vector>
  </TitlesOfParts>
  <Company>FreeBalance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Hadden</dc:creator>
  <cp:lastModifiedBy>Richard Hudson (Evans Incorporated)</cp:lastModifiedBy>
  <cp:revision>52</cp:revision>
  <dcterms:created xsi:type="dcterms:W3CDTF">2009-03-03T20:48:09Z</dcterms:created>
  <dcterms:modified xsi:type="dcterms:W3CDTF">2015-10-28T20:25:39Z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0x0101004C92E781902BD544914878DA1955E31F</vt:lpwstr>
  </property>
  <property fmtid="{D5CDD505-2E9C-101B-9397-08002B2CF9AE}" pid="3" name="_dlc_DocIdItemGuid">
    <vt:lpwstr>50d93fab-65b8-4363-9bb8-94166d40d98b</vt:lpwstr>
  </property>
</Properties>
</file>