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6BD2-B0E1-43DD-802C-F929F1BF0E42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5C3D9E-7B8F-4C37-9390-18BF21EBF6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6BD2-B0E1-43DD-802C-F929F1BF0E42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3D9E-7B8F-4C37-9390-18BF21EBF6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45C3D9E-7B8F-4C37-9390-18BF21EBF6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6BD2-B0E1-43DD-802C-F929F1BF0E42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6BD2-B0E1-43DD-802C-F929F1BF0E42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45C3D9E-7B8F-4C37-9390-18BF21EBF6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6BD2-B0E1-43DD-802C-F929F1BF0E42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5C3D9E-7B8F-4C37-9390-18BF21EBF6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3EE6BD2-B0E1-43DD-802C-F929F1BF0E42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3D9E-7B8F-4C37-9390-18BF21EBF6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6BD2-B0E1-43DD-802C-F929F1BF0E42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45C3D9E-7B8F-4C37-9390-18BF21EBF65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6BD2-B0E1-43DD-802C-F929F1BF0E42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45C3D9E-7B8F-4C37-9390-18BF21EBF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6BD2-B0E1-43DD-802C-F929F1BF0E42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5C3D9E-7B8F-4C37-9390-18BF21EBF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5C3D9E-7B8F-4C37-9390-18BF21EBF65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6BD2-B0E1-43DD-802C-F929F1BF0E42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45C3D9E-7B8F-4C37-9390-18BF21EBF6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3EE6BD2-B0E1-43DD-802C-F929F1BF0E42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3EE6BD2-B0E1-43DD-802C-F929F1BF0E42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5C3D9E-7B8F-4C37-9390-18BF21EBF65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2667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Fortalecimiento de las Capacidades para las compras p</a:t>
            </a:r>
            <a:r>
              <a:rPr lang="es-MX" sz="2400" dirty="0" smtClean="0"/>
              <a:t>ública</a:t>
            </a:r>
            <a:r>
              <a:rPr lang="en-US" sz="2400" dirty="0" smtClean="0"/>
              <a:t>s sustentables en Uruguay</a:t>
            </a:r>
            <a:br>
              <a:rPr lang="en-US" sz="2400" dirty="0" smtClean="0"/>
            </a:br>
            <a:r>
              <a:rPr lang="en-US" sz="2400" dirty="0" smtClean="0"/>
              <a:t>OPP – PNUMA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Carla Tuimil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589" y="3810000"/>
            <a:ext cx="386715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6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a typeface="Times New Roman"/>
                <a:cs typeface="Times New Roman"/>
              </a:rPr>
              <a:t>Evaluación de estado actual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6781800" cy="3499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6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205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dirty="0"/>
              <a:t>Entonces utilizar la herramienta en nuestro caso…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06" y="1905000"/>
            <a:ext cx="7653718" cy="265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06" y="4868237"/>
            <a:ext cx="7787798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3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Conocer </a:t>
            </a:r>
            <a:r>
              <a:rPr lang="es-MX" dirty="0"/>
              <a:t>el estado de situación actual era fundamental y la herramienta no se </a:t>
            </a:r>
            <a:r>
              <a:rPr lang="es-MX" dirty="0" smtClean="0"/>
              <a:t>aplicaba…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524000"/>
            <a:ext cx="6777722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12484"/>
            <a:ext cx="6705600" cy="2770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78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Analisis de Estado Actual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524000"/>
            <a:ext cx="6400801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34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Analisis de Estado Actual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5943600" cy="420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38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Algunos hallazgos interesantes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599"/>
            <a:ext cx="5333999" cy="344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0400" y="2990049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Clara necesidad de sensibilizacion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59302" y="3429000"/>
            <a:ext cx="545129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  <a:tab pos="408305" algn="l"/>
                <a:tab pos="457200" algn="l"/>
              </a:tabLst>
            </a:pPr>
            <a:r>
              <a:rPr lang="es-ES" sz="1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 * NORMATIVA, NO SE HABÍA APLICADO NORMATIVA DE GESTIÓN DE ENVASES Y EFICIENCIA ENERGÉTICA- RECIENTE</a:t>
            </a:r>
            <a:endParaRPr lang="en-US" sz="12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3946065"/>
            <a:ext cx="5753100" cy="237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ALGUNOS COMENTARIOS FINALES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7686241" cy="2765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67600" y="576040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Gracias!!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56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</TotalTime>
  <Words>78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Fortalecimiento de las Capacidades para las compras públicas sustentables en Uruguay OPP – PNUMA   Carla Tuimil</vt:lpstr>
      <vt:lpstr>Evaluación de estado actual</vt:lpstr>
      <vt:lpstr>Entonces utilizar la herramienta en nuestro caso… </vt:lpstr>
      <vt:lpstr>Conocer el estado de situación actual era fundamental y la herramienta no se aplicaba…</vt:lpstr>
      <vt:lpstr>Analisis de Estado Actual</vt:lpstr>
      <vt:lpstr>Analisis de Estado Actual</vt:lpstr>
      <vt:lpstr>Algunos hallazgos interesantes</vt:lpstr>
      <vt:lpstr>ALGUNOS COMENTARIOS FINALES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Fortalecimiento de las Capacidades para las compras públicas sustentables en Uruguay   Carla Tuimil</dc:title>
  <dc:creator>Radisson</dc:creator>
  <cp:lastModifiedBy>Radisson</cp:lastModifiedBy>
  <cp:revision>7</cp:revision>
  <dcterms:created xsi:type="dcterms:W3CDTF">2011-07-12T11:59:10Z</dcterms:created>
  <dcterms:modified xsi:type="dcterms:W3CDTF">2011-07-12T12:38:36Z</dcterms:modified>
</cp:coreProperties>
</file>