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media/image15.jpg" ContentType="image/jpg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3" r:id="rId6"/>
    <p:sldId id="368" r:id="rId7"/>
    <p:sldId id="257" r:id="rId8"/>
    <p:sldId id="262" r:id="rId9"/>
    <p:sldId id="372" r:id="rId10"/>
    <p:sldId id="268" r:id="rId11"/>
    <p:sldId id="265" r:id="rId12"/>
    <p:sldId id="366" r:id="rId13"/>
    <p:sldId id="376" r:id="rId14"/>
    <p:sldId id="390" r:id="rId15"/>
    <p:sldId id="261" r:id="rId16"/>
    <p:sldId id="259" r:id="rId17"/>
    <p:sldId id="258" r:id="rId18"/>
    <p:sldId id="375" r:id="rId19"/>
    <p:sldId id="367" r:id="rId2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654"/>
  </p:normalViewPr>
  <p:slideViewPr>
    <p:cSldViewPr snapToGrid="0" snapToObjects="1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webp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oderecursos.educarchile.cl/handle/20.500.12246/18013" TargetMode="External"/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webp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oderecursos.educarchile.cl/handle/20.500.12246/18013" TargetMode="External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C8324-49F2-4C7A-996A-F36E087D78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B4F2A74-013E-485B-A3FC-40FBD6ACA071}">
      <dgm:prSet custT="1"/>
      <dgm:spPr/>
      <dgm:t>
        <a:bodyPr/>
        <a:lstStyle/>
        <a:p>
          <a:r>
            <a:rPr lang="es-CR" sz="1600" dirty="0"/>
            <a:t>Compras verdes </a:t>
          </a:r>
          <a:r>
            <a:rPr lang="es-CR" sz="800" dirty="0"/>
            <a:t>(imagen tomada de: https://es.dreamstime.com/fotos-de-archivo-libres-de-regal%C3%ADas-compras-verdes-image37440558)</a:t>
          </a:r>
        </a:p>
      </dgm:t>
    </dgm:pt>
    <dgm:pt modelId="{86E50B11-C2F5-4B21-AB94-A99B8200A1C8}" type="parTrans" cxnId="{605DC2E6-552E-45FE-8613-E05F8E314A3C}">
      <dgm:prSet/>
      <dgm:spPr/>
      <dgm:t>
        <a:bodyPr/>
        <a:lstStyle/>
        <a:p>
          <a:endParaRPr lang="es-CR"/>
        </a:p>
      </dgm:t>
    </dgm:pt>
    <dgm:pt modelId="{CC5DC9ED-125A-4BF0-9C37-6661252CB86A}" type="sibTrans" cxnId="{605DC2E6-552E-45FE-8613-E05F8E314A3C}">
      <dgm:prSet/>
      <dgm:spPr/>
      <dgm:t>
        <a:bodyPr/>
        <a:lstStyle/>
        <a:p>
          <a:endParaRPr lang="es-CR"/>
        </a:p>
      </dgm:t>
    </dgm:pt>
    <dgm:pt modelId="{A3F74F06-251E-46A7-B8C2-10498E13BA76}">
      <dgm:prSet custT="1"/>
      <dgm:spPr/>
      <dgm:t>
        <a:bodyPr/>
        <a:lstStyle/>
        <a:p>
          <a:r>
            <a:rPr lang="es-CR" sz="1600" dirty="0"/>
            <a:t>Compras sostenibles </a:t>
          </a:r>
          <a:r>
            <a:rPr lang="es-CR" sz="800" dirty="0"/>
            <a:t>(imagen tomada de: https://impulsapopular.com/gerencia/gestion/caracteristicas-de-una-empresa-sostenible/)</a:t>
          </a:r>
        </a:p>
      </dgm:t>
    </dgm:pt>
    <dgm:pt modelId="{4F160BD0-9E15-48D3-B055-2CB1F23A49CC}" type="parTrans" cxnId="{7D16A064-3937-404A-98B1-FD3D89BD6939}">
      <dgm:prSet/>
      <dgm:spPr/>
      <dgm:t>
        <a:bodyPr/>
        <a:lstStyle/>
        <a:p>
          <a:endParaRPr lang="es-CR"/>
        </a:p>
      </dgm:t>
    </dgm:pt>
    <dgm:pt modelId="{F96A04E8-FA39-45C0-997A-9B53A94B2038}" type="sibTrans" cxnId="{7D16A064-3937-404A-98B1-FD3D89BD6939}">
      <dgm:prSet/>
      <dgm:spPr/>
      <dgm:t>
        <a:bodyPr/>
        <a:lstStyle/>
        <a:p>
          <a:endParaRPr lang="es-CR"/>
        </a:p>
      </dgm:t>
    </dgm:pt>
    <dgm:pt modelId="{03246D9F-3AA9-4D29-AA4F-C3DA11335877}">
      <dgm:prSet custT="1"/>
      <dgm:spPr/>
      <dgm:t>
        <a:bodyPr/>
        <a:lstStyle/>
        <a:p>
          <a:r>
            <a:rPr lang="es-CR" sz="1600" dirty="0"/>
            <a:t>Compras Públicas estratégicas </a:t>
          </a:r>
          <a:r>
            <a:rPr lang="es-CR" sz="800" dirty="0"/>
            <a:t>(imagen tomada de: https://innovasuppliers.co/wp/2018/01/compras-estrategicas/ )</a:t>
          </a:r>
        </a:p>
      </dgm:t>
    </dgm:pt>
    <dgm:pt modelId="{D9E07B26-4E42-4332-A012-763BAC3694AA}" type="parTrans" cxnId="{230EC72A-6945-4EBD-A275-9C85C01F3F7A}">
      <dgm:prSet/>
      <dgm:spPr/>
      <dgm:t>
        <a:bodyPr/>
        <a:lstStyle/>
        <a:p>
          <a:endParaRPr lang="es-CR"/>
        </a:p>
      </dgm:t>
    </dgm:pt>
    <dgm:pt modelId="{DEAB55C6-4A35-4AC4-A4FF-776BEA4B5112}" type="sibTrans" cxnId="{230EC72A-6945-4EBD-A275-9C85C01F3F7A}">
      <dgm:prSet/>
      <dgm:spPr/>
      <dgm:t>
        <a:bodyPr/>
        <a:lstStyle/>
        <a:p>
          <a:endParaRPr lang="es-CR"/>
        </a:p>
      </dgm:t>
    </dgm:pt>
    <dgm:pt modelId="{95861ADE-BAE2-4735-A86B-C9FA95D0A7CD}">
      <dgm:prSet custT="1"/>
      <dgm:spPr/>
      <dgm:t>
        <a:bodyPr/>
        <a:lstStyle/>
        <a:p>
          <a:r>
            <a:rPr lang="es-CR" sz="1600" dirty="0"/>
            <a:t>Compras sustentables </a:t>
          </a:r>
          <a:r>
            <a:rPr lang="es-CR" sz="800" dirty="0"/>
            <a:t>(imagen tomada </a:t>
          </a:r>
          <a:r>
            <a:rPr lang="es-CR" sz="800" dirty="0" err="1"/>
            <a:t>de:http</a:t>
          </a:r>
          <a:r>
            <a:rPr lang="es-CR" sz="800" dirty="0"/>
            <a:t>://www.grupomm.com.ve/mad-maq/ambiental/?lang=en)  </a:t>
          </a:r>
        </a:p>
      </dgm:t>
    </dgm:pt>
    <dgm:pt modelId="{166DB551-B71A-430E-9E67-185BAEF8A3E3}" type="parTrans" cxnId="{11B7AC12-5343-4F84-B91F-B2CB854214C8}">
      <dgm:prSet/>
      <dgm:spPr/>
      <dgm:t>
        <a:bodyPr/>
        <a:lstStyle/>
        <a:p>
          <a:endParaRPr lang="es-CR"/>
        </a:p>
      </dgm:t>
    </dgm:pt>
    <dgm:pt modelId="{E9CB1F63-5E6C-4F61-9E4F-BBD1027D1C82}" type="sibTrans" cxnId="{11B7AC12-5343-4F84-B91F-B2CB854214C8}">
      <dgm:prSet/>
      <dgm:spPr/>
      <dgm:t>
        <a:bodyPr/>
        <a:lstStyle/>
        <a:p>
          <a:endParaRPr lang="es-CR"/>
        </a:p>
      </dgm:t>
    </dgm:pt>
    <dgm:pt modelId="{DF9BDCED-33D6-4716-AE29-75161F707E05}" type="pres">
      <dgm:prSet presAssocID="{F11C8324-49F2-4C7A-996A-F36E087D7812}" presName="linearFlow" presStyleCnt="0">
        <dgm:presLayoutVars>
          <dgm:dir/>
          <dgm:resizeHandles val="exact"/>
        </dgm:presLayoutVars>
      </dgm:prSet>
      <dgm:spPr/>
    </dgm:pt>
    <dgm:pt modelId="{5CB8EF1B-3CCD-4B14-B416-8C1626CBD11F}" type="pres">
      <dgm:prSet presAssocID="{7B4F2A74-013E-485B-A3FC-40FBD6ACA071}" presName="composite" presStyleCnt="0"/>
      <dgm:spPr/>
    </dgm:pt>
    <dgm:pt modelId="{4B172F0D-B7B7-4F30-ABCD-5160F94A7B03}" type="pres">
      <dgm:prSet presAssocID="{7B4F2A74-013E-485B-A3FC-40FBD6ACA07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8D0A75B-7CF2-4476-9A1E-13A72F5AA88E}" type="pres">
      <dgm:prSet presAssocID="{7B4F2A74-013E-485B-A3FC-40FBD6ACA071}" presName="txShp" presStyleLbl="node1" presStyleIdx="0" presStyleCnt="4">
        <dgm:presLayoutVars>
          <dgm:bulletEnabled val="1"/>
        </dgm:presLayoutVars>
      </dgm:prSet>
      <dgm:spPr/>
    </dgm:pt>
    <dgm:pt modelId="{CD890DFE-0B75-4520-AA1E-E49E534D489D}" type="pres">
      <dgm:prSet presAssocID="{CC5DC9ED-125A-4BF0-9C37-6661252CB86A}" presName="spacing" presStyleCnt="0"/>
      <dgm:spPr/>
    </dgm:pt>
    <dgm:pt modelId="{98C1BBEF-659C-4F3B-AFD9-9EF32200F269}" type="pres">
      <dgm:prSet presAssocID="{95861ADE-BAE2-4735-A86B-C9FA95D0A7CD}" presName="composite" presStyleCnt="0"/>
      <dgm:spPr/>
    </dgm:pt>
    <dgm:pt modelId="{F24E4C22-370C-4C97-BAFD-28A6FE2BEF48}" type="pres">
      <dgm:prSet presAssocID="{95861ADE-BAE2-4735-A86B-C9FA95D0A7CD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8021F5-1D3E-4E4E-ACC6-5CC136319105}" type="pres">
      <dgm:prSet presAssocID="{95861ADE-BAE2-4735-A86B-C9FA95D0A7CD}" presName="txShp" presStyleLbl="node1" presStyleIdx="1" presStyleCnt="4">
        <dgm:presLayoutVars>
          <dgm:bulletEnabled val="1"/>
        </dgm:presLayoutVars>
      </dgm:prSet>
      <dgm:spPr/>
    </dgm:pt>
    <dgm:pt modelId="{DCA352EA-31F8-42BF-835F-33340DCAA04D}" type="pres">
      <dgm:prSet presAssocID="{E9CB1F63-5E6C-4F61-9E4F-BBD1027D1C82}" presName="spacing" presStyleCnt="0"/>
      <dgm:spPr/>
    </dgm:pt>
    <dgm:pt modelId="{CF1A8A00-EC96-48AA-BAB5-2C810A68D863}" type="pres">
      <dgm:prSet presAssocID="{A3F74F06-251E-46A7-B8C2-10498E13BA76}" presName="composite" presStyleCnt="0"/>
      <dgm:spPr/>
    </dgm:pt>
    <dgm:pt modelId="{89FABB59-3D5F-48D2-AF4D-E810F5134A3F}" type="pres">
      <dgm:prSet presAssocID="{A3F74F06-251E-46A7-B8C2-10498E13BA76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FD47CB2-B07F-4D94-8882-2F39D630B794}" type="pres">
      <dgm:prSet presAssocID="{A3F74F06-251E-46A7-B8C2-10498E13BA76}" presName="txShp" presStyleLbl="node1" presStyleIdx="2" presStyleCnt="4" custScaleX="101134">
        <dgm:presLayoutVars>
          <dgm:bulletEnabled val="1"/>
        </dgm:presLayoutVars>
      </dgm:prSet>
      <dgm:spPr/>
    </dgm:pt>
    <dgm:pt modelId="{091694FD-AECE-4740-A2A8-C4FCB300D2F8}" type="pres">
      <dgm:prSet presAssocID="{F96A04E8-FA39-45C0-997A-9B53A94B2038}" presName="spacing" presStyleCnt="0"/>
      <dgm:spPr/>
    </dgm:pt>
    <dgm:pt modelId="{D640D6B4-B913-4A29-AF9D-7EC209D42DDE}" type="pres">
      <dgm:prSet presAssocID="{03246D9F-3AA9-4D29-AA4F-C3DA11335877}" presName="composite" presStyleCnt="0"/>
      <dgm:spPr/>
    </dgm:pt>
    <dgm:pt modelId="{5D22075F-45D7-4C5D-9C0F-B6136A68C1EF}" type="pres">
      <dgm:prSet presAssocID="{03246D9F-3AA9-4D29-AA4F-C3DA11335877}" presName="imgShp" presStyleLbl="fgImgPlace1" presStyleIdx="3" presStyleCnt="4" custScaleX="11365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8E9D7341-97BE-42F3-86AC-4519EFFAFC9D}" type="pres">
      <dgm:prSet presAssocID="{03246D9F-3AA9-4D29-AA4F-C3DA11335877}" presName="txShp" presStyleLbl="node1" presStyleIdx="3" presStyleCnt="4">
        <dgm:presLayoutVars>
          <dgm:bulletEnabled val="1"/>
        </dgm:presLayoutVars>
      </dgm:prSet>
      <dgm:spPr/>
    </dgm:pt>
  </dgm:ptLst>
  <dgm:cxnLst>
    <dgm:cxn modelId="{79EA6100-248E-4D07-9BA8-66888EF16C2D}" type="presOf" srcId="{7B4F2A74-013E-485B-A3FC-40FBD6ACA071}" destId="{68D0A75B-7CF2-4476-9A1E-13A72F5AA88E}" srcOrd="0" destOrd="0" presId="urn:microsoft.com/office/officeart/2005/8/layout/vList3"/>
    <dgm:cxn modelId="{587E9101-5179-4F76-BFC0-8F84E0314E1D}" type="presOf" srcId="{95861ADE-BAE2-4735-A86B-C9FA95D0A7CD}" destId="{D38021F5-1D3E-4E4E-ACC6-5CC136319105}" srcOrd="0" destOrd="0" presId="urn:microsoft.com/office/officeart/2005/8/layout/vList3"/>
    <dgm:cxn modelId="{C6F39508-079F-4419-B766-49DB0B842635}" type="presOf" srcId="{03246D9F-3AA9-4D29-AA4F-C3DA11335877}" destId="{8E9D7341-97BE-42F3-86AC-4519EFFAFC9D}" srcOrd="0" destOrd="0" presId="urn:microsoft.com/office/officeart/2005/8/layout/vList3"/>
    <dgm:cxn modelId="{11B7AC12-5343-4F84-B91F-B2CB854214C8}" srcId="{F11C8324-49F2-4C7A-996A-F36E087D7812}" destId="{95861ADE-BAE2-4735-A86B-C9FA95D0A7CD}" srcOrd="1" destOrd="0" parTransId="{166DB551-B71A-430E-9E67-185BAEF8A3E3}" sibTransId="{E9CB1F63-5E6C-4F61-9E4F-BBD1027D1C82}"/>
    <dgm:cxn modelId="{230EC72A-6945-4EBD-A275-9C85C01F3F7A}" srcId="{F11C8324-49F2-4C7A-996A-F36E087D7812}" destId="{03246D9F-3AA9-4D29-AA4F-C3DA11335877}" srcOrd="3" destOrd="0" parTransId="{D9E07B26-4E42-4332-A012-763BAC3694AA}" sibTransId="{DEAB55C6-4A35-4AC4-A4FF-776BEA4B5112}"/>
    <dgm:cxn modelId="{7D16A064-3937-404A-98B1-FD3D89BD6939}" srcId="{F11C8324-49F2-4C7A-996A-F36E087D7812}" destId="{A3F74F06-251E-46A7-B8C2-10498E13BA76}" srcOrd="2" destOrd="0" parTransId="{4F160BD0-9E15-48D3-B055-2CB1F23A49CC}" sibTransId="{F96A04E8-FA39-45C0-997A-9B53A94B2038}"/>
    <dgm:cxn modelId="{3FFC536D-77C8-4DCC-865A-F72F6C262655}" type="presOf" srcId="{A3F74F06-251E-46A7-B8C2-10498E13BA76}" destId="{AFD47CB2-B07F-4D94-8882-2F39D630B794}" srcOrd="0" destOrd="0" presId="urn:microsoft.com/office/officeart/2005/8/layout/vList3"/>
    <dgm:cxn modelId="{605DC2E6-552E-45FE-8613-E05F8E314A3C}" srcId="{F11C8324-49F2-4C7A-996A-F36E087D7812}" destId="{7B4F2A74-013E-485B-A3FC-40FBD6ACA071}" srcOrd="0" destOrd="0" parTransId="{86E50B11-C2F5-4B21-AB94-A99B8200A1C8}" sibTransId="{CC5DC9ED-125A-4BF0-9C37-6661252CB86A}"/>
    <dgm:cxn modelId="{65D803F2-B8A4-4BA1-A4F1-A54267B2ABCF}" type="presOf" srcId="{F11C8324-49F2-4C7A-996A-F36E087D7812}" destId="{DF9BDCED-33D6-4716-AE29-75161F707E05}" srcOrd="0" destOrd="0" presId="urn:microsoft.com/office/officeart/2005/8/layout/vList3"/>
    <dgm:cxn modelId="{8726DE5C-0CFE-4594-B2EF-1B2C1FCC8BD4}" type="presParOf" srcId="{DF9BDCED-33D6-4716-AE29-75161F707E05}" destId="{5CB8EF1B-3CCD-4B14-B416-8C1626CBD11F}" srcOrd="0" destOrd="0" presId="urn:microsoft.com/office/officeart/2005/8/layout/vList3"/>
    <dgm:cxn modelId="{1A6B2623-78A8-4BF7-A4CB-C57602FEFB39}" type="presParOf" srcId="{5CB8EF1B-3CCD-4B14-B416-8C1626CBD11F}" destId="{4B172F0D-B7B7-4F30-ABCD-5160F94A7B03}" srcOrd="0" destOrd="0" presId="urn:microsoft.com/office/officeart/2005/8/layout/vList3"/>
    <dgm:cxn modelId="{05311D54-E060-4C34-B001-9728422049AC}" type="presParOf" srcId="{5CB8EF1B-3CCD-4B14-B416-8C1626CBD11F}" destId="{68D0A75B-7CF2-4476-9A1E-13A72F5AA88E}" srcOrd="1" destOrd="0" presId="urn:microsoft.com/office/officeart/2005/8/layout/vList3"/>
    <dgm:cxn modelId="{399F9842-A9B3-4718-B92F-0401B6C43090}" type="presParOf" srcId="{DF9BDCED-33D6-4716-AE29-75161F707E05}" destId="{CD890DFE-0B75-4520-AA1E-E49E534D489D}" srcOrd="1" destOrd="0" presId="urn:microsoft.com/office/officeart/2005/8/layout/vList3"/>
    <dgm:cxn modelId="{837213F0-D554-4041-8715-5F94D448D13E}" type="presParOf" srcId="{DF9BDCED-33D6-4716-AE29-75161F707E05}" destId="{98C1BBEF-659C-4F3B-AFD9-9EF32200F269}" srcOrd="2" destOrd="0" presId="urn:microsoft.com/office/officeart/2005/8/layout/vList3"/>
    <dgm:cxn modelId="{0B9D1545-8028-4113-A9BD-F6DE98F86A2F}" type="presParOf" srcId="{98C1BBEF-659C-4F3B-AFD9-9EF32200F269}" destId="{F24E4C22-370C-4C97-BAFD-28A6FE2BEF48}" srcOrd="0" destOrd="0" presId="urn:microsoft.com/office/officeart/2005/8/layout/vList3"/>
    <dgm:cxn modelId="{5B1910A8-BEA6-45E5-96B5-83BBDB414345}" type="presParOf" srcId="{98C1BBEF-659C-4F3B-AFD9-9EF32200F269}" destId="{D38021F5-1D3E-4E4E-ACC6-5CC136319105}" srcOrd="1" destOrd="0" presId="urn:microsoft.com/office/officeart/2005/8/layout/vList3"/>
    <dgm:cxn modelId="{90F53FBA-6981-489D-A44E-734CE235F421}" type="presParOf" srcId="{DF9BDCED-33D6-4716-AE29-75161F707E05}" destId="{DCA352EA-31F8-42BF-835F-33340DCAA04D}" srcOrd="3" destOrd="0" presId="urn:microsoft.com/office/officeart/2005/8/layout/vList3"/>
    <dgm:cxn modelId="{2A036D39-22CC-41F8-9DDF-B196A113962A}" type="presParOf" srcId="{DF9BDCED-33D6-4716-AE29-75161F707E05}" destId="{CF1A8A00-EC96-48AA-BAB5-2C810A68D863}" srcOrd="4" destOrd="0" presId="urn:microsoft.com/office/officeart/2005/8/layout/vList3"/>
    <dgm:cxn modelId="{FB488CFA-75AA-4C30-98C6-9D659B96A3FC}" type="presParOf" srcId="{CF1A8A00-EC96-48AA-BAB5-2C810A68D863}" destId="{89FABB59-3D5F-48D2-AF4D-E810F5134A3F}" srcOrd="0" destOrd="0" presId="urn:microsoft.com/office/officeart/2005/8/layout/vList3"/>
    <dgm:cxn modelId="{6229C672-FD21-4337-AD79-90E0F453EB73}" type="presParOf" srcId="{CF1A8A00-EC96-48AA-BAB5-2C810A68D863}" destId="{AFD47CB2-B07F-4D94-8882-2F39D630B794}" srcOrd="1" destOrd="0" presId="urn:microsoft.com/office/officeart/2005/8/layout/vList3"/>
    <dgm:cxn modelId="{54DC8CCF-B134-4018-B7B7-59E1EEE2CD75}" type="presParOf" srcId="{DF9BDCED-33D6-4716-AE29-75161F707E05}" destId="{091694FD-AECE-4740-A2A8-C4FCB300D2F8}" srcOrd="5" destOrd="0" presId="urn:microsoft.com/office/officeart/2005/8/layout/vList3"/>
    <dgm:cxn modelId="{577DFD48-B5F4-4742-8016-73B4CDF78C09}" type="presParOf" srcId="{DF9BDCED-33D6-4716-AE29-75161F707E05}" destId="{D640D6B4-B913-4A29-AF9D-7EC209D42DDE}" srcOrd="6" destOrd="0" presId="urn:microsoft.com/office/officeart/2005/8/layout/vList3"/>
    <dgm:cxn modelId="{2E76433E-9981-4117-8C7F-F2F387DF659C}" type="presParOf" srcId="{D640D6B4-B913-4A29-AF9D-7EC209D42DDE}" destId="{5D22075F-45D7-4C5D-9C0F-B6136A68C1EF}" srcOrd="0" destOrd="0" presId="urn:microsoft.com/office/officeart/2005/8/layout/vList3"/>
    <dgm:cxn modelId="{3FD55324-0B4E-4C32-A219-89C9267FF390}" type="presParOf" srcId="{D640D6B4-B913-4A29-AF9D-7EC209D42DDE}" destId="{8E9D7341-97BE-42F3-86AC-4519EFFAFC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C8324-49F2-4C7A-996A-F36E087D78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F9BDCED-33D6-4716-AE29-75161F707E05}" type="pres">
      <dgm:prSet presAssocID="{F11C8324-49F2-4C7A-996A-F36E087D7812}" presName="linearFlow" presStyleCnt="0">
        <dgm:presLayoutVars>
          <dgm:dir/>
          <dgm:resizeHandles val="exact"/>
        </dgm:presLayoutVars>
      </dgm:prSet>
      <dgm:spPr/>
    </dgm:pt>
  </dgm:ptLst>
  <dgm:cxnLst>
    <dgm:cxn modelId="{65D803F2-B8A4-4BA1-A4F1-A54267B2ABCF}" type="presOf" srcId="{F11C8324-49F2-4C7A-996A-F36E087D7812}" destId="{DF9BDCED-33D6-4716-AE29-75161F707E05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191CF-2B5C-45B7-B226-8B0CE00EF985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B523958-DAD7-4BE8-AA2D-B3AF95B2ADD5}">
      <dgm:prSet phldrT="[Texto]" custT="1"/>
      <dgm:spPr/>
      <dgm:t>
        <a:bodyPr/>
        <a:lstStyle/>
        <a:p>
          <a:r>
            <a:rPr lang="es-ES_tradnl" sz="3200" dirty="0"/>
            <a:t>Constitución Política</a:t>
          </a:r>
          <a:endParaRPr lang="es-CR" sz="3200" dirty="0"/>
        </a:p>
      </dgm:t>
    </dgm:pt>
    <dgm:pt modelId="{22C3999D-F24D-49A7-B5D5-37257E1BD3E7}" type="parTrans" cxnId="{6EDA679A-8FA0-4539-B4C3-A3E4E44EE49E}">
      <dgm:prSet/>
      <dgm:spPr/>
      <dgm:t>
        <a:bodyPr/>
        <a:lstStyle/>
        <a:p>
          <a:endParaRPr lang="es-CR"/>
        </a:p>
      </dgm:t>
    </dgm:pt>
    <dgm:pt modelId="{8012953E-4D7C-43E3-841F-CD9669CF88AE}" type="sibTrans" cxnId="{6EDA679A-8FA0-4539-B4C3-A3E4E44EE49E}">
      <dgm:prSet/>
      <dgm:spPr/>
      <dgm:t>
        <a:bodyPr/>
        <a:lstStyle/>
        <a:p>
          <a:endParaRPr lang="es-CR"/>
        </a:p>
      </dgm:t>
    </dgm:pt>
    <dgm:pt modelId="{1932768B-664F-4504-8754-C15C14B93194}">
      <dgm:prSet phldrT="[Texto]" custT="1"/>
      <dgm:spPr/>
      <dgm:t>
        <a:bodyPr/>
        <a:lstStyle/>
        <a:p>
          <a:r>
            <a:rPr lang="es-CR" sz="2400" dirty="0"/>
            <a:t>Artículos 21, 46, 50, 69 y 89 reconocen:</a:t>
          </a:r>
        </a:p>
      </dgm:t>
    </dgm:pt>
    <dgm:pt modelId="{02881C01-808D-4BF9-A2C5-46429A63F8C5}" type="parTrans" cxnId="{EB570F7E-B354-401F-9E2C-D88FE59D6259}">
      <dgm:prSet/>
      <dgm:spPr/>
      <dgm:t>
        <a:bodyPr/>
        <a:lstStyle/>
        <a:p>
          <a:endParaRPr lang="es-CR"/>
        </a:p>
      </dgm:t>
    </dgm:pt>
    <dgm:pt modelId="{199892E2-C936-4958-AFAC-BFAC378954E8}" type="sibTrans" cxnId="{EB570F7E-B354-401F-9E2C-D88FE59D6259}">
      <dgm:prSet/>
      <dgm:spPr/>
      <dgm:t>
        <a:bodyPr/>
        <a:lstStyle/>
        <a:p>
          <a:endParaRPr lang="es-CR"/>
        </a:p>
      </dgm:t>
    </dgm:pt>
    <dgm:pt modelId="{30757795-5646-4E44-8210-0AA40C7B2E15}">
      <dgm:prSet custT="1"/>
      <dgm:spPr/>
      <dgm:t>
        <a:bodyPr/>
        <a:lstStyle/>
        <a:p>
          <a:r>
            <a:rPr lang="es-ES" sz="2400" dirty="0"/>
            <a:t>Derecho protección salud, ambiente, explotación racional tierra, distribución equitativa (...)</a:t>
          </a:r>
          <a:endParaRPr lang="es-CR" sz="2400" dirty="0"/>
        </a:p>
      </dgm:t>
    </dgm:pt>
    <dgm:pt modelId="{725193D2-A4ED-4B1E-8C15-B1546276A351}" type="parTrans" cxnId="{0C23B70F-E75C-401B-9F4F-C7F120797F1F}">
      <dgm:prSet/>
      <dgm:spPr/>
      <dgm:t>
        <a:bodyPr/>
        <a:lstStyle/>
        <a:p>
          <a:endParaRPr lang="es-CR"/>
        </a:p>
      </dgm:t>
    </dgm:pt>
    <dgm:pt modelId="{C34D0EE0-C93C-4BF5-A70B-82D5558CC545}" type="sibTrans" cxnId="{0C23B70F-E75C-401B-9F4F-C7F120797F1F}">
      <dgm:prSet/>
      <dgm:spPr/>
      <dgm:t>
        <a:bodyPr/>
        <a:lstStyle/>
        <a:p>
          <a:endParaRPr lang="es-CR"/>
        </a:p>
      </dgm:t>
    </dgm:pt>
    <dgm:pt modelId="{5D017B48-4502-4F96-813C-A38F04B7D20C}" type="pres">
      <dgm:prSet presAssocID="{6D9191CF-2B5C-45B7-B226-8B0CE00EF9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37900E8-63BF-4A32-B0BB-57AEA2F40D06}" type="pres">
      <dgm:prSet presAssocID="{DB523958-DAD7-4BE8-AA2D-B3AF95B2ADD5}" presName="root1" presStyleCnt="0"/>
      <dgm:spPr/>
    </dgm:pt>
    <dgm:pt modelId="{E1C7A54A-EC7F-4B00-ADAA-5E4AC3DB03F9}" type="pres">
      <dgm:prSet presAssocID="{DB523958-DAD7-4BE8-AA2D-B3AF95B2ADD5}" presName="LevelOneTextNode" presStyleLbl="node0" presStyleIdx="0" presStyleCnt="1" custLinFactY="-88081" custLinFactNeighborX="-227" custLinFactNeighborY="-100000">
        <dgm:presLayoutVars>
          <dgm:chPref val="3"/>
        </dgm:presLayoutVars>
      </dgm:prSet>
      <dgm:spPr/>
    </dgm:pt>
    <dgm:pt modelId="{21605C84-D1AE-4C84-8A83-4440C12DAAFD}" type="pres">
      <dgm:prSet presAssocID="{DB523958-DAD7-4BE8-AA2D-B3AF95B2ADD5}" presName="level2hierChild" presStyleCnt="0"/>
      <dgm:spPr/>
    </dgm:pt>
    <dgm:pt modelId="{EC4146FD-1442-475A-B634-CDEF81031337}" type="pres">
      <dgm:prSet presAssocID="{02881C01-808D-4BF9-A2C5-46429A63F8C5}" presName="conn2-1" presStyleLbl="parChTrans1D2" presStyleIdx="0" presStyleCnt="1"/>
      <dgm:spPr/>
    </dgm:pt>
    <dgm:pt modelId="{B44C18F6-863E-4B26-BBA7-9B7D95709A2D}" type="pres">
      <dgm:prSet presAssocID="{02881C01-808D-4BF9-A2C5-46429A63F8C5}" presName="connTx" presStyleLbl="parChTrans1D2" presStyleIdx="0" presStyleCnt="1"/>
      <dgm:spPr/>
    </dgm:pt>
    <dgm:pt modelId="{99B705FA-A126-4980-A892-64AFC6E03B5D}" type="pres">
      <dgm:prSet presAssocID="{1932768B-664F-4504-8754-C15C14B93194}" presName="root2" presStyleCnt="0"/>
      <dgm:spPr/>
    </dgm:pt>
    <dgm:pt modelId="{9FB115B5-AB3C-4D86-A0FC-83CF3BAACD92}" type="pres">
      <dgm:prSet presAssocID="{1932768B-664F-4504-8754-C15C14B93194}" presName="LevelTwoTextNode" presStyleLbl="node2" presStyleIdx="0" presStyleCnt="1" custScaleY="100244" custLinFactNeighborX="-11788" custLinFactNeighborY="-12531">
        <dgm:presLayoutVars>
          <dgm:chPref val="3"/>
        </dgm:presLayoutVars>
      </dgm:prSet>
      <dgm:spPr/>
    </dgm:pt>
    <dgm:pt modelId="{0B926BB2-43FC-4FA1-89AD-495229CED780}" type="pres">
      <dgm:prSet presAssocID="{1932768B-664F-4504-8754-C15C14B93194}" presName="level3hierChild" presStyleCnt="0"/>
      <dgm:spPr/>
    </dgm:pt>
    <dgm:pt modelId="{0D601C9C-58AF-435F-9B7F-B11B8BC6C06D}" type="pres">
      <dgm:prSet presAssocID="{725193D2-A4ED-4B1E-8C15-B1546276A351}" presName="conn2-1" presStyleLbl="parChTrans1D3" presStyleIdx="0" presStyleCnt="1"/>
      <dgm:spPr/>
    </dgm:pt>
    <dgm:pt modelId="{D15A7A90-B209-426B-B6C8-3DC6D8DF0F18}" type="pres">
      <dgm:prSet presAssocID="{725193D2-A4ED-4B1E-8C15-B1546276A351}" presName="connTx" presStyleLbl="parChTrans1D3" presStyleIdx="0" presStyleCnt="1"/>
      <dgm:spPr/>
    </dgm:pt>
    <dgm:pt modelId="{180A478A-0523-4195-9D19-48D23E11F98C}" type="pres">
      <dgm:prSet presAssocID="{30757795-5646-4E44-8210-0AA40C7B2E15}" presName="root2" presStyleCnt="0"/>
      <dgm:spPr/>
    </dgm:pt>
    <dgm:pt modelId="{D4810AD7-5114-4996-B338-27288B8E1ECB}" type="pres">
      <dgm:prSet presAssocID="{30757795-5646-4E44-8210-0AA40C7B2E15}" presName="LevelTwoTextNode" presStyleLbl="node3" presStyleIdx="0" presStyleCnt="1" custScaleX="104862" custScaleY="215317" custLinFactY="38985" custLinFactNeighborX="-1421" custLinFactNeighborY="100000">
        <dgm:presLayoutVars>
          <dgm:chPref val="3"/>
        </dgm:presLayoutVars>
      </dgm:prSet>
      <dgm:spPr/>
    </dgm:pt>
    <dgm:pt modelId="{E874738F-D257-4582-B182-F7BE47672A9F}" type="pres">
      <dgm:prSet presAssocID="{30757795-5646-4E44-8210-0AA40C7B2E15}" presName="level3hierChild" presStyleCnt="0"/>
      <dgm:spPr/>
    </dgm:pt>
  </dgm:ptLst>
  <dgm:cxnLst>
    <dgm:cxn modelId="{0C23B70F-E75C-401B-9F4F-C7F120797F1F}" srcId="{1932768B-664F-4504-8754-C15C14B93194}" destId="{30757795-5646-4E44-8210-0AA40C7B2E15}" srcOrd="0" destOrd="0" parTransId="{725193D2-A4ED-4B1E-8C15-B1546276A351}" sibTransId="{C34D0EE0-C93C-4BF5-A70B-82D5558CC545}"/>
    <dgm:cxn modelId="{BAA60910-DCF5-474C-B8EE-31C216EF08C1}" type="presOf" srcId="{6D9191CF-2B5C-45B7-B226-8B0CE00EF985}" destId="{5D017B48-4502-4F96-813C-A38F04B7D20C}" srcOrd="0" destOrd="0" presId="urn:microsoft.com/office/officeart/2005/8/layout/hierarchy2"/>
    <dgm:cxn modelId="{C30DB82A-F542-4865-8463-F1855B2D9975}" type="presOf" srcId="{1932768B-664F-4504-8754-C15C14B93194}" destId="{9FB115B5-AB3C-4D86-A0FC-83CF3BAACD92}" srcOrd="0" destOrd="0" presId="urn:microsoft.com/office/officeart/2005/8/layout/hierarchy2"/>
    <dgm:cxn modelId="{15CB1F48-6151-4198-A9AE-730A5D3E13D6}" type="presOf" srcId="{02881C01-808D-4BF9-A2C5-46429A63F8C5}" destId="{EC4146FD-1442-475A-B634-CDEF81031337}" srcOrd="0" destOrd="0" presId="urn:microsoft.com/office/officeart/2005/8/layout/hierarchy2"/>
    <dgm:cxn modelId="{FD6D1761-8E9B-456C-81E6-6A4290017B69}" type="presOf" srcId="{DB523958-DAD7-4BE8-AA2D-B3AF95B2ADD5}" destId="{E1C7A54A-EC7F-4B00-ADAA-5E4AC3DB03F9}" srcOrd="0" destOrd="0" presId="urn:microsoft.com/office/officeart/2005/8/layout/hierarchy2"/>
    <dgm:cxn modelId="{5409C968-2E70-4514-A268-4A23AE903B8E}" type="presOf" srcId="{02881C01-808D-4BF9-A2C5-46429A63F8C5}" destId="{B44C18F6-863E-4B26-BBA7-9B7D95709A2D}" srcOrd="1" destOrd="0" presId="urn:microsoft.com/office/officeart/2005/8/layout/hierarchy2"/>
    <dgm:cxn modelId="{170B4B6E-D348-4A63-B476-DC74724348D5}" type="presOf" srcId="{30757795-5646-4E44-8210-0AA40C7B2E15}" destId="{D4810AD7-5114-4996-B338-27288B8E1ECB}" srcOrd="0" destOrd="0" presId="urn:microsoft.com/office/officeart/2005/8/layout/hierarchy2"/>
    <dgm:cxn modelId="{EB570F7E-B354-401F-9E2C-D88FE59D6259}" srcId="{DB523958-DAD7-4BE8-AA2D-B3AF95B2ADD5}" destId="{1932768B-664F-4504-8754-C15C14B93194}" srcOrd="0" destOrd="0" parTransId="{02881C01-808D-4BF9-A2C5-46429A63F8C5}" sibTransId="{199892E2-C936-4958-AFAC-BFAC378954E8}"/>
    <dgm:cxn modelId="{9F395384-D8C9-46B3-8495-C5F5A547661C}" type="presOf" srcId="{725193D2-A4ED-4B1E-8C15-B1546276A351}" destId="{0D601C9C-58AF-435F-9B7F-B11B8BC6C06D}" srcOrd="0" destOrd="0" presId="urn:microsoft.com/office/officeart/2005/8/layout/hierarchy2"/>
    <dgm:cxn modelId="{6EDA679A-8FA0-4539-B4C3-A3E4E44EE49E}" srcId="{6D9191CF-2B5C-45B7-B226-8B0CE00EF985}" destId="{DB523958-DAD7-4BE8-AA2D-B3AF95B2ADD5}" srcOrd="0" destOrd="0" parTransId="{22C3999D-F24D-49A7-B5D5-37257E1BD3E7}" sibTransId="{8012953E-4D7C-43E3-841F-CD9669CF88AE}"/>
    <dgm:cxn modelId="{4D2934B1-5362-478E-91BE-C27B95658C68}" type="presOf" srcId="{725193D2-A4ED-4B1E-8C15-B1546276A351}" destId="{D15A7A90-B209-426B-B6C8-3DC6D8DF0F18}" srcOrd="1" destOrd="0" presId="urn:microsoft.com/office/officeart/2005/8/layout/hierarchy2"/>
    <dgm:cxn modelId="{966E4728-533C-48FD-BEB1-18541600D7B5}" type="presParOf" srcId="{5D017B48-4502-4F96-813C-A38F04B7D20C}" destId="{A37900E8-63BF-4A32-B0BB-57AEA2F40D06}" srcOrd="0" destOrd="0" presId="urn:microsoft.com/office/officeart/2005/8/layout/hierarchy2"/>
    <dgm:cxn modelId="{499D3243-C541-4DC5-AE66-AA96F748BBE1}" type="presParOf" srcId="{A37900E8-63BF-4A32-B0BB-57AEA2F40D06}" destId="{E1C7A54A-EC7F-4B00-ADAA-5E4AC3DB03F9}" srcOrd="0" destOrd="0" presId="urn:microsoft.com/office/officeart/2005/8/layout/hierarchy2"/>
    <dgm:cxn modelId="{C75DC154-4017-4597-ABAE-AD821D97047C}" type="presParOf" srcId="{A37900E8-63BF-4A32-B0BB-57AEA2F40D06}" destId="{21605C84-D1AE-4C84-8A83-4440C12DAAFD}" srcOrd="1" destOrd="0" presId="urn:microsoft.com/office/officeart/2005/8/layout/hierarchy2"/>
    <dgm:cxn modelId="{DFFD3F7A-D011-4593-90F3-DE88E31A2E68}" type="presParOf" srcId="{21605C84-D1AE-4C84-8A83-4440C12DAAFD}" destId="{EC4146FD-1442-475A-B634-CDEF81031337}" srcOrd="0" destOrd="0" presId="urn:microsoft.com/office/officeart/2005/8/layout/hierarchy2"/>
    <dgm:cxn modelId="{1B2D9B15-C58A-496D-A232-420EB48C4403}" type="presParOf" srcId="{EC4146FD-1442-475A-B634-CDEF81031337}" destId="{B44C18F6-863E-4B26-BBA7-9B7D95709A2D}" srcOrd="0" destOrd="0" presId="urn:microsoft.com/office/officeart/2005/8/layout/hierarchy2"/>
    <dgm:cxn modelId="{E3F4182C-D9B8-454E-AC51-92D91800A5C3}" type="presParOf" srcId="{21605C84-D1AE-4C84-8A83-4440C12DAAFD}" destId="{99B705FA-A126-4980-A892-64AFC6E03B5D}" srcOrd="1" destOrd="0" presId="urn:microsoft.com/office/officeart/2005/8/layout/hierarchy2"/>
    <dgm:cxn modelId="{7AC3D3E8-23EF-44D4-AEFF-3072C10A4743}" type="presParOf" srcId="{99B705FA-A126-4980-A892-64AFC6E03B5D}" destId="{9FB115B5-AB3C-4D86-A0FC-83CF3BAACD92}" srcOrd="0" destOrd="0" presId="urn:microsoft.com/office/officeart/2005/8/layout/hierarchy2"/>
    <dgm:cxn modelId="{73787DA3-20C1-4074-8AD4-BBFC76C027CA}" type="presParOf" srcId="{99B705FA-A126-4980-A892-64AFC6E03B5D}" destId="{0B926BB2-43FC-4FA1-89AD-495229CED780}" srcOrd="1" destOrd="0" presId="urn:microsoft.com/office/officeart/2005/8/layout/hierarchy2"/>
    <dgm:cxn modelId="{DCB532FB-83B7-41F2-9FB9-40200D2C94A2}" type="presParOf" srcId="{0B926BB2-43FC-4FA1-89AD-495229CED780}" destId="{0D601C9C-58AF-435F-9B7F-B11B8BC6C06D}" srcOrd="0" destOrd="0" presId="urn:microsoft.com/office/officeart/2005/8/layout/hierarchy2"/>
    <dgm:cxn modelId="{3CA17AE6-E947-4FCD-B0C7-0472ED7B14EC}" type="presParOf" srcId="{0D601C9C-58AF-435F-9B7F-B11B8BC6C06D}" destId="{D15A7A90-B209-426B-B6C8-3DC6D8DF0F18}" srcOrd="0" destOrd="0" presId="urn:microsoft.com/office/officeart/2005/8/layout/hierarchy2"/>
    <dgm:cxn modelId="{D5959FB7-D95B-4E66-AD86-48B7C1295EFC}" type="presParOf" srcId="{0B926BB2-43FC-4FA1-89AD-495229CED780}" destId="{180A478A-0523-4195-9D19-48D23E11F98C}" srcOrd="1" destOrd="0" presId="urn:microsoft.com/office/officeart/2005/8/layout/hierarchy2"/>
    <dgm:cxn modelId="{1FEB18E6-1E3E-47B6-91F3-858CDCB34906}" type="presParOf" srcId="{180A478A-0523-4195-9D19-48D23E11F98C}" destId="{D4810AD7-5114-4996-B338-27288B8E1ECB}" srcOrd="0" destOrd="0" presId="urn:microsoft.com/office/officeart/2005/8/layout/hierarchy2"/>
    <dgm:cxn modelId="{D8C2D169-F38D-4F7B-95C6-4145A270693B}" type="presParOf" srcId="{180A478A-0523-4195-9D19-48D23E11F98C}" destId="{E874738F-D257-4582-B182-F7BE47672A9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04D41-13B3-494C-9BE1-7C1AB2F19698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s-CR"/>
        </a:p>
      </dgm:t>
    </dgm:pt>
    <dgm:pt modelId="{9761627F-4F68-4B0F-98AF-B5CF242823C0}">
      <dgm:prSet phldrT="[Texto]" custT="1"/>
      <dgm:spPr/>
      <dgm:t>
        <a:bodyPr/>
        <a:lstStyle/>
        <a:p>
          <a:r>
            <a:rPr lang="es-CR" sz="2000" b="1" dirty="0"/>
            <a:t>ARTÍCULO 34</a:t>
          </a:r>
          <a:r>
            <a:rPr lang="es-CR" sz="1700" b="0" dirty="0"/>
            <a:t>.-</a:t>
          </a:r>
          <a:r>
            <a:rPr lang="es-CR" sz="1700" b="1" dirty="0"/>
            <a:t>  </a:t>
          </a:r>
          <a:r>
            <a:rPr lang="es-CR" sz="1700" dirty="0"/>
            <a:t>Compras del Estado (</a:t>
          </a:r>
          <a:r>
            <a:rPr lang="es-CR" sz="1700" dirty="0" err="1"/>
            <a:t>modif</a:t>
          </a:r>
          <a:r>
            <a:rPr lang="es-CR" sz="1700" dirty="0"/>
            <a:t> </a:t>
          </a:r>
          <a:r>
            <a:rPr lang="es-ES" sz="1700" dirty="0"/>
            <a:t>art. 2° ley </a:t>
          </a:r>
          <a:r>
            <a:rPr lang="es-ES" sz="1700" dirty="0" err="1"/>
            <a:t>N°</a:t>
          </a:r>
          <a:r>
            <a:rPr lang="es-ES" sz="1700" dirty="0"/>
            <a:t> 10031 del 4 -10-2021, pasó antiguo art. 29 al 34)</a:t>
          </a:r>
          <a:endParaRPr lang="es-CR" sz="1700" dirty="0"/>
        </a:p>
      </dgm:t>
    </dgm:pt>
    <dgm:pt modelId="{D8634B05-B85E-404F-B456-C0546A90F5AF}" type="parTrans" cxnId="{D7ADD3EA-07AE-45A9-A8E7-50ED4AB94A66}">
      <dgm:prSet/>
      <dgm:spPr/>
      <dgm:t>
        <a:bodyPr/>
        <a:lstStyle/>
        <a:p>
          <a:endParaRPr lang="es-CR"/>
        </a:p>
      </dgm:t>
    </dgm:pt>
    <dgm:pt modelId="{09C0D529-514A-480B-B7C7-957C060EE9DA}" type="sibTrans" cxnId="{D7ADD3EA-07AE-45A9-A8E7-50ED4AB94A66}">
      <dgm:prSet/>
      <dgm:spPr/>
      <dgm:t>
        <a:bodyPr/>
        <a:lstStyle/>
        <a:p>
          <a:endParaRPr lang="es-CR"/>
        </a:p>
      </dgm:t>
    </dgm:pt>
    <dgm:pt modelId="{3BCF7128-F1FE-484F-920B-3531583B47DD}">
      <dgm:prSet phldrT="[Texto]" custT="1"/>
      <dgm:spPr/>
      <dgm:t>
        <a:bodyPr/>
        <a:lstStyle/>
        <a:p>
          <a:r>
            <a:rPr lang="es-CR" sz="2400" b="1" u="sng" dirty="0"/>
            <a:t>“</a:t>
          </a:r>
          <a:r>
            <a:rPr lang="es-CR" sz="2400" b="1" u="sng" dirty="0" err="1"/>
            <a:t>Autorízase</a:t>
          </a:r>
          <a:r>
            <a:rPr lang="es-CR" sz="2400" b="1" u="none" dirty="0"/>
            <a:t> </a:t>
          </a:r>
          <a:r>
            <a:rPr lang="es-CR" sz="1600" dirty="0"/>
            <a:t>a las instituciones de la Administración Pública, empresas públicas y municipalidades para que </a:t>
          </a:r>
          <a:r>
            <a:rPr lang="es-CR" sz="2400" u="sng" dirty="0"/>
            <a:t>promuevan </a:t>
          </a:r>
          <a:r>
            <a:rPr lang="es-CR" sz="1600" u="sng" dirty="0"/>
            <a:t>la</a:t>
          </a:r>
          <a:r>
            <a:rPr lang="es-CR" sz="2400" u="sng" dirty="0"/>
            <a:t> compra </a:t>
          </a:r>
          <a:r>
            <a:rPr lang="es-CR" sz="1600" u="sng" dirty="0"/>
            <a:t>y la </a:t>
          </a:r>
          <a:r>
            <a:rPr lang="es-CR" sz="2400" u="sng" dirty="0"/>
            <a:t>utilización </a:t>
          </a:r>
          <a:r>
            <a:rPr lang="es-CR" sz="1600" u="sng" dirty="0"/>
            <a:t>de</a:t>
          </a:r>
          <a:r>
            <a:rPr lang="es-CR" sz="2400" u="sng" dirty="0"/>
            <a:t> materiales reutilizables, reciclables, biodegradables </a:t>
          </a:r>
          <a:r>
            <a:rPr lang="es-CR" sz="1600" u="sng" dirty="0"/>
            <a:t>y</a:t>
          </a:r>
          <a:r>
            <a:rPr lang="es-CR" sz="2400" u="sng" dirty="0"/>
            <a:t> valorizables</a:t>
          </a:r>
          <a:r>
            <a:rPr lang="es-CR" sz="2400" dirty="0"/>
            <a:t>(…).</a:t>
          </a:r>
        </a:p>
      </dgm:t>
    </dgm:pt>
    <dgm:pt modelId="{2A5B19A9-1D34-4DF1-944C-C4672FDEA47E}" type="parTrans" cxnId="{0017F2A1-0C2F-4F74-B476-CE29B4FC2533}">
      <dgm:prSet/>
      <dgm:spPr/>
      <dgm:t>
        <a:bodyPr/>
        <a:lstStyle/>
        <a:p>
          <a:endParaRPr lang="es-CR"/>
        </a:p>
      </dgm:t>
    </dgm:pt>
    <dgm:pt modelId="{FD21D710-736D-42A7-9228-B187CF6D48CF}" type="sibTrans" cxnId="{0017F2A1-0C2F-4F74-B476-CE29B4FC2533}">
      <dgm:prSet/>
      <dgm:spPr/>
      <dgm:t>
        <a:bodyPr/>
        <a:lstStyle/>
        <a:p>
          <a:endParaRPr lang="es-CR"/>
        </a:p>
      </dgm:t>
    </dgm:pt>
    <dgm:pt modelId="{777A548F-916B-4291-8E4A-8D3EE3B0790E}">
      <dgm:prSet phldrT="[Texto]" custT="1"/>
      <dgm:spPr/>
      <dgm:t>
        <a:bodyPr/>
        <a:lstStyle/>
        <a:p>
          <a:r>
            <a:rPr lang="es-CR" sz="2400" u="sng" dirty="0"/>
            <a:t>(…) deberán dar un veinte por ciento (20%) adicional </a:t>
          </a:r>
          <a:r>
            <a:rPr lang="es-CR" sz="1600" u="sng" dirty="0"/>
            <a:t>a los</a:t>
          </a:r>
          <a:r>
            <a:rPr lang="es-CR" sz="2400" u="sng" dirty="0"/>
            <a:t> oferentes </a:t>
          </a:r>
          <a:r>
            <a:rPr lang="es-CR" sz="1600" u="sng" dirty="0"/>
            <a:t>que, en </a:t>
          </a:r>
          <a:r>
            <a:rPr lang="es-CR" sz="2400" u="sng" dirty="0"/>
            <a:t>igualdad </a:t>
          </a:r>
          <a:r>
            <a:rPr lang="es-CR" sz="1600" u="sng" dirty="0"/>
            <a:t>de</a:t>
          </a:r>
          <a:r>
            <a:rPr lang="es-CR" sz="2400" u="sng" dirty="0"/>
            <a:t> condiciones</a:t>
          </a:r>
          <a:r>
            <a:rPr lang="es-CR" sz="2400" dirty="0"/>
            <a:t>, demuestren </a:t>
          </a:r>
          <a:r>
            <a:rPr lang="es-CR" sz="1600" dirty="0"/>
            <a:t>que los </a:t>
          </a:r>
          <a:r>
            <a:rPr lang="es-CR" sz="2400" dirty="0"/>
            <a:t>productos ofrecidos </a:t>
          </a:r>
          <a:r>
            <a:rPr lang="es-CR" sz="2400" u="sng" dirty="0"/>
            <a:t>incorporan criterios </a:t>
          </a:r>
          <a:r>
            <a:rPr lang="es-CR" sz="1600" u="sng" dirty="0"/>
            <a:t>de la </a:t>
          </a:r>
          <a:r>
            <a:rPr lang="es-CR" sz="2400" u="sng" dirty="0"/>
            <a:t>gestión integral </a:t>
          </a:r>
          <a:r>
            <a:rPr lang="es-CR" sz="1600" u="sng" dirty="0"/>
            <a:t>de</a:t>
          </a:r>
          <a:r>
            <a:rPr lang="es-CR" sz="2400" u="sng" dirty="0"/>
            <a:t> residuos</a:t>
          </a:r>
          <a:r>
            <a:rPr lang="es-CR" sz="2400" dirty="0"/>
            <a:t>, </a:t>
          </a:r>
          <a:r>
            <a:rPr lang="es-CR" sz="1600" dirty="0"/>
            <a:t>así como la </a:t>
          </a:r>
          <a:r>
            <a:rPr lang="es-CR" sz="2400" u="sng" dirty="0"/>
            <a:t>gestión </a:t>
          </a:r>
          <a:r>
            <a:rPr lang="es-CR" sz="1600" u="sng" dirty="0"/>
            <a:t>del</a:t>
          </a:r>
          <a:r>
            <a:rPr lang="es-CR" sz="2400" u="sng" dirty="0"/>
            <a:t> residuo</a:t>
          </a:r>
          <a:r>
            <a:rPr lang="es-CR" sz="2400" dirty="0"/>
            <a:t> </a:t>
          </a:r>
          <a:r>
            <a:rPr lang="es-CR" sz="1600" dirty="0"/>
            <a:t>una vez </a:t>
          </a:r>
          <a:r>
            <a:rPr lang="es-CR" sz="2400" b="1" dirty="0"/>
            <a:t>terminada</a:t>
          </a:r>
          <a:r>
            <a:rPr lang="es-CR" sz="2400" dirty="0"/>
            <a:t> </a:t>
          </a:r>
          <a:r>
            <a:rPr lang="es-CR" sz="1600" dirty="0"/>
            <a:t>su</a:t>
          </a:r>
          <a:r>
            <a:rPr lang="es-CR" sz="2400" dirty="0"/>
            <a:t> </a:t>
          </a:r>
          <a:r>
            <a:rPr lang="es-CR" sz="2400" b="1" dirty="0"/>
            <a:t>vida útil </a:t>
          </a:r>
          <a:r>
            <a:rPr lang="es-CR" sz="2400" dirty="0"/>
            <a:t>(…).</a:t>
          </a:r>
        </a:p>
      </dgm:t>
    </dgm:pt>
    <dgm:pt modelId="{800B4318-0509-4151-A597-EDE33994007A}" type="parTrans" cxnId="{FD4BB82A-3049-4AE1-B234-496E37F1CACE}">
      <dgm:prSet/>
      <dgm:spPr/>
      <dgm:t>
        <a:bodyPr/>
        <a:lstStyle/>
        <a:p>
          <a:endParaRPr lang="es-CR"/>
        </a:p>
      </dgm:t>
    </dgm:pt>
    <dgm:pt modelId="{3248038F-3C73-481E-8DFC-8308F97D6813}" type="sibTrans" cxnId="{FD4BB82A-3049-4AE1-B234-496E37F1CACE}">
      <dgm:prSet/>
      <dgm:spPr/>
      <dgm:t>
        <a:bodyPr/>
        <a:lstStyle/>
        <a:p>
          <a:endParaRPr lang="es-CR"/>
        </a:p>
      </dgm:t>
    </dgm:pt>
    <dgm:pt modelId="{CCEFE060-1643-4DCE-8134-5BC67C78E975}" type="pres">
      <dgm:prSet presAssocID="{4FD04D41-13B3-494C-9BE1-7C1AB2F1969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B82321-46C6-44EF-B798-61AF5BEC89A9}" type="pres">
      <dgm:prSet presAssocID="{9761627F-4F68-4B0F-98AF-B5CF242823C0}" presName="root1" presStyleCnt="0"/>
      <dgm:spPr/>
    </dgm:pt>
    <dgm:pt modelId="{524405EC-1366-4927-95C6-96C8B3778571}" type="pres">
      <dgm:prSet presAssocID="{9761627F-4F68-4B0F-98AF-B5CF242823C0}" presName="LevelOneTextNode" presStyleLbl="node0" presStyleIdx="0" presStyleCnt="1" custAng="5400000" custScaleX="678974" custScaleY="62179" custLinFactNeighborX="-31427" custLinFactNeighborY="-5329">
        <dgm:presLayoutVars>
          <dgm:chPref val="3"/>
        </dgm:presLayoutVars>
      </dgm:prSet>
      <dgm:spPr/>
    </dgm:pt>
    <dgm:pt modelId="{C4524211-6EDB-40DE-82A4-2662A05AE639}" type="pres">
      <dgm:prSet presAssocID="{9761627F-4F68-4B0F-98AF-B5CF242823C0}" presName="level2hierChild" presStyleCnt="0"/>
      <dgm:spPr/>
    </dgm:pt>
    <dgm:pt modelId="{29A9D9A9-FD79-44DC-B61E-D9B725CC2918}" type="pres">
      <dgm:prSet presAssocID="{2A5B19A9-1D34-4DF1-944C-C4672FDEA47E}" presName="conn2-1" presStyleLbl="parChTrans1D2" presStyleIdx="0" presStyleCnt="2"/>
      <dgm:spPr/>
    </dgm:pt>
    <dgm:pt modelId="{98FF5896-948B-4FD8-9F5F-4A6A005FB9F3}" type="pres">
      <dgm:prSet presAssocID="{2A5B19A9-1D34-4DF1-944C-C4672FDEA47E}" presName="connTx" presStyleLbl="parChTrans1D2" presStyleIdx="0" presStyleCnt="2"/>
      <dgm:spPr/>
    </dgm:pt>
    <dgm:pt modelId="{C7420CAA-95BC-4F95-85E0-ED4C8584CBC9}" type="pres">
      <dgm:prSet presAssocID="{3BCF7128-F1FE-484F-920B-3531583B47DD}" presName="root2" presStyleCnt="0"/>
      <dgm:spPr/>
    </dgm:pt>
    <dgm:pt modelId="{742564D8-DE20-4842-A7E0-10A3A4254188}" type="pres">
      <dgm:prSet presAssocID="{3BCF7128-F1FE-484F-920B-3531583B47DD}" presName="LevelTwoTextNode" presStyleLbl="node2" presStyleIdx="0" presStyleCnt="2" custScaleX="537449" custScaleY="344367" custLinFactNeighborX="28038" custLinFactNeighborY="-69733">
        <dgm:presLayoutVars>
          <dgm:chPref val="3"/>
        </dgm:presLayoutVars>
      </dgm:prSet>
      <dgm:spPr/>
    </dgm:pt>
    <dgm:pt modelId="{CA66D1D5-5B06-42AC-97CA-18426B950750}" type="pres">
      <dgm:prSet presAssocID="{3BCF7128-F1FE-484F-920B-3531583B47DD}" presName="level3hierChild" presStyleCnt="0"/>
      <dgm:spPr/>
    </dgm:pt>
    <dgm:pt modelId="{CBE80D7E-1CB6-47CA-B3C8-A09C0A727EC4}" type="pres">
      <dgm:prSet presAssocID="{800B4318-0509-4151-A597-EDE33994007A}" presName="conn2-1" presStyleLbl="parChTrans1D2" presStyleIdx="1" presStyleCnt="2"/>
      <dgm:spPr/>
    </dgm:pt>
    <dgm:pt modelId="{72A0DA11-1422-4D02-92A1-04B91A1E0E83}" type="pres">
      <dgm:prSet presAssocID="{800B4318-0509-4151-A597-EDE33994007A}" presName="connTx" presStyleLbl="parChTrans1D2" presStyleIdx="1" presStyleCnt="2"/>
      <dgm:spPr/>
    </dgm:pt>
    <dgm:pt modelId="{5B567699-BEC4-459D-AB70-51D8ADE3BA7D}" type="pres">
      <dgm:prSet presAssocID="{777A548F-916B-4291-8E4A-8D3EE3B0790E}" presName="root2" presStyleCnt="0"/>
      <dgm:spPr/>
    </dgm:pt>
    <dgm:pt modelId="{607A8143-240D-4A13-AD3C-48DEA44D0A1B}" type="pres">
      <dgm:prSet presAssocID="{777A548F-916B-4291-8E4A-8D3EE3B0790E}" presName="LevelTwoTextNode" presStyleLbl="node2" presStyleIdx="1" presStyleCnt="2" custScaleX="538027" custScaleY="484976" custLinFactY="9531" custLinFactNeighborX="70859" custLinFactNeighborY="100000">
        <dgm:presLayoutVars>
          <dgm:chPref val="3"/>
        </dgm:presLayoutVars>
      </dgm:prSet>
      <dgm:spPr/>
    </dgm:pt>
    <dgm:pt modelId="{E404D4B4-18A2-4510-B53B-80B2380C9D0B}" type="pres">
      <dgm:prSet presAssocID="{777A548F-916B-4291-8E4A-8D3EE3B0790E}" presName="level3hierChild" presStyleCnt="0"/>
      <dgm:spPr/>
    </dgm:pt>
  </dgm:ptLst>
  <dgm:cxnLst>
    <dgm:cxn modelId="{10F94707-6250-4C21-8596-EF5FD4976F79}" type="presOf" srcId="{800B4318-0509-4151-A597-EDE33994007A}" destId="{72A0DA11-1422-4D02-92A1-04B91A1E0E83}" srcOrd="1" destOrd="0" presId="urn:microsoft.com/office/officeart/2008/layout/HorizontalMultiLevelHierarchy"/>
    <dgm:cxn modelId="{52F3F924-272D-4590-9D56-570E66F4D648}" type="presOf" srcId="{3BCF7128-F1FE-484F-920B-3531583B47DD}" destId="{742564D8-DE20-4842-A7E0-10A3A4254188}" srcOrd="0" destOrd="0" presId="urn:microsoft.com/office/officeart/2008/layout/HorizontalMultiLevelHierarchy"/>
    <dgm:cxn modelId="{FD4BB82A-3049-4AE1-B234-496E37F1CACE}" srcId="{9761627F-4F68-4B0F-98AF-B5CF242823C0}" destId="{777A548F-916B-4291-8E4A-8D3EE3B0790E}" srcOrd="1" destOrd="0" parTransId="{800B4318-0509-4151-A597-EDE33994007A}" sibTransId="{3248038F-3C73-481E-8DFC-8308F97D6813}"/>
    <dgm:cxn modelId="{B6BFFD3D-18BD-4DA7-9AD1-84EB1CAC11B4}" type="presOf" srcId="{2A5B19A9-1D34-4DF1-944C-C4672FDEA47E}" destId="{29A9D9A9-FD79-44DC-B61E-D9B725CC2918}" srcOrd="0" destOrd="0" presId="urn:microsoft.com/office/officeart/2008/layout/HorizontalMultiLevelHierarchy"/>
    <dgm:cxn modelId="{4ED92F89-4C2F-41A3-8D5A-42D0886A82F8}" type="presOf" srcId="{2A5B19A9-1D34-4DF1-944C-C4672FDEA47E}" destId="{98FF5896-948B-4FD8-9F5F-4A6A005FB9F3}" srcOrd="1" destOrd="0" presId="urn:microsoft.com/office/officeart/2008/layout/HorizontalMultiLevelHierarchy"/>
    <dgm:cxn modelId="{0017F2A1-0C2F-4F74-B476-CE29B4FC2533}" srcId="{9761627F-4F68-4B0F-98AF-B5CF242823C0}" destId="{3BCF7128-F1FE-484F-920B-3531583B47DD}" srcOrd="0" destOrd="0" parTransId="{2A5B19A9-1D34-4DF1-944C-C4672FDEA47E}" sibTransId="{FD21D710-736D-42A7-9228-B187CF6D48CF}"/>
    <dgm:cxn modelId="{82B76DB0-6A8F-4058-A0E0-90E2FD0699B9}" type="presOf" srcId="{9761627F-4F68-4B0F-98AF-B5CF242823C0}" destId="{524405EC-1366-4927-95C6-96C8B3778571}" srcOrd="0" destOrd="0" presId="urn:microsoft.com/office/officeart/2008/layout/HorizontalMultiLevelHierarchy"/>
    <dgm:cxn modelId="{941D8FB2-1205-47C3-AB43-8BF003082E8F}" type="presOf" srcId="{800B4318-0509-4151-A597-EDE33994007A}" destId="{CBE80D7E-1CB6-47CA-B3C8-A09C0A727EC4}" srcOrd="0" destOrd="0" presId="urn:microsoft.com/office/officeart/2008/layout/HorizontalMultiLevelHierarchy"/>
    <dgm:cxn modelId="{AB7D69CB-CA6E-4D56-B67C-02F08F7C00F9}" type="presOf" srcId="{4FD04D41-13B3-494C-9BE1-7C1AB2F19698}" destId="{CCEFE060-1643-4DCE-8134-5BC67C78E975}" srcOrd="0" destOrd="0" presId="urn:microsoft.com/office/officeart/2008/layout/HorizontalMultiLevelHierarchy"/>
    <dgm:cxn modelId="{D7ADD3EA-07AE-45A9-A8E7-50ED4AB94A66}" srcId="{4FD04D41-13B3-494C-9BE1-7C1AB2F19698}" destId="{9761627F-4F68-4B0F-98AF-B5CF242823C0}" srcOrd="0" destOrd="0" parTransId="{D8634B05-B85E-404F-B456-C0546A90F5AF}" sibTransId="{09C0D529-514A-480B-B7C7-957C060EE9DA}"/>
    <dgm:cxn modelId="{057E2AF0-DFDB-49BE-8C8C-368BCE342395}" type="presOf" srcId="{777A548F-916B-4291-8E4A-8D3EE3B0790E}" destId="{607A8143-240D-4A13-AD3C-48DEA44D0A1B}" srcOrd="0" destOrd="0" presId="urn:microsoft.com/office/officeart/2008/layout/HorizontalMultiLevelHierarchy"/>
    <dgm:cxn modelId="{A279B3E4-144E-4E06-A84C-F01DC5296E7A}" type="presParOf" srcId="{CCEFE060-1643-4DCE-8134-5BC67C78E975}" destId="{BBB82321-46C6-44EF-B798-61AF5BEC89A9}" srcOrd="0" destOrd="0" presId="urn:microsoft.com/office/officeart/2008/layout/HorizontalMultiLevelHierarchy"/>
    <dgm:cxn modelId="{7A5240DF-70CB-4E32-AC3A-C853B60B543C}" type="presParOf" srcId="{BBB82321-46C6-44EF-B798-61AF5BEC89A9}" destId="{524405EC-1366-4927-95C6-96C8B3778571}" srcOrd="0" destOrd="0" presId="urn:microsoft.com/office/officeart/2008/layout/HorizontalMultiLevelHierarchy"/>
    <dgm:cxn modelId="{19044278-6548-4E63-8996-4D52BFD5CC65}" type="presParOf" srcId="{BBB82321-46C6-44EF-B798-61AF5BEC89A9}" destId="{C4524211-6EDB-40DE-82A4-2662A05AE639}" srcOrd="1" destOrd="0" presId="urn:microsoft.com/office/officeart/2008/layout/HorizontalMultiLevelHierarchy"/>
    <dgm:cxn modelId="{41A07C87-D8F7-4EF8-A7C7-042628D2EC58}" type="presParOf" srcId="{C4524211-6EDB-40DE-82A4-2662A05AE639}" destId="{29A9D9A9-FD79-44DC-B61E-D9B725CC2918}" srcOrd="0" destOrd="0" presId="urn:microsoft.com/office/officeart/2008/layout/HorizontalMultiLevelHierarchy"/>
    <dgm:cxn modelId="{C2FC7FA9-F0DE-44BC-87C6-299F32F38CCD}" type="presParOf" srcId="{29A9D9A9-FD79-44DC-B61E-D9B725CC2918}" destId="{98FF5896-948B-4FD8-9F5F-4A6A005FB9F3}" srcOrd="0" destOrd="0" presId="urn:microsoft.com/office/officeart/2008/layout/HorizontalMultiLevelHierarchy"/>
    <dgm:cxn modelId="{02C40117-03A1-42D0-B454-28DABF07AA6B}" type="presParOf" srcId="{C4524211-6EDB-40DE-82A4-2662A05AE639}" destId="{C7420CAA-95BC-4F95-85E0-ED4C8584CBC9}" srcOrd="1" destOrd="0" presId="urn:microsoft.com/office/officeart/2008/layout/HorizontalMultiLevelHierarchy"/>
    <dgm:cxn modelId="{E49B3AC5-656D-4B7E-AE72-41C23F77E971}" type="presParOf" srcId="{C7420CAA-95BC-4F95-85E0-ED4C8584CBC9}" destId="{742564D8-DE20-4842-A7E0-10A3A4254188}" srcOrd="0" destOrd="0" presId="urn:microsoft.com/office/officeart/2008/layout/HorizontalMultiLevelHierarchy"/>
    <dgm:cxn modelId="{A67080DD-EB3D-45B4-BDB1-F019DB3EE2B9}" type="presParOf" srcId="{C7420CAA-95BC-4F95-85E0-ED4C8584CBC9}" destId="{CA66D1D5-5B06-42AC-97CA-18426B950750}" srcOrd="1" destOrd="0" presId="urn:microsoft.com/office/officeart/2008/layout/HorizontalMultiLevelHierarchy"/>
    <dgm:cxn modelId="{A5B7A8BC-9AFA-43C2-A1D7-4016F2DBED36}" type="presParOf" srcId="{C4524211-6EDB-40DE-82A4-2662A05AE639}" destId="{CBE80D7E-1CB6-47CA-B3C8-A09C0A727EC4}" srcOrd="2" destOrd="0" presId="urn:microsoft.com/office/officeart/2008/layout/HorizontalMultiLevelHierarchy"/>
    <dgm:cxn modelId="{DDA4736C-7106-4297-A750-AEE16AC9B0FC}" type="presParOf" srcId="{CBE80D7E-1CB6-47CA-B3C8-A09C0A727EC4}" destId="{72A0DA11-1422-4D02-92A1-04B91A1E0E83}" srcOrd="0" destOrd="0" presId="urn:microsoft.com/office/officeart/2008/layout/HorizontalMultiLevelHierarchy"/>
    <dgm:cxn modelId="{F03BCE70-8803-4E1F-A848-BB3D07BB9068}" type="presParOf" srcId="{C4524211-6EDB-40DE-82A4-2662A05AE639}" destId="{5B567699-BEC4-459D-AB70-51D8ADE3BA7D}" srcOrd="3" destOrd="0" presId="urn:microsoft.com/office/officeart/2008/layout/HorizontalMultiLevelHierarchy"/>
    <dgm:cxn modelId="{A3AF29CB-9E78-49B2-9F2F-7E0A9EF0B31A}" type="presParOf" srcId="{5B567699-BEC4-459D-AB70-51D8ADE3BA7D}" destId="{607A8143-240D-4A13-AD3C-48DEA44D0A1B}" srcOrd="0" destOrd="0" presId="urn:microsoft.com/office/officeart/2008/layout/HorizontalMultiLevelHierarchy"/>
    <dgm:cxn modelId="{045B5C24-D5F8-4E67-B9EC-39075BDB626C}" type="presParOf" srcId="{5B567699-BEC4-459D-AB70-51D8ADE3BA7D}" destId="{E404D4B4-18A2-4510-B53B-80B2380C9D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5FF5B-A89D-486B-88A6-23DC90749F4F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CR"/>
        </a:p>
      </dgm:t>
    </dgm:pt>
    <dgm:pt modelId="{EF0C6718-6937-409A-8AF3-BE787718C3B1}">
      <dgm:prSet custT="1"/>
      <dgm:spPr/>
      <dgm:t>
        <a:bodyPr/>
        <a:lstStyle/>
        <a:p>
          <a:pPr algn="ctr" rtl="0"/>
          <a:r>
            <a:rPr lang="es-CR" sz="2400" b="1" dirty="0">
              <a:solidFill>
                <a:schemeClr val="tx1"/>
              </a:solidFill>
            </a:rPr>
            <a:t>Ley para la Gestión Integral de Residuos, N° 8839</a:t>
          </a:r>
          <a:endParaRPr lang="es-CR" sz="2400" dirty="0">
            <a:solidFill>
              <a:schemeClr val="tx1"/>
            </a:solidFill>
          </a:endParaRPr>
        </a:p>
      </dgm:t>
    </dgm:pt>
    <dgm:pt modelId="{3E032D30-50A8-40E4-9F05-A21D46E503DE}" type="parTrans" cxnId="{6D5E7CBB-9E41-445F-BACD-FFDC82E0EB3D}">
      <dgm:prSet/>
      <dgm:spPr/>
      <dgm:t>
        <a:bodyPr/>
        <a:lstStyle/>
        <a:p>
          <a:pPr algn="ctr"/>
          <a:endParaRPr lang="es-CR" sz="2400"/>
        </a:p>
      </dgm:t>
    </dgm:pt>
    <dgm:pt modelId="{7BA7D517-5979-442C-94F4-51B42D0148D7}" type="sibTrans" cxnId="{6D5E7CBB-9E41-445F-BACD-FFDC82E0EB3D}">
      <dgm:prSet/>
      <dgm:spPr/>
      <dgm:t>
        <a:bodyPr/>
        <a:lstStyle/>
        <a:p>
          <a:pPr algn="ctr"/>
          <a:endParaRPr lang="es-CR" sz="2400"/>
        </a:p>
      </dgm:t>
    </dgm:pt>
    <dgm:pt modelId="{07527472-07B4-4652-8342-AE8B1B411A80}" type="pres">
      <dgm:prSet presAssocID="{1A65FF5B-A89D-486B-88A6-23DC90749F4F}" presName="linear" presStyleCnt="0">
        <dgm:presLayoutVars>
          <dgm:animLvl val="lvl"/>
          <dgm:resizeHandles val="exact"/>
        </dgm:presLayoutVars>
      </dgm:prSet>
      <dgm:spPr/>
    </dgm:pt>
    <dgm:pt modelId="{871A8F27-BF58-4274-8140-762E0AB08986}" type="pres">
      <dgm:prSet presAssocID="{EF0C6718-6937-409A-8AF3-BE787718C3B1}" presName="parentText" presStyleLbl="node1" presStyleIdx="0" presStyleCnt="1" custScaleY="158223" custLinFactY="8250" custLinFactNeighborX="10626" custLinFactNeighborY="100000">
        <dgm:presLayoutVars>
          <dgm:chMax val="0"/>
          <dgm:bulletEnabled val="1"/>
        </dgm:presLayoutVars>
      </dgm:prSet>
      <dgm:spPr/>
    </dgm:pt>
  </dgm:ptLst>
  <dgm:cxnLst>
    <dgm:cxn modelId="{F3125123-20E4-4447-BCFE-A200F154247F}" type="presOf" srcId="{1A65FF5B-A89D-486B-88A6-23DC90749F4F}" destId="{07527472-07B4-4652-8342-AE8B1B411A80}" srcOrd="0" destOrd="0" presId="urn:microsoft.com/office/officeart/2005/8/layout/vList2"/>
    <dgm:cxn modelId="{6D5E7CBB-9E41-445F-BACD-FFDC82E0EB3D}" srcId="{1A65FF5B-A89D-486B-88A6-23DC90749F4F}" destId="{EF0C6718-6937-409A-8AF3-BE787718C3B1}" srcOrd="0" destOrd="0" parTransId="{3E032D30-50A8-40E4-9F05-A21D46E503DE}" sibTransId="{7BA7D517-5979-442C-94F4-51B42D0148D7}"/>
    <dgm:cxn modelId="{AE9E1EBC-9BC6-47A7-B152-23B5DF9EC057}" type="presOf" srcId="{EF0C6718-6937-409A-8AF3-BE787718C3B1}" destId="{871A8F27-BF58-4274-8140-762E0AB08986}" srcOrd="0" destOrd="0" presId="urn:microsoft.com/office/officeart/2005/8/layout/vList2"/>
    <dgm:cxn modelId="{859D3461-2667-44D5-B090-E7043AD570A9}" type="presParOf" srcId="{07527472-07B4-4652-8342-AE8B1B411A80}" destId="{871A8F27-BF58-4274-8140-762E0AB089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175D2-9EFA-4141-BA79-B07424C3A6D1}" type="doc">
      <dgm:prSet loTypeId="urn:microsoft.com/office/officeart/2008/layout/PictureStrip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R"/>
        </a:p>
      </dgm:t>
    </dgm:pt>
    <dgm:pt modelId="{61201C2C-B1CC-41D6-B3DD-EA2E8EA3D9E7}">
      <dgm:prSet phldrT="[Texto]" custT="1"/>
      <dgm:spPr/>
      <dgm:t>
        <a:bodyPr/>
        <a:lstStyle/>
        <a:p>
          <a:r>
            <a:rPr lang="es-ES" sz="1600" dirty="0"/>
            <a:t>352 Luminarias</a:t>
          </a:r>
          <a:endParaRPr lang="es-CR" sz="1600" dirty="0"/>
        </a:p>
      </dgm:t>
    </dgm:pt>
    <dgm:pt modelId="{129B91E6-E30E-47A5-B1BF-E9685F76A91B}" type="parTrans" cxnId="{51DA7433-E5C3-426A-8C41-0C336049C2EC}">
      <dgm:prSet/>
      <dgm:spPr/>
      <dgm:t>
        <a:bodyPr/>
        <a:lstStyle/>
        <a:p>
          <a:endParaRPr lang="es-CR" sz="1200"/>
        </a:p>
      </dgm:t>
    </dgm:pt>
    <dgm:pt modelId="{9ADB906B-5F73-4A82-A326-9D6D951FB3F8}" type="sibTrans" cxnId="{51DA7433-E5C3-426A-8C41-0C336049C2EC}">
      <dgm:prSet/>
      <dgm:spPr/>
      <dgm:t>
        <a:bodyPr/>
        <a:lstStyle/>
        <a:p>
          <a:endParaRPr lang="es-CR" sz="1200"/>
        </a:p>
      </dgm:t>
    </dgm:pt>
    <dgm:pt modelId="{96F1A449-CDBD-4620-99CC-084DF93A42D2}">
      <dgm:prSet phldrT="[Texto]" custT="1"/>
      <dgm:spPr/>
      <dgm:t>
        <a:bodyPr/>
        <a:lstStyle/>
        <a:p>
          <a:r>
            <a:rPr lang="es-ES" sz="1600" dirty="0"/>
            <a:t>301 refrigeradores y congeladores</a:t>
          </a:r>
          <a:endParaRPr lang="es-CR" sz="1600" dirty="0"/>
        </a:p>
      </dgm:t>
    </dgm:pt>
    <dgm:pt modelId="{1441B9C0-F217-4B6C-A745-A28C02C64D5B}" type="parTrans" cxnId="{02E4A30B-878C-495E-82E9-BB1C158D5E9B}">
      <dgm:prSet/>
      <dgm:spPr/>
      <dgm:t>
        <a:bodyPr/>
        <a:lstStyle/>
        <a:p>
          <a:endParaRPr lang="es-CR" sz="1200"/>
        </a:p>
      </dgm:t>
    </dgm:pt>
    <dgm:pt modelId="{3C161E03-F9BA-437F-8565-6DC528D8BB47}" type="sibTrans" cxnId="{02E4A30B-878C-495E-82E9-BB1C158D5E9B}">
      <dgm:prSet/>
      <dgm:spPr/>
      <dgm:t>
        <a:bodyPr/>
        <a:lstStyle/>
        <a:p>
          <a:endParaRPr lang="es-CR" sz="1200"/>
        </a:p>
      </dgm:t>
    </dgm:pt>
    <dgm:pt modelId="{5DE0FC61-5223-48E9-B211-BBB382F19930}">
      <dgm:prSet phldrT="[Texto]" custT="1"/>
      <dgm:spPr/>
      <dgm:t>
        <a:bodyPr/>
        <a:lstStyle/>
        <a:p>
          <a:r>
            <a:rPr lang="es-ES" sz="1600" dirty="0"/>
            <a:t>64 aires acondicionados</a:t>
          </a:r>
          <a:endParaRPr lang="es-CR" sz="1600" dirty="0"/>
        </a:p>
      </dgm:t>
    </dgm:pt>
    <dgm:pt modelId="{06276F81-C9B8-451F-ACEB-162ACDBC381B}" type="parTrans" cxnId="{19EF4B4A-7055-4ABF-81A0-0D4237EED4C0}">
      <dgm:prSet/>
      <dgm:spPr/>
      <dgm:t>
        <a:bodyPr/>
        <a:lstStyle/>
        <a:p>
          <a:endParaRPr lang="es-CR" sz="1200"/>
        </a:p>
      </dgm:t>
    </dgm:pt>
    <dgm:pt modelId="{AECC1293-D09A-4D77-BA89-887652092015}" type="sibTrans" cxnId="{19EF4B4A-7055-4ABF-81A0-0D4237EED4C0}">
      <dgm:prSet/>
      <dgm:spPr/>
      <dgm:t>
        <a:bodyPr/>
        <a:lstStyle/>
        <a:p>
          <a:endParaRPr lang="es-CR" sz="1200"/>
        </a:p>
      </dgm:t>
    </dgm:pt>
    <dgm:pt modelId="{CB110813-92E6-41A3-AFEE-C69204DDB90D}" type="pres">
      <dgm:prSet presAssocID="{AF4175D2-9EFA-4141-BA79-B07424C3A6D1}" presName="Name0" presStyleCnt="0">
        <dgm:presLayoutVars>
          <dgm:dir/>
          <dgm:resizeHandles val="exact"/>
        </dgm:presLayoutVars>
      </dgm:prSet>
      <dgm:spPr/>
    </dgm:pt>
    <dgm:pt modelId="{4BE6ACA8-05EF-4323-B649-E68D71846FB9}" type="pres">
      <dgm:prSet presAssocID="{61201C2C-B1CC-41D6-B3DD-EA2E8EA3D9E7}" presName="composite" presStyleCnt="0"/>
      <dgm:spPr/>
    </dgm:pt>
    <dgm:pt modelId="{8B31C8F0-7F40-49B8-9F84-9173BE293FCB}" type="pres">
      <dgm:prSet presAssocID="{61201C2C-B1CC-41D6-B3DD-EA2E8EA3D9E7}" presName="rect1" presStyleLbl="trAlignAcc1" presStyleIdx="0" presStyleCnt="3">
        <dgm:presLayoutVars>
          <dgm:bulletEnabled val="1"/>
        </dgm:presLayoutVars>
      </dgm:prSet>
      <dgm:spPr/>
    </dgm:pt>
    <dgm:pt modelId="{8CBF8A93-5BC3-4F4B-A19F-43F5A77820D8}" type="pres">
      <dgm:prSet presAssocID="{61201C2C-B1CC-41D6-B3DD-EA2E8EA3D9E7}" presName="rect2" presStyleLbl="fgImgPlace1" presStyleIdx="0" presStyleCnt="3"/>
      <dgm:spPr/>
    </dgm:pt>
    <dgm:pt modelId="{23DD5F00-6F51-4DA2-ADE3-F808A874209A}" type="pres">
      <dgm:prSet presAssocID="{9ADB906B-5F73-4A82-A326-9D6D951FB3F8}" presName="sibTrans" presStyleCnt="0"/>
      <dgm:spPr/>
    </dgm:pt>
    <dgm:pt modelId="{097B18F0-9B67-42AF-9B09-8C6BF606DC20}" type="pres">
      <dgm:prSet presAssocID="{96F1A449-CDBD-4620-99CC-084DF93A42D2}" presName="composite" presStyleCnt="0"/>
      <dgm:spPr/>
    </dgm:pt>
    <dgm:pt modelId="{86646B58-ED75-435F-9C84-D3109CD7C68F}" type="pres">
      <dgm:prSet presAssocID="{96F1A449-CDBD-4620-99CC-084DF93A42D2}" presName="rect1" presStyleLbl="trAlignAcc1" presStyleIdx="1" presStyleCnt="3" custLinFactNeighborX="3046">
        <dgm:presLayoutVars>
          <dgm:bulletEnabled val="1"/>
        </dgm:presLayoutVars>
      </dgm:prSet>
      <dgm:spPr/>
    </dgm:pt>
    <dgm:pt modelId="{2BE7F199-8D9C-46D9-8723-B556D9CA9C4C}" type="pres">
      <dgm:prSet presAssocID="{96F1A449-CDBD-4620-99CC-084DF93A42D2}" presName="rect2" presStyleLbl="fgImgPlace1" presStyleIdx="1" presStyleCnt="3"/>
      <dgm:spPr/>
    </dgm:pt>
    <dgm:pt modelId="{BC4DBBA9-4695-413F-AEBA-3E1D38C5EF90}" type="pres">
      <dgm:prSet presAssocID="{3C161E03-F9BA-437F-8565-6DC528D8BB47}" presName="sibTrans" presStyleCnt="0"/>
      <dgm:spPr/>
    </dgm:pt>
    <dgm:pt modelId="{045EDC33-0C6F-4AB6-BB60-B4AB9E6ACA94}" type="pres">
      <dgm:prSet presAssocID="{5DE0FC61-5223-48E9-B211-BBB382F19930}" presName="composite" presStyleCnt="0"/>
      <dgm:spPr/>
    </dgm:pt>
    <dgm:pt modelId="{612F0664-E1B6-4DF9-A151-0F6BBD356963}" type="pres">
      <dgm:prSet presAssocID="{5DE0FC61-5223-48E9-B211-BBB382F19930}" presName="rect1" presStyleLbl="trAlignAcc1" presStyleIdx="2" presStyleCnt="3" custScaleX="111202" custLinFactNeighborX="12478">
        <dgm:presLayoutVars>
          <dgm:bulletEnabled val="1"/>
        </dgm:presLayoutVars>
      </dgm:prSet>
      <dgm:spPr/>
    </dgm:pt>
    <dgm:pt modelId="{BD80BF73-0474-4FFB-A95B-B28A957B3D4D}" type="pres">
      <dgm:prSet presAssocID="{5DE0FC61-5223-48E9-B211-BBB382F19930}" presName="rect2" presStyleLbl="fgImgPlace1" presStyleIdx="2" presStyleCnt="3"/>
      <dgm:spPr/>
    </dgm:pt>
  </dgm:ptLst>
  <dgm:cxnLst>
    <dgm:cxn modelId="{02E4A30B-878C-495E-82E9-BB1C158D5E9B}" srcId="{AF4175D2-9EFA-4141-BA79-B07424C3A6D1}" destId="{96F1A449-CDBD-4620-99CC-084DF93A42D2}" srcOrd="1" destOrd="0" parTransId="{1441B9C0-F217-4B6C-A745-A28C02C64D5B}" sibTransId="{3C161E03-F9BA-437F-8565-6DC528D8BB47}"/>
    <dgm:cxn modelId="{7B5DF919-8EFA-4D20-B23E-0F3367FE08A3}" type="presOf" srcId="{96F1A449-CDBD-4620-99CC-084DF93A42D2}" destId="{86646B58-ED75-435F-9C84-D3109CD7C68F}" srcOrd="0" destOrd="0" presId="urn:microsoft.com/office/officeart/2008/layout/PictureStrips"/>
    <dgm:cxn modelId="{51DA7433-E5C3-426A-8C41-0C336049C2EC}" srcId="{AF4175D2-9EFA-4141-BA79-B07424C3A6D1}" destId="{61201C2C-B1CC-41D6-B3DD-EA2E8EA3D9E7}" srcOrd="0" destOrd="0" parTransId="{129B91E6-E30E-47A5-B1BF-E9685F76A91B}" sibTransId="{9ADB906B-5F73-4A82-A326-9D6D951FB3F8}"/>
    <dgm:cxn modelId="{19EF4B4A-7055-4ABF-81A0-0D4237EED4C0}" srcId="{AF4175D2-9EFA-4141-BA79-B07424C3A6D1}" destId="{5DE0FC61-5223-48E9-B211-BBB382F19930}" srcOrd="2" destOrd="0" parTransId="{06276F81-C9B8-451F-ACEB-162ACDBC381B}" sibTransId="{AECC1293-D09A-4D77-BA89-887652092015}"/>
    <dgm:cxn modelId="{0A346F6F-E7D5-4B13-8D3E-F291BFD85C1F}" type="presOf" srcId="{61201C2C-B1CC-41D6-B3DD-EA2E8EA3D9E7}" destId="{8B31C8F0-7F40-49B8-9F84-9173BE293FCB}" srcOrd="0" destOrd="0" presId="urn:microsoft.com/office/officeart/2008/layout/PictureStrips"/>
    <dgm:cxn modelId="{4D3FAB7B-0E03-481E-B509-B32BD071F171}" type="presOf" srcId="{5DE0FC61-5223-48E9-B211-BBB382F19930}" destId="{612F0664-E1B6-4DF9-A151-0F6BBD356963}" srcOrd="0" destOrd="0" presId="urn:microsoft.com/office/officeart/2008/layout/PictureStrips"/>
    <dgm:cxn modelId="{B39BD8D0-992E-4FE1-B419-A405C32FD57C}" type="presOf" srcId="{AF4175D2-9EFA-4141-BA79-B07424C3A6D1}" destId="{CB110813-92E6-41A3-AFEE-C69204DDB90D}" srcOrd="0" destOrd="0" presId="urn:microsoft.com/office/officeart/2008/layout/PictureStrips"/>
    <dgm:cxn modelId="{DB1DB266-BCEC-4E8A-9A89-B6913A091E19}" type="presParOf" srcId="{CB110813-92E6-41A3-AFEE-C69204DDB90D}" destId="{4BE6ACA8-05EF-4323-B649-E68D71846FB9}" srcOrd="0" destOrd="0" presId="urn:microsoft.com/office/officeart/2008/layout/PictureStrips"/>
    <dgm:cxn modelId="{76118C01-BF11-432C-B9EC-BD37335B37B1}" type="presParOf" srcId="{4BE6ACA8-05EF-4323-B649-E68D71846FB9}" destId="{8B31C8F0-7F40-49B8-9F84-9173BE293FCB}" srcOrd="0" destOrd="0" presId="urn:microsoft.com/office/officeart/2008/layout/PictureStrips"/>
    <dgm:cxn modelId="{6D1FF89A-0570-4A36-A880-0E0E24CADE7B}" type="presParOf" srcId="{4BE6ACA8-05EF-4323-B649-E68D71846FB9}" destId="{8CBF8A93-5BC3-4F4B-A19F-43F5A77820D8}" srcOrd="1" destOrd="0" presId="urn:microsoft.com/office/officeart/2008/layout/PictureStrips"/>
    <dgm:cxn modelId="{E5A84DF9-4B65-4BC5-B048-561D5EF97B18}" type="presParOf" srcId="{CB110813-92E6-41A3-AFEE-C69204DDB90D}" destId="{23DD5F00-6F51-4DA2-ADE3-F808A874209A}" srcOrd="1" destOrd="0" presId="urn:microsoft.com/office/officeart/2008/layout/PictureStrips"/>
    <dgm:cxn modelId="{2EF633A3-B4BD-412F-94DA-E59ADB3D8BB3}" type="presParOf" srcId="{CB110813-92E6-41A3-AFEE-C69204DDB90D}" destId="{097B18F0-9B67-42AF-9B09-8C6BF606DC20}" srcOrd="2" destOrd="0" presId="urn:microsoft.com/office/officeart/2008/layout/PictureStrips"/>
    <dgm:cxn modelId="{1294CE72-0376-4CB9-973B-0108A66678D6}" type="presParOf" srcId="{097B18F0-9B67-42AF-9B09-8C6BF606DC20}" destId="{86646B58-ED75-435F-9C84-D3109CD7C68F}" srcOrd="0" destOrd="0" presId="urn:microsoft.com/office/officeart/2008/layout/PictureStrips"/>
    <dgm:cxn modelId="{C2DB375C-5C29-4F5B-8120-5374E1FC3345}" type="presParOf" srcId="{097B18F0-9B67-42AF-9B09-8C6BF606DC20}" destId="{2BE7F199-8D9C-46D9-8723-B556D9CA9C4C}" srcOrd="1" destOrd="0" presId="urn:microsoft.com/office/officeart/2008/layout/PictureStrips"/>
    <dgm:cxn modelId="{A5FC0B4C-5850-42A7-96FA-757209933A5C}" type="presParOf" srcId="{CB110813-92E6-41A3-AFEE-C69204DDB90D}" destId="{BC4DBBA9-4695-413F-AEBA-3E1D38C5EF90}" srcOrd="3" destOrd="0" presId="urn:microsoft.com/office/officeart/2008/layout/PictureStrips"/>
    <dgm:cxn modelId="{3DBB8124-E30A-4F84-B8F7-5BB42F8A7721}" type="presParOf" srcId="{CB110813-92E6-41A3-AFEE-C69204DDB90D}" destId="{045EDC33-0C6F-4AB6-BB60-B4AB9E6ACA94}" srcOrd="4" destOrd="0" presId="urn:microsoft.com/office/officeart/2008/layout/PictureStrips"/>
    <dgm:cxn modelId="{FD332CD5-0A44-4704-9995-8428C0A54137}" type="presParOf" srcId="{045EDC33-0C6F-4AB6-BB60-B4AB9E6ACA94}" destId="{612F0664-E1B6-4DF9-A151-0F6BBD356963}" srcOrd="0" destOrd="0" presId="urn:microsoft.com/office/officeart/2008/layout/PictureStrips"/>
    <dgm:cxn modelId="{9289CFDD-F896-4C2E-B366-DBABC265D74F}" type="presParOf" srcId="{045EDC33-0C6F-4AB6-BB60-B4AB9E6ACA94}" destId="{BD80BF73-0474-4FFB-A95B-B28A957B3D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8A96B5-4F31-4943-A380-A954250D88A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32B23E7-1ED3-4191-8BCA-CAD90C3DB921}">
      <dgm:prSet phldrT="[Texto]" custT="1"/>
      <dgm:spPr/>
      <dgm:t>
        <a:bodyPr/>
        <a:lstStyle/>
        <a:p>
          <a:r>
            <a:rPr lang="es-ES" sz="1600" dirty="0"/>
            <a:t>7 vehículos </a:t>
          </a:r>
        </a:p>
        <a:p>
          <a:r>
            <a:rPr lang="es-ES" sz="1600" dirty="0"/>
            <a:t>4 motocicletas</a:t>
          </a:r>
        </a:p>
        <a:p>
          <a:r>
            <a:rPr lang="es-ES" sz="1600" dirty="0"/>
            <a:t>1 cargador de baterías</a:t>
          </a:r>
          <a:endParaRPr lang="es-CR" sz="1600" dirty="0"/>
        </a:p>
      </dgm:t>
    </dgm:pt>
    <dgm:pt modelId="{4181CE34-F3E3-4DEC-BAD1-AA9F9F4D115C}" type="parTrans" cxnId="{AB3CE46F-5805-48FF-9232-282780E0D662}">
      <dgm:prSet/>
      <dgm:spPr/>
      <dgm:t>
        <a:bodyPr/>
        <a:lstStyle/>
        <a:p>
          <a:endParaRPr lang="es-CR"/>
        </a:p>
      </dgm:t>
    </dgm:pt>
    <dgm:pt modelId="{D7A385A6-DCA6-470C-979B-7624A4E5232D}" type="sibTrans" cxnId="{AB3CE46F-5805-48FF-9232-282780E0D662}">
      <dgm:prSet/>
      <dgm:spPr/>
      <dgm:t>
        <a:bodyPr/>
        <a:lstStyle/>
        <a:p>
          <a:endParaRPr lang="es-CR"/>
        </a:p>
      </dgm:t>
    </dgm:pt>
    <dgm:pt modelId="{4BBC4C8C-11E7-44C9-9C3F-91A1F8D036BD}" type="pres">
      <dgm:prSet presAssocID="{D08A96B5-4F31-4943-A380-A954250D88AD}" presName="Name0" presStyleCnt="0">
        <dgm:presLayoutVars>
          <dgm:dir/>
          <dgm:resizeHandles val="exact"/>
        </dgm:presLayoutVars>
      </dgm:prSet>
      <dgm:spPr/>
    </dgm:pt>
    <dgm:pt modelId="{F5A8F3DC-9D7B-4EF7-9A16-D249D84D67C6}" type="pres">
      <dgm:prSet presAssocID="{332B23E7-1ED3-4191-8BCA-CAD90C3DB921}" presName="composite" presStyleCnt="0"/>
      <dgm:spPr/>
    </dgm:pt>
    <dgm:pt modelId="{4904EDAF-736F-47DA-BBD9-064460413244}" type="pres">
      <dgm:prSet presAssocID="{332B23E7-1ED3-4191-8BCA-CAD90C3DB921}" presName="rect1" presStyleLbl="trAlignAcc1" presStyleIdx="0" presStyleCnt="1">
        <dgm:presLayoutVars>
          <dgm:bulletEnabled val="1"/>
        </dgm:presLayoutVars>
      </dgm:prSet>
      <dgm:spPr/>
    </dgm:pt>
    <dgm:pt modelId="{2ADB5074-B258-4FF5-B9B6-6B8990EE60AD}" type="pres">
      <dgm:prSet presAssocID="{332B23E7-1ED3-4191-8BCA-CAD90C3DB921}" presName="rect2" presStyleLbl="fgImgPlace1" presStyleIdx="0" presStyleCnt="1"/>
      <dgm:spPr/>
    </dgm:pt>
  </dgm:ptLst>
  <dgm:cxnLst>
    <dgm:cxn modelId="{BC44A604-20AB-4434-A18F-1F598D1D26C3}" type="presOf" srcId="{332B23E7-1ED3-4191-8BCA-CAD90C3DB921}" destId="{4904EDAF-736F-47DA-BBD9-064460413244}" srcOrd="0" destOrd="0" presId="urn:microsoft.com/office/officeart/2008/layout/PictureStrips"/>
    <dgm:cxn modelId="{AB3CE46F-5805-48FF-9232-282780E0D662}" srcId="{D08A96B5-4F31-4943-A380-A954250D88AD}" destId="{332B23E7-1ED3-4191-8BCA-CAD90C3DB921}" srcOrd="0" destOrd="0" parTransId="{4181CE34-F3E3-4DEC-BAD1-AA9F9F4D115C}" sibTransId="{D7A385A6-DCA6-470C-979B-7624A4E5232D}"/>
    <dgm:cxn modelId="{145C1AFB-488C-4AB2-A2DB-7CA755414D92}" type="presOf" srcId="{D08A96B5-4F31-4943-A380-A954250D88AD}" destId="{4BBC4C8C-11E7-44C9-9C3F-91A1F8D036BD}" srcOrd="0" destOrd="0" presId="urn:microsoft.com/office/officeart/2008/layout/PictureStrips"/>
    <dgm:cxn modelId="{F6B1D323-4D25-4A85-A650-C95E4296D3B9}" type="presParOf" srcId="{4BBC4C8C-11E7-44C9-9C3F-91A1F8D036BD}" destId="{F5A8F3DC-9D7B-4EF7-9A16-D249D84D67C6}" srcOrd="0" destOrd="0" presId="urn:microsoft.com/office/officeart/2008/layout/PictureStrips"/>
    <dgm:cxn modelId="{50FB7D85-6D88-47C5-A77D-78B4A8555B84}" type="presParOf" srcId="{F5A8F3DC-9D7B-4EF7-9A16-D249D84D67C6}" destId="{4904EDAF-736F-47DA-BBD9-064460413244}" srcOrd="0" destOrd="0" presId="urn:microsoft.com/office/officeart/2008/layout/PictureStrips"/>
    <dgm:cxn modelId="{2E4B06C8-5D6F-40CC-8822-5AF30F8581DE}" type="presParOf" srcId="{F5A8F3DC-9D7B-4EF7-9A16-D249D84D67C6}" destId="{2ADB5074-B258-4FF5-B9B6-6B8990EE60A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8B6994-960D-49A0-83D3-1F39F212F31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81C5BEA9-96AA-4BC9-8F1D-18F388CCC983}">
      <dgm:prSet phldrT="[Texto]"/>
      <dgm:spPr/>
      <dgm:t>
        <a:bodyPr/>
        <a:lstStyle/>
        <a:p>
          <a:r>
            <a:rPr lang="es-CR" dirty="0"/>
            <a:t>Mayor cobertura</a:t>
          </a:r>
        </a:p>
      </dgm:t>
    </dgm:pt>
    <dgm:pt modelId="{E4987D75-79A9-49E8-8523-A7796AA64EFF}" type="parTrans" cxnId="{9B1716A3-6210-42D4-B878-9418F5316A42}">
      <dgm:prSet/>
      <dgm:spPr/>
      <dgm:t>
        <a:bodyPr/>
        <a:lstStyle/>
        <a:p>
          <a:endParaRPr lang="es-CR"/>
        </a:p>
      </dgm:t>
    </dgm:pt>
    <dgm:pt modelId="{AABBD52F-2092-42AB-B2AC-94C48AD28A55}" type="sibTrans" cxnId="{9B1716A3-6210-42D4-B878-9418F5316A42}">
      <dgm:prSet/>
      <dgm:spPr/>
      <dgm:t>
        <a:bodyPr/>
        <a:lstStyle/>
        <a:p>
          <a:endParaRPr lang="es-CR"/>
        </a:p>
      </dgm:t>
    </dgm:pt>
    <dgm:pt modelId="{D25D2F5C-706C-4CF4-9E56-3F26FE3B56B8}">
      <dgm:prSet phldrT="[Texto]"/>
      <dgm:spPr/>
      <dgm:t>
        <a:bodyPr/>
        <a:lstStyle/>
        <a:p>
          <a:r>
            <a:rPr lang="es-CR" dirty="0"/>
            <a:t>Nuevo modelo de gobernanza</a:t>
          </a:r>
        </a:p>
      </dgm:t>
    </dgm:pt>
    <dgm:pt modelId="{633A27D3-6F4A-4807-87D4-A67270CDF882}" type="parTrans" cxnId="{F5B52E14-6824-4BCF-A781-7E576F06E197}">
      <dgm:prSet/>
      <dgm:spPr/>
      <dgm:t>
        <a:bodyPr/>
        <a:lstStyle/>
        <a:p>
          <a:endParaRPr lang="es-CR"/>
        </a:p>
      </dgm:t>
    </dgm:pt>
    <dgm:pt modelId="{0CA864A3-4F2F-41FD-B938-46E5EEBE47FA}" type="sibTrans" cxnId="{F5B52E14-6824-4BCF-A781-7E576F06E197}">
      <dgm:prSet/>
      <dgm:spPr/>
      <dgm:t>
        <a:bodyPr/>
        <a:lstStyle/>
        <a:p>
          <a:endParaRPr lang="es-CR"/>
        </a:p>
      </dgm:t>
    </dgm:pt>
    <dgm:pt modelId="{7286D343-1A5D-4234-B57E-640614175EEC}">
      <dgm:prSet phldrT="[Texto]"/>
      <dgm:spPr/>
      <dgm:t>
        <a:bodyPr/>
        <a:lstStyle/>
        <a:p>
          <a:r>
            <a:rPr lang="es-CR" dirty="0"/>
            <a:t>Impacto</a:t>
          </a:r>
        </a:p>
      </dgm:t>
    </dgm:pt>
    <dgm:pt modelId="{24FF5C03-3475-49D1-9999-FAC65F5BA22A}" type="parTrans" cxnId="{B54D6D04-8AA4-4B1C-A523-A4AF406DAC45}">
      <dgm:prSet/>
      <dgm:spPr/>
      <dgm:t>
        <a:bodyPr/>
        <a:lstStyle/>
        <a:p>
          <a:endParaRPr lang="es-CR"/>
        </a:p>
      </dgm:t>
    </dgm:pt>
    <dgm:pt modelId="{8434404E-1433-4651-90AF-1FD74563D32D}" type="sibTrans" cxnId="{B54D6D04-8AA4-4B1C-A523-A4AF406DAC45}">
      <dgm:prSet/>
      <dgm:spPr/>
      <dgm:t>
        <a:bodyPr/>
        <a:lstStyle/>
        <a:p>
          <a:endParaRPr lang="es-CR"/>
        </a:p>
      </dgm:t>
    </dgm:pt>
    <dgm:pt modelId="{E581650F-9DE4-42BD-94C0-253F11BC7134}" type="pres">
      <dgm:prSet presAssocID="{3F8B6994-960D-49A0-83D3-1F39F212F31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E50D2E1-9AEE-43F2-8E2D-6382E3306F44}" type="pres">
      <dgm:prSet presAssocID="{3F8B6994-960D-49A0-83D3-1F39F212F31B}" presName="cycle" presStyleCnt="0"/>
      <dgm:spPr/>
    </dgm:pt>
    <dgm:pt modelId="{6BD64F9C-E999-4E8A-A934-B51235DD5435}" type="pres">
      <dgm:prSet presAssocID="{3F8B6994-960D-49A0-83D3-1F39F212F31B}" presName="centerShape" presStyleCnt="0"/>
      <dgm:spPr/>
    </dgm:pt>
    <dgm:pt modelId="{C86D01A4-795D-462A-A6C5-989CA31573FA}" type="pres">
      <dgm:prSet presAssocID="{3F8B6994-960D-49A0-83D3-1F39F212F31B}" presName="connSite" presStyleLbl="node1" presStyleIdx="0" presStyleCnt="4"/>
      <dgm:spPr/>
    </dgm:pt>
    <dgm:pt modelId="{97910019-FEB2-4FAF-8147-D4CFF8629555}" type="pres">
      <dgm:prSet presAssocID="{3F8B6994-960D-49A0-83D3-1F39F212F31B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3000" r="-13000"/>
          </a:stretch>
        </a:blipFill>
      </dgm:spPr>
    </dgm:pt>
    <dgm:pt modelId="{79E5091A-454B-4E9C-BCB0-5B2C8BBE5829}" type="pres">
      <dgm:prSet presAssocID="{E4987D75-79A9-49E8-8523-A7796AA64EFF}" presName="Name25" presStyleLbl="parChTrans1D1" presStyleIdx="0" presStyleCnt="3"/>
      <dgm:spPr/>
    </dgm:pt>
    <dgm:pt modelId="{3128C617-07F1-49CB-A127-9B77365684D5}" type="pres">
      <dgm:prSet presAssocID="{81C5BEA9-96AA-4BC9-8F1D-18F388CCC983}" presName="node" presStyleCnt="0"/>
      <dgm:spPr/>
    </dgm:pt>
    <dgm:pt modelId="{0BB2F1F0-DDC1-4BFC-9CB6-F71AC3BE4720}" type="pres">
      <dgm:prSet presAssocID="{81C5BEA9-96AA-4BC9-8F1D-18F388CCC983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55B43FA-3840-4800-9F27-24DA57B6DECF}" type="pres">
      <dgm:prSet presAssocID="{81C5BEA9-96AA-4BC9-8F1D-18F388CCC983}" presName="childNode" presStyleLbl="revTx" presStyleIdx="0" presStyleCnt="0">
        <dgm:presLayoutVars>
          <dgm:bulletEnabled val="1"/>
        </dgm:presLayoutVars>
      </dgm:prSet>
      <dgm:spPr/>
    </dgm:pt>
    <dgm:pt modelId="{A12BA24E-EC4F-497F-B0EA-E3689243065A}" type="pres">
      <dgm:prSet presAssocID="{633A27D3-6F4A-4807-87D4-A67270CDF882}" presName="Name25" presStyleLbl="parChTrans1D1" presStyleIdx="1" presStyleCnt="3"/>
      <dgm:spPr/>
    </dgm:pt>
    <dgm:pt modelId="{61A14CC2-0E14-46B3-B3D3-4340E73CDC31}" type="pres">
      <dgm:prSet presAssocID="{D25D2F5C-706C-4CF4-9E56-3F26FE3B56B8}" presName="node" presStyleCnt="0"/>
      <dgm:spPr/>
    </dgm:pt>
    <dgm:pt modelId="{55F0904A-6708-436F-8B9C-92D35D3AEFED}" type="pres">
      <dgm:prSet presAssocID="{D25D2F5C-706C-4CF4-9E56-3F26FE3B56B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77406E19-3C03-489A-902A-227BF8653C30}" type="pres">
      <dgm:prSet presAssocID="{D25D2F5C-706C-4CF4-9E56-3F26FE3B56B8}" presName="childNode" presStyleLbl="revTx" presStyleIdx="0" presStyleCnt="0">
        <dgm:presLayoutVars>
          <dgm:bulletEnabled val="1"/>
        </dgm:presLayoutVars>
      </dgm:prSet>
      <dgm:spPr/>
    </dgm:pt>
    <dgm:pt modelId="{F541AC08-5B7E-4133-9A8E-57C697B9B9EC}" type="pres">
      <dgm:prSet presAssocID="{24FF5C03-3475-49D1-9999-FAC65F5BA22A}" presName="Name25" presStyleLbl="parChTrans1D1" presStyleIdx="2" presStyleCnt="3"/>
      <dgm:spPr/>
    </dgm:pt>
    <dgm:pt modelId="{4E907C6D-A5C6-4793-A649-18831100B6AD}" type="pres">
      <dgm:prSet presAssocID="{7286D343-1A5D-4234-B57E-640614175EEC}" presName="node" presStyleCnt="0"/>
      <dgm:spPr/>
    </dgm:pt>
    <dgm:pt modelId="{BF78C5EB-AB67-4CA4-A328-85E29DF2DEB9}" type="pres">
      <dgm:prSet presAssocID="{7286D343-1A5D-4234-B57E-640614175EEC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F06EB9D-08CC-48C9-A1D5-733EEC8BECD6}" type="pres">
      <dgm:prSet presAssocID="{7286D343-1A5D-4234-B57E-640614175EE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54D6D04-8AA4-4B1C-A523-A4AF406DAC45}" srcId="{3F8B6994-960D-49A0-83D3-1F39F212F31B}" destId="{7286D343-1A5D-4234-B57E-640614175EEC}" srcOrd="2" destOrd="0" parTransId="{24FF5C03-3475-49D1-9999-FAC65F5BA22A}" sibTransId="{8434404E-1433-4651-90AF-1FD74563D32D}"/>
    <dgm:cxn modelId="{F5B52E14-6824-4BCF-A781-7E576F06E197}" srcId="{3F8B6994-960D-49A0-83D3-1F39F212F31B}" destId="{D25D2F5C-706C-4CF4-9E56-3F26FE3B56B8}" srcOrd="1" destOrd="0" parTransId="{633A27D3-6F4A-4807-87D4-A67270CDF882}" sibTransId="{0CA864A3-4F2F-41FD-B938-46E5EEBE47FA}"/>
    <dgm:cxn modelId="{A79CBE4F-0B83-4F15-AAC5-09BB780F4560}" type="presOf" srcId="{81C5BEA9-96AA-4BC9-8F1D-18F388CCC983}" destId="{0BB2F1F0-DDC1-4BFC-9CB6-F71AC3BE4720}" srcOrd="0" destOrd="0" presId="urn:microsoft.com/office/officeart/2005/8/layout/radial2"/>
    <dgm:cxn modelId="{CBAA5A50-7DE1-4903-B9D2-83CC8B991CC2}" type="presOf" srcId="{7286D343-1A5D-4234-B57E-640614175EEC}" destId="{BF78C5EB-AB67-4CA4-A328-85E29DF2DEB9}" srcOrd="0" destOrd="0" presId="urn:microsoft.com/office/officeart/2005/8/layout/radial2"/>
    <dgm:cxn modelId="{8B598D53-4FBE-42B0-9D1B-BB1A4203A581}" type="presOf" srcId="{E4987D75-79A9-49E8-8523-A7796AA64EFF}" destId="{79E5091A-454B-4E9C-BCB0-5B2C8BBE5829}" srcOrd="0" destOrd="0" presId="urn:microsoft.com/office/officeart/2005/8/layout/radial2"/>
    <dgm:cxn modelId="{2C59AA9F-D8E8-42F4-803F-74374E3E0C65}" type="presOf" srcId="{D25D2F5C-706C-4CF4-9E56-3F26FE3B56B8}" destId="{55F0904A-6708-436F-8B9C-92D35D3AEFED}" srcOrd="0" destOrd="0" presId="urn:microsoft.com/office/officeart/2005/8/layout/radial2"/>
    <dgm:cxn modelId="{9B1716A3-6210-42D4-B878-9418F5316A42}" srcId="{3F8B6994-960D-49A0-83D3-1F39F212F31B}" destId="{81C5BEA9-96AA-4BC9-8F1D-18F388CCC983}" srcOrd="0" destOrd="0" parTransId="{E4987D75-79A9-49E8-8523-A7796AA64EFF}" sibTransId="{AABBD52F-2092-42AB-B2AC-94C48AD28A55}"/>
    <dgm:cxn modelId="{E02CACAB-7EB5-44B9-B9E4-138258BFF746}" type="presOf" srcId="{24FF5C03-3475-49D1-9999-FAC65F5BA22A}" destId="{F541AC08-5B7E-4133-9A8E-57C697B9B9EC}" srcOrd="0" destOrd="0" presId="urn:microsoft.com/office/officeart/2005/8/layout/radial2"/>
    <dgm:cxn modelId="{318507DE-215C-4D21-96DC-750D15C03051}" type="presOf" srcId="{3F8B6994-960D-49A0-83D3-1F39F212F31B}" destId="{E581650F-9DE4-42BD-94C0-253F11BC7134}" srcOrd="0" destOrd="0" presId="urn:microsoft.com/office/officeart/2005/8/layout/radial2"/>
    <dgm:cxn modelId="{778EB6DE-C727-4750-824F-5A01CF6E2E23}" type="presOf" srcId="{633A27D3-6F4A-4807-87D4-A67270CDF882}" destId="{A12BA24E-EC4F-497F-B0EA-E3689243065A}" srcOrd="0" destOrd="0" presId="urn:microsoft.com/office/officeart/2005/8/layout/radial2"/>
    <dgm:cxn modelId="{B73B7656-A8A9-4160-A5C9-97F57714F87C}" type="presParOf" srcId="{E581650F-9DE4-42BD-94C0-253F11BC7134}" destId="{3E50D2E1-9AEE-43F2-8E2D-6382E3306F44}" srcOrd="0" destOrd="0" presId="urn:microsoft.com/office/officeart/2005/8/layout/radial2"/>
    <dgm:cxn modelId="{6ED79581-E99D-4BD3-B1B7-D81537130167}" type="presParOf" srcId="{3E50D2E1-9AEE-43F2-8E2D-6382E3306F44}" destId="{6BD64F9C-E999-4E8A-A934-B51235DD5435}" srcOrd="0" destOrd="0" presId="urn:microsoft.com/office/officeart/2005/8/layout/radial2"/>
    <dgm:cxn modelId="{AFC01838-8689-4CA4-9051-1B47396EF9F9}" type="presParOf" srcId="{6BD64F9C-E999-4E8A-A934-B51235DD5435}" destId="{C86D01A4-795D-462A-A6C5-989CA31573FA}" srcOrd="0" destOrd="0" presId="urn:microsoft.com/office/officeart/2005/8/layout/radial2"/>
    <dgm:cxn modelId="{6025D299-B8E0-46BE-8FE6-E8852E33049B}" type="presParOf" srcId="{6BD64F9C-E999-4E8A-A934-B51235DD5435}" destId="{97910019-FEB2-4FAF-8147-D4CFF8629555}" srcOrd="1" destOrd="0" presId="urn:microsoft.com/office/officeart/2005/8/layout/radial2"/>
    <dgm:cxn modelId="{BEAF176E-D5DF-47D2-9590-2FF3112608CF}" type="presParOf" srcId="{3E50D2E1-9AEE-43F2-8E2D-6382E3306F44}" destId="{79E5091A-454B-4E9C-BCB0-5B2C8BBE5829}" srcOrd="1" destOrd="0" presId="urn:microsoft.com/office/officeart/2005/8/layout/radial2"/>
    <dgm:cxn modelId="{369F6429-57F5-4815-B893-831F21AA9EF6}" type="presParOf" srcId="{3E50D2E1-9AEE-43F2-8E2D-6382E3306F44}" destId="{3128C617-07F1-49CB-A127-9B77365684D5}" srcOrd="2" destOrd="0" presId="urn:microsoft.com/office/officeart/2005/8/layout/radial2"/>
    <dgm:cxn modelId="{BCD888F4-935C-412B-AD28-14F5E19A10BC}" type="presParOf" srcId="{3128C617-07F1-49CB-A127-9B77365684D5}" destId="{0BB2F1F0-DDC1-4BFC-9CB6-F71AC3BE4720}" srcOrd="0" destOrd="0" presId="urn:microsoft.com/office/officeart/2005/8/layout/radial2"/>
    <dgm:cxn modelId="{DEAF3E04-A248-40C9-A499-FED65CE795DD}" type="presParOf" srcId="{3128C617-07F1-49CB-A127-9B77365684D5}" destId="{155B43FA-3840-4800-9F27-24DA57B6DECF}" srcOrd="1" destOrd="0" presId="urn:microsoft.com/office/officeart/2005/8/layout/radial2"/>
    <dgm:cxn modelId="{C9EB1A29-D202-46C3-AE9F-A56FD1181C5F}" type="presParOf" srcId="{3E50D2E1-9AEE-43F2-8E2D-6382E3306F44}" destId="{A12BA24E-EC4F-497F-B0EA-E3689243065A}" srcOrd="3" destOrd="0" presId="urn:microsoft.com/office/officeart/2005/8/layout/radial2"/>
    <dgm:cxn modelId="{1A3EA385-0B47-414C-B998-69B011D4FA95}" type="presParOf" srcId="{3E50D2E1-9AEE-43F2-8E2D-6382E3306F44}" destId="{61A14CC2-0E14-46B3-B3D3-4340E73CDC31}" srcOrd="4" destOrd="0" presId="urn:microsoft.com/office/officeart/2005/8/layout/radial2"/>
    <dgm:cxn modelId="{1926A6D7-BFA8-420F-9EAA-F98BC0D82CA5}" type="presParOf" srcId="{61A14CC2-0E14-46B3-B3D3-4340E73CDC31}" destId="{55F0904A-6708-436F-8B9C-92D35D3AEFED}" srcOrd="0" destOrd="0" presId="urn:microsoft.com/office/officeart/2005/8/layout/radial2"/>
    <dgm:cxn modelId="{54A0AD16-9392-4D5B-B96B-73E2AC11F2B7}" type="presParOf" srcId="{61A14CC2-0E14-46B3-B3D3-4340E73CDC31}" destId="{77406E19-3C03-489A-902A-227BF8653C30}" srcOrd="1" destOrd="0" presId="urn:microsoft.com/office/officeart/2005/8/layout/radial2"/>
    <dgm:cxn modelId="{CF5C0236-F98A-492C-AED4-EDB5407AEEC4}" type="presParOf" srcId="{3E50D2E1-9AEE-43F2-8E2D-6382E3306F44}" destId="{F541AC08-5B7E-4133-9A8E-57C697B9B9EC}" srcOrd="5" destOrd="0" presId="urn:microsoft.com/office/officeart/2005/8/layout/radial2"/>
    <dgm:cxn modelId="{55F3F5A1-A2DD-4E20-9A6C-647A4C2CDC30}" type="presParOf" srcId="{3E50D2E1-9AEE-43F2-8E2D-6382E3306F44}" destId="{4E907C6D-A5C6-4793-A649-18831100B6AD}" srcOrd="6" destOrd="0" presId="urn:microsoft.com/office/officeart/2005/8/layout/radial2"/>
    <dgm:cxn modelId="{1DD2B6CE-6F3F-42D1-80C5-FA169D05A072}" type="presParOf" srcId="{4E907C6D-A5C6-4793-A649-18831100B6AD}" destId="{BF78C5EB-AB67-4CA4-A328-85E29DF2DEB9}" srcOrd="0" destOrd="0" presId="urn:microsoft.com/office/officeart/2005/8/layout/radial2"/>
    <dgm:cxn modelId="{A922A4F6-E352-472E-A868-83C533D88F62}" type="presParOf" srcId="{4E907C6D-A5C6-4793-A649-18831100B6AD}" destId="{9F06EB9D-08CC-48C9-A1D5-733EEC8BECD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0A75B-7CF2-4476-9A1E-13A72F5AA88E}">
      <dsp:nvSpPr>
        <dsp:cNvPr id="0" name=""/>
        <dsp:cNvSpPr/>
      </dsp:nvSpPr>
      <dsp:spPr>
        <a:xfrm rot="10800000">
          <a:off x="1537685" y="698"/>
          <a:ext cx="5412429" cy="6976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3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Compras verdes </a:t>
          </a:r>
          <a:r>
            <a:rPr lang="es-CR" sz="800" kern="1200" dirty="0"/>
            <a:t>(imagen tomada de: https://es.dreamstime.com/fotos-de-archivo-libres-de-regal%C3%ADas-compras-verdes-image37440558)</a:t>
          </a:r>
        </a:p>
      </dsp:txBody>
      <dsp:txXfrm rot="10800000">
        <a:off x="1712089" y="698"/>
        <a:ext cx="5238025" cy="697616"/>
      </dsp:txXfrm>
    </dsp:sp>
    <dsp:sp modelId="{4B172F0D-B7B7-4F30-ABCD-5160F94A7B03}">
      <dsp:nvSpPr>
        <dsp:cNvPr id="0" name=""/>
        <dsp:cNvSpPr/>
      </dsp:nvSpPr>
      <dsp:spPr>
        <a:xfrm>
          <a:off x="1188877" y="698"/>
          <a:ext cx="697616" cy="6976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021F5-1D3E-4E4E-ACC6-5CC136319105}">
      <dsp:nvSpPr>
        <dsp:cNvPr id="0" name=""/>
        <dsp:cNvSpPr/>
      </dsp:nvSpPr>
      <dsp:spPr>
        <a:xfrm rot="10800000">
          <a:off x="1537685" y="906559"/>
          <a:ext cx="5412429" cy="6976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3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Compras sustentables </a:t>
          </a:r>
          <a:r>
            <a:rPr lang="es-CR" sz="800" kern="1200" dirty="0"/>
            <a:t>(imagen tomada </a:t>
          </a:r>
          <a:r>
            <a:rPr lang="es-CR" sz="800" kern="1200" dirty="0" err="1"/>
            <a:t>de:http</a:t>
          </a:r>
          <a:r>
            <a:rPr lang="es-CR" sz="800" kern="1200" dirty="0"/>
            <a:t>://www.grupomm.com.ve/mad-maq/ambiental/?lang=en)  </a:t>
          </a:r>
        </a:p>
      </dsp:txBody>
      <dsp:txXfrm rot="10800000">
        <a:off x="1712089" y="906559"/>
        <a:ext cx="5238025" cy="697616"/>
      </dsp:txXfrm>
    </dsp:sp>
    <dsp:sp modelId="{F24E4C22-370C-4C97-BAFD-28A6FE2BEF48}">
      <dsp:nvSpPr>
        <dsp:cNvPr id="0" name=""/>
        <dsp:cNvSpPr/>
      </dsp:nvSpPr>
      <dsp:spPr>
        <a:xfrm>
          <a:off x="1188877" y="906559"/>
          <a:ext cx="697616" cy="6976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47CB2-B07F-4D94-8882-2F39D630B794}">
      <dsp:nvSpPr>
        <dsp:cNvPr id="0" name=""/>
        <dsp:cNvSpPr/>
      </dsp:nvSpPr>
      <dsp:spPr>
        <a:xfrm rot="10800000">
          <a:off x="1491652" y="1812419"/>
          <a:ext cx="5473806" cy="6976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3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Compras sostenibles </a:t>
          </a:r>
          <a:r>
            <a:rPr lang="es-CR" sz="800" kern="1200" dirty="0"/>
            <a:t>(imagen tomada de: https://impulsapopular.com/gerencia/gestion/caracteristicas-de-una-empresa-sostenible/)</a:t>
          </a:r>
        </a:p>
      </dsp:txBody>
      <dsp:txXfrm rot="10800000">
        <a:off x="1666056" y="1812419"/>
        <a:ext cx="5299402" cy="697616"/>
      </dsp:txXfrm>
    </dsp:sp>
    <dsp:sp modelId="{89FABB59-3D5F-48D2-AF4D-E810F5134A3F}">
      <dsp:nvSpPr>
        <dsp:cNvPr id="0" name=""/>
        <dsp:cNvSpPr/>
      </dsp:nvSpPr>
      <dsp:spPr>
        <a:xfrm>
          <a:off x="1173532" y="1812419"/>
          <a:ext cx="697616" cy="6976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D7341-97BE-42F3-86AC-4519EFFAFC9D}">
      <dsp:nvSpPr>
        <dsp:cNvPr id="0" name=""/>
        <dsp:cNvSpPr/>
      </dsp:nvSpPr>
      <dsp:spPr>
        <a:xfrm rot="10800000">
          <a:off x="1561493" y="2718279"/>
          <a:ext cx="5412429" cy="6976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63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Compras Públicas estratégicas </a:t>
          </a:r>
          <a:r>
            <a:rPr lang="es-CR" sz="800" kern="1200" dirty="0"/>
            <a:t>(imagen tomada de: https://innovasuppliers.co/wp/2018/01/compras-estrategicas/ )</a:t>
          </a:r>
        </a:p>
      </dsp:txBody>
      <dsp:txXfrm rot="10800000">
        <a:off x="1735897" y="2718279"/>
        <a:ext cx="5238025" cy="697616"/>
      </dsp:txXfrm>
    </dsp:sp>
    <dsp:sp modelId="{5D22075F-45D7-4C5D-9C0F-B6136A68C1EF}">
      <dsp:nvSpPr>
        <dsp:cNvPr id="0" name=""/>
        <dsp:cNvSpPr/>
      </dsp:nvSpPr>
      <dsp:spPr>
        <a:xfrm>
          <a:off x="1165069" y="2718279"/>
          <a:ext cx="792848" cy="69761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7A54A-EC7F-4B00-ADAA-5E4AC3DB03F9}">
      <dsp:nvSpPr>
        <dsp:cNvPr id="0" name=""/>
        <dsp:cNvSpPr/>
      </dsp:nvSpPr>
      <dsp:spPr>
        <a:xfrm>
          <a:off x="6448" y="0"/>
          <a:ext cx="2295281" cy="1147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/>
            <a:t>Constitución Política</a:t>
          </a:r>
          <a:endParaRPr lang="es-CR" sz="3200" kern="1200" dirty="0"/>
        </a:p>
      </dsp:txBody>
      <dsp:txXfrm>
        <a:off x="40061" y="33613"/>
        <a:ext cx="2228055" cy="1080414"/>
      </dsp:txXfrm>
    </dsp:sp>
    <dsp:sp modelId="{EC4146FD-1442-475A-B634-CDEF81031337}">
      <dsp:nvSpPr>
        <dsp:cNvPr id="0" name=""/>
        <dsp:cNvSpPr/>
      </dsp:nvSpPr>
      <dsp:spPr>
        <a:xfrm rot="3912662">
          <a:off x="1849678" y="1256289"/>
          <a:ext cx="1556858" cy="48468"/>
        </a:xfrm>
        <a:custGeom>
          <a:avLst/>
          <a:gdLst/>
          <a:ahLst/>
          <a:cxnLst/>
          <a:rect l="0" t="0" r="0" b="0"/>
          <a:pathLst>
            <a:path>
              <a:moveTo>
                <a:pt x="0" y="24234"/>
              </a:moveTo>
              <a:lnTo>
                <a:pt x="1556858" y="24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589186" y="1241602"/>
        <a:ext cx="77842" cy="77842"/>
      </dsp:txXfrm>
    </dsp:sp>
    <dsp:sp modelId="{9FB115B5-AB3C-4D86-A0FC-83CF3BAACD92}">
      <dsp:nvSpPr>
        <dsp:cNvPr id="0" name=""/>
        <dsp:cNvSpPr/>
      </dsp:nvSpPr>
      <dsp:spPr>
        <a:xfrm>
          <a:off x="2954485" y="1412006"/>
          <a:ext cx="2295281" cy="1150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/>
            <a:t>Artículos 21, 46, 50, 69 y 89 reconocen:</a:t>
          </a:r>
        </a:p>
      </dsp:txBody>
      <dsp:txXfrm>
        <a:off x="2988180" y="1445701"/>
        <a:ext cx="2227891" cy="1083051"/>
      </dsp:txXfrm>
    </dsp:sp>
    <dsp:sp modelId="{0D601C9C-58AF-435F-9B7F-B11B8BC6C06D}">
      <dsp:nvSpPr>
        <dsp:cNvPr id="0" name=""/>
        <dsp:cNvSpPr/>
      </dsp:nvSpPr>
      <dsp:spPr>
        <a:xfrm rot="2517355">
          <a:off x="5050518" y="2482650"/>
          <a:ext cx="1554561" cy="48468"/>
        </a:xfrm>
        <a:custGeom>
          <a:avLst/>
          <a:gdLst/>
          <a:ahLst/>
          <a:cxnLst/>
          <a:rect l="0" t="0" r="0" b="0"/>
          <a:pathLst>
            <a:path>
              <a:moveTo>
                <a:pt x="0" y="24234"/>
              </a:moveTo>
              <a:lnTo>
                <a:pt x="1554561" y="242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5788934" y="2468021"/>
        <a:ext cx="77728" cy="77728"/>
      </dsp:txXfrm>
    </dsp:sp>
    <dsp:sp modelId="{D4810AD7-5114-4996-B338-27288B8E1ECB}">
      <dsp:nvSpPr>
        <dsp:cNvPr id="0" name=""/>
        <dsp:cNvSpPr/>
      </dsp:nvSpPr>
      <dsp:spPr>
        <a:xfrm>
          <a:off x="6405831" y="1791010"/>
          <a:ext cx="2406878" cy="2471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Derecho protección salud, ambiente, explotación racional tierra, distribución equitativa (...)</a:t>
          </a:r>
          <a:endParaRPr lang="es-CR" sz="2400" kern="1200" dirty="0"/>
        </a:p>
      </dsp:txBody>
      <dsp:txXfrm>
        <a:off x="6476326" y="1861505"/>
        <a:ext cx="2265888" cy="2330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80D7E-1CB6-47CA-B3C8-A09C0A727EC4}">
      <dsp:nvSpPr>
        <dsp:cNvPr id="0" name=""/>
        <dsp:cNvSpPr/>
      </dsp:nvSpPr>
      <dsp:spPr>
        <a:xfrm>
          <a:off x="2453228" y="2244805"/>
          <a:ext cx="373382" cy="1217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691" y="0"/>
              </a:lnTo>
              <a:lnTo>
                <a:pt x="186691" y="1217494"/>
              </a:lnTo>
              <a:lnTo>
                <a:pt x="373382" y="121749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608082" y="2821716"/>
        <a:ext cx="63673" cy="63673"/>
      </dsp:txXfrm>
    </dsp:sp>
    <dsp:sp modelId="{29A9D9A9-FD79-44DC-B61E-D9B725CC2918}">
      <dsp:nvSpPr>
        <dsp:cNvPr id="0" name=""/>
        <dsp:cNvSpPr/>
      </dsp:nvSpPr>
      <dsp:spPr>
        <a:xfrm>
          <a:off x="2453228" y="1123982"/>
          <a:ext cx="380544" cy="1120823"/>
        </a:xfrm>
        <a:custGeom>
          <a:avLst/>
          <a:gdLst/>
          <a:ahLst/>
          <a:cxnLst/>
          <a:rect l="0" t="0" r="0" b="0"/>
          <a:pathLst>
            <a:path>
              <a:moveTo>
                <a:pt x="0" y="1120823"/>
              </a:moveTo>
              <a:lnTo>
                <a:pt x="190272" y="1120823"/>
              </a:lnTo>
              <a:lnTo>
                <a:pt x="190272" y="0"/>
              </a:lnTo>
              <a:lnTo>
                <a:pt x="380544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2613909" y="1654802"/>
        <a:ext cx="59183" cy="59183"/>
      </dsp:txXfrm>
    </dsp:sp>
    <dsp:sp modelId="{524405EC-1366-4927-95C6-96C8B3778571}">
      <dsp:nvSpPr>
        <dsp:cNvPr id="0" name=""/>
        <dsp:cNvSpPr/>
      </dsp:nvSpPr>
      <dsp:spPr>
        <a:xfrm>
          <a:off x="552473" y="962234"/>
          <a:ext cx="1236369" cy="2565140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ARTÍCULO 34</a:t>
          </a:r>
          <a:r>
            <a:rPr lang="es-CR" sz="1700" b="0" kern="1200" dirty="0"/>
            <a:t>.-</a:t>
          </a:r>
          <a:r>
            <a:rPr lang="es-CR" sz="1700" b="1" kern="1200" dirty="0"/>
            <a:t>  </a:t>
          </a:r>
          <a:r>
            <a:rPr lang="es-CR" sz="1700" kern="1200" dirty="0"/>
            <a:t>Compras del Estado (</a:t>
          </a:r>
          <a:r>
            <a:rPr lang="es-CR" sz="1700" kern="1200" dirty="0" err="1"/>
            <a:t>modif</a:t>
          </a:r>
          <a:r>
            <a:rPr lang="es-CR" sz="1700" kern="1200" dirty="0"/>
            <a:t> </a:t>
          </a:r>
          <a:r>
            <a:rPr lang="es-ES" sz="1700" kern="1200" dirty="0"/>
            <a:t>art. 2° ley </a:t>
          </a:r>
          <a:r>
            <a:rPr lang="es-ES" sz="1700" kern="1200" dirty="0" err="1"/>
            <a:t>N°</a:t>
          </a:r>
          <a:r>
            <a:rPr lang="es-ES" sz="1700" kern="1200" dirty="0"/>
            <a:t> 10031 del 4 -10-2021, pasó antiguo art. 29 al 34)</a:t>
          </a:r>
          <a:endParaRPr lang="es-CR" sz="1700" kern="1200" dirty="0"/>
        </a:p>
      </dsp:txBody>
      <dsp:txXfrm>
        <a:off x="552473" y="962234"/>
        <a:ext cx="1236369" cy="2565140"/>
      </dsp:txXfrm>
    </dsp:sp>
    <dsp:sp modelId="{742564D8-DE20-4842-A7E0-10A3A4254188}">
      <dsp:nvSpPr>
        <dsp:cNvPr id="0" name=""/>
        <dsp:cNvSpPr/>
      </dsp:nvSpPr>
      <dsp:spPr>
        <a:xfrm>
          <a:off x="2833773" y="473478"/>
          <a:ext cx="6659922" cy="130100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b="1" u="sng" kern="1200" dirty="0"/>
            <a:t>“</a:t>
          </a:r>
          <a:r>
            <a:rPr lang="es-CR" sz="2400" b="1" u="sng" kern="1200" dirty="0" err="1"/>
            <a:t>Autorízase</a:t>
          </a:r>
          <a:r>
            <a:rPr lang="es-CR" sz="2400" b="1" u="none" kern="1200" dirty="0"/>
            <a:t> </a:t>
          </a:r>
          <a:r>
            <a:rPr lang="es-CR" sz="1600" kern="1200" dirty="0"/>
            <a:t>a las instituciones de la Administración Pública, empresas públicas y municipalidades para que </a:t>
          </a:r>
          <a:r>
            <a:rPr lang="es-CR" sz="2400" u="sng" kern="1200" dirty="0"/>
            <a:t>promuevan </a:t>
          </a:r>
          <a:r>
            <a:rPr lang="es-CR" sz="1600" u="sng" kern="1200" dirty="0"/>
            <a:t>la</a:t>
          </a:r>
          <a:r>
            <a:rPr lang="es-CR" sz="2400" u="sng" kern="1200" dirty="0"/>
            <a:t> compra </a:t>
          </a:r>
          <a:r>
            <a:rPr lang="es-CR" sz="1600" u="sng" kern="1200" dirty="0"/>
            <a:t>y la </a:t>
          </a:r>
          <a:r>
            <a:rPr lang="es-CR" sz="2400" u="sng" kern="1200" dirty="0"/>
            <a:t>utilización </a:t>
          </a:r>
          <a:r>
            <a:rPr lang="es-CR" sz="1600" u="sng" kern="1200" dirty="0"/>
            <a:t>de</a:t>
          </a:r>
          <a:r>
            <a:rPr lang="es-CR" sz="2400" u="sng" kern="1200" dirty="0"/>
            <a:t> materiales reutilizables, reciclables, biodegradables </a:t>
          </a:r>
          <a:r>
            <a:rPr lang="es-CR" sz="1600" u="sng" kern="1200" dirty="0"/>
            <a:t>y</a:t>
          </a:r>
          <a:r>
            <a:rPr lang="es-CR" sz="2400" u="sng" kern="1200" dirty="0"/>
            <a:t> valorizables</a:t>
          </a:r>
          <a:r>
            <a:rPr lang="es-CR" sz="2400" kern="1200" dirty="0"/>
            <a:t>(…).</a:t>
          </a:r>
        </a:p>
      </dsp:txBody>
      <dsp:txXfrm>
        <a:off x="2833773" y="473478"/>
        <a:ext cx="6659922" cy="1301006"/>
      </dsp:txXfrm>
    </dsp:sp>
    <dsp:sp modelId="{607A8143-240D-4A13-AD3C-48DEA44D0A1B}">
      <dsp:nvSpPr>
        <dsp:cNvPr id="0" name=""/>
        <dsp:cNvSpPr/>
      </dsp:nvSpPr>
      <dsp:spPr>
        <a:xfrm>
          <a:off x="2826610" y="2546188"/>
          <a:ext cx="6667085" cy="1832223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u="sng" kern="1200" dirty="0"/>
            <a:t>(…) deberán dar un veinte por ciento (20%) adicional </a:t>
          </a:r>
          <a:r>
            <a:rPr lang="es-CR" sz="1600" u="sng" kern="1200" dirty="0"/>
            <a:t>a los</a:t>
          </a:r>
          <a:r>
            <a:rPr lang="es-CR" sz="2400" u="sng" kern="1200" dirty="0"/>
            <a:t> oferentes </a:t>
          </a:r>
          <a:r>
            <a:rPr lang="es-CR" sz="1600" u="sng" kern="1200" dirty="0"/>
            <a:t>que, en </a:t>
          </a:r>
          <a:r>
            <a:rPr lang="es-CR" sz="2400" u="sng" kern="1200" dirty="0"/>
            <a:t>igualdad </a:t>
          </a:r>
          <a:r>
            <a:rPr lang="es-CR" sz="1600" u="sng" kern="1200" dirty="0"/>
            <a:t>de</a:t>
          </a:r>
          <a:r>
            <a:rPr lang="es-CR" sz="2400" u="sng" kern="1200" dirty="0"/>
            <a:t> condiciones</a:t>
          </a:r>
          <a:r>
            <a:rPr lang="es-CR" sz="2400" kern="1200" dirty="0"/>
            <a:t>, demuestren </a:t>
          </a:r>
          <a:r>
            <a:rPr lang="es-CR" sz="1600" kern="1200" dirty="0"/>
            <a:t>que los </a:t>
          </a:r>
          <a:r>
            <a:rPr lang="es-CR" sz="2400" kern="1200" dirty="0"/>
            <a:t>productos ofrecidos </a:t>
          </a:r>
          <a:r>
            <a:rPr lang="es-CR" sz="2400" u="sng" kern="1200" dirty="0"/>
            <a:t>incorporan criterios </a:t>
          </a:r>
          <a:r>
            <a:rPr lang="es-CR" sz="1600" u="sng" kern="1200" dirty="0"/>
            <a:t>de la </a:t>
          </a:r>
          <a:r>
            <a:rPr lang="es-CR" sz="2400" u="sng" kern="1200" dirty="0"/>
            <a:t>gestión integral </a:t>
          </a:r>
          <a:r>
            <a:rPr lang="es-CR" sz="1600" u="sng" kern="1200" dirty="0"/>
            <a:t>de</a:t>
          </a:r>
          <a:r>
            <a:rPr lang="es-CR" sz="2400" u="sng" kern="1200" dirty="0"/>
            <a:t> residuos</a:t>
          </a:r>
          <a:r>
            <a:rPr lang="es-CR" sz="2400" kern="1200" dirty="0"/>
            <a:t>, </a:t>
          </a:r>
          <a:r>
            <a:rPr lang="es-CR" sz="1600" kern="1200" dirty="0"/>
            <a:t>así como la </a:t>
          </a:r>
          <a:r>
            <a:rPr lang="es-CR" sz="2400" u="sng" kern="1200" dirty="0"/>
            <a:t>gestión </a:t>
          </a:r>
          <a:r>
            <a:rPr lang="es-CR" sz="1600" u="sng" kern="1200" dirty="0"/>
            <a:t>del</a:t>
          </a:r>
          <a:r>
            <a:rPr lang="es-CR" sz="2400" u="sng" kern="1200" dirty="0"/>
            <a:t> residuo</a:t>
          </a:r>
          <a:r>
            <a:rPr lang="es-CR" sz="2400" kern="1200" dirty="0"/>
            <a:t> </a:t>
          </a:r>
          <a:r>
            <a:rPr lang="es-CR" sz="1600" kern="1200" dirty="0"/>
            <a:t>una vez </a:t>
          </a:r>
          <a:r>
            <a:rPr lang="es-CR" sz="2400" b="1" kern="1200" dirty="0"/>
            <a:t>terminada</a:t>
          </a:r>
          <a:r>
            <a:rPr lang="es-CR" sz="2400" kern="1200" dirty="0"/>
            <a:t> </a:t>
          </a:r>
          <a:r>
            <a:rPr lang="es-CR" sz="1600" kern="1200" dirty="0"/>
            <a:t>su</a:t>
          </a:r>
          <a:r>
            <a:rPr lang="es-CR" sz="2400" kern="1200" dirty="0"/>
            <a:t> </a:t>
          </a:r>
          <a:r>
            <a:rPr lang="es-CR" sz="2400" b="1" kern="1200" dirty="0"/>
            <a:t>vida útil </a:t>
          </a:r>
          <a:r>
            <a:rPr lang="es-CR" sz="2400" kern="1200" dirty="0"/>
            <a:t>(…).</a:t>
          </a:r>
        </a:p>
      </dsp:txBody>
      <dsp:txXfrm>
        <a:off x="2826610" y="2546188"/>
        <a:ext cx="6667085" cy="1832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A8F27-BF58-4274-8140-762E0AB08986}">
      <dsp:nvSpPr>
        <dsp:cNvPr id="0" name=""/>
        <dsp:cNvSpPr/>
      </dsp:nvSpPr>
      <dsp:spPr>
        <a:xfrm>
          <a:off x="0" y="360"/>
          <a:ext cx="8229600" cy="36897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b="1" kern="1200" dirty="0">
              <a:solidFill>
                <a:schemeClr val="tx1"/>
              </a:solidFill>
            </a:rPr>
            <a:t>Ley para la Gestión Integral de Residuos, N° 8839</a:t>
          </a:r>
          <a:endParaRPr lang="es-CR" sz="2400" kern="1200" dirty="0">
            <a:solidFill>
              <a:schemeClr val="tx1"/>
            </a:solidFill>
          </a:endParaRPr>
        </a:p>
      </dsp:txBody>
      <dsp:txXfrm>
        <a:off x="18012" y="18372"/>
        <a:ext cx="8193576" cy="332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1C8F0-7F40-49B8-9F84-9173BE293FCB}">
      <dsp:nvSpPr>
        <dsp:cNvPr id="0" name=""/>
        <dsp:cNvSpPr/>
      </dsp:nvSpPr>
      <dsp:spPr>
        <a:xfrm>
          <a:off x="76134" y="429960"/>
          <a:ext cx="1804436" cy="5638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93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352 Luminarias</a:t>
          </a:r>
          <a:endParaRPr lang="es-CR" sz="1600" kern="1200" dirty="0"/>
        </a:p>
      </dsp:txBody>
      <dsp:txXfrm>
        <a:off x="76134" y="429960"/>
        <a:ext cx="1804436" cy="563886"/>
      </dsp:txXfrm>
    </dsp:sp>
    <dsp:sp modelId="{8CBF8A93-5BC3-4F4B-A19F-43F5A77820D8}">
      <dsp:nvSpPr>
        <dsp:cNvPr id="0" name=""/>
        <dsp:cNvSpPr/>
      </dsp:nvSpPr>
      <dsp:spPr>
        <a:xfrm>
          <a:off x="949" y="348510"/>
          <a:ext cx="394720" cy="592080"/>
        </a:xfrm>
        <a:prstGeom prst="rect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46B58-ED75-435F-9C84-D3109CD7C68F}">
      <dsp:nvSpPr>
        <dsp:cNvPr id="0" name=""/>
        <dsp:cNvSpPr/>
      </dsp:nvSpPr>
      <dsp:spPr>
        <a:xfrm>
          <a:off x="2056611" y="429960"/>
          <a:ext cx="1804436" cy="5638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93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301 refrigeradores y congeladores</a:t>
          </a:r>
          <a:endParaRPr lang="es-CR" sz="1600" kern="1200" dirty="0"/>
        </a:p>
      </dsp:txBody>
      <dsp:txXfrm>
        <a:off x="2056611" y="429960"/>
        <a:ext cx="1804436" cy="563886"/>
      </dsp:txXfrm>
    </dsp:sp>
    <dsp:sp modelId="{2BE7F199-8D9C-46D9-8723-B556D9CA9C4C}">
      <dsp:nvSpPr>
        <dsp:cNvPr id="0" name=""/>
        <dsp:cNvSpPr/>
      </dsp:nvSpPr>
      <dsp:spPr>
        <a:xfrm>
          <a:off x="1980476" y="348510"/>
          <a:ext cx="394720" cy="592080"/>
        </a:xfrm>
        <a:prstGeom prst="rect">
          <a:avLst/>
        </a:prstGeom>
        <a:solidFill>
          <a:schemeClr val="accent1">
            <a:tint val="50000"/>
            <a:alpha val="90000"/>
            <a:hueOff val="28195"/>
            <a:satOff val="-1322"/>
            <a:lumOff val="565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F0664-E1B6-4DF9-A151-0F6BBD356963}">
      <dsp:nvSpPr>
        <dsp:cNvPr id="0" name=""/>
        <dsp:cNvSpPr/>
      </dsp:nvSpPr>
      <dsp:spPr>
        <a:xfrm>
          <a:off x="1152396" y="1139831"/>
          <a:ext cx="2006569" cy="5638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93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64 aires acondicionados</a:t>
          </a:r>
          <a:endParaRPr lang="es-CR" sz="1600" kern="1200" dirty="0"/>
        </a:p>
      </dsp:txBody>
      <dsp:txXfrm>
        <a:off x="1152396" y="1139831"/>
        <a:ext cx="2006569" cy="563886"/>
      </dsp:txXfrm>
    </dsp:sp>
    <dsp:sp modelId="{BD80BF73-0474-4FFB-A95B-B28A957B3D4D}">
      <dsp:nvSpPr>
        <dsp:cNvPr id="0" name=""/>
        <dsp:cNvSpPr/>
      </dsp:nvSpPr>
      <dsp:spPr>
        <a:xfrm>
          <a:off x="953120" y="1058380"/>
          <a:ext cx="394720" cy="592080"/>
        </a:xfrm>
        <a:prstGeom prst="rect">
          <a:avLst/>
        </a:prstGeom>
        <a:solidFill>
          <a:schemeClr val="accent1">
            <a:tint val="50000"/>
            <a:alpha val="90000"/>
            <a:hueOff val="56391"/>
            <a:satOff val="-2645"/>
            <a:lumOff val="11299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4EDAF-736F-47DA-BBD9-064460413244}">
      <dsp:nvSpPr>
        <dsp:cNvPr id="0" name=""/>
        <dsp:cNvSpPr/>
      </dsp:nvSpPr>
      <dsp:spPr>
        <a:xfrm>
          <a:off x="90569" y="535381"/>
          <a:ext cx="2147436" cy="6710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54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7 vehículos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4 motocicletas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1 cargador de baterías</a:t>
          </a:r>
          <a:endParaRPr lang="es-CR" sz="1600" kern="1200" dirty="0"/>
        </a:p>
      </dsp:txBody>
      <dsp:txXfrm>
        <a:off x="90569" y="535381"/>
        <a:ext cx="2147436" cy="671074"/>
      </dsp:txXfrm>
    </dsp:sp>
    <dsp:sp modelId="{2ADB5074-B258-4FF5-B9B6-6B8990EE60AD}">
      <dsp:nvSpPr>
        <dsp:cNvPr id="0" name=""/>
        <dsp:cNvSpPr/>
      </dsp:nvSpPr>
      <dsp:spPr>
        <a:xfrm>
          <a:off x="1093" y="438449"/>
          <a:ext cx="469751" cy="70462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AC08-5B7E-4133-9A8E-57C697B9B9EC}">
      <dsp:nvSpPr>
        <dsp:cNvPr id="0" name=""/>
        <dsp:cNvSpPr/>
      </dsp:nvSpPr>
      <dsp:spPr>
        <a:xfrm rot="2563796">
          <a:off x="2887292" y="2648471"/>
          <a:ext cx="576023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576023" y="2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BA24E-EC4F-497F-B0EA-E3689243065A}">
      <dsp:nvSpPr>
        <dsp:cNvPr id="0" name=""/>
        <dsp:cNvSpPr/>
      </dsp:nvSpPr>
      <dsp:spPr>
        <a:xfrm>
          <a:off x="2963742" y="1857422"/>
          <a:ext cx="641232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641232" y="2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5091A-454B-4E9C-BCB0-5B2C8BBE5829}">
      <dsp:nvSpPr>
        <dsp:cNvPr id="0" name=""/>
        <dsp:cNvSpPr/>
      </dsp:nvSpPr>
      <dsp:spPr>
        <a:xfrm rot="19103599">
          <a:off x="2878926" y="1061573"/>
          <a:ext cx="672402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672402" y="21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10019-FEB2-4FAF-8147-D4CFF8629555}">
      <dsp:nvSpPr>
        <dsp:cNvPr id="0" name=""/>
        <dsp:cNvSpPr/>
      </dsp:nvSpPr>
      <dsp:spPr>
        <a:xfrm>
          <a:off x="1397820" y="957342"/>
          <a:ext cx="1842260" cy="18422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2F1F0-DDC1-4BFC-9CB6-F71AC3BE4720}">
      <dsp:nvSpPr>
        <dsp:cNvPr id="0" name=""/>
        <dsp:cNvSpPr/>
      </dsp:nvSpPr>
      <dsp:spPr>
        <a:xfrm>
          <a:off x="3336422" y="1323"/>
          <a:ext cx="1031311" cy="1031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Mayor cobertura</a:t>
          </a:r>
        </a:p>
      </dsp:txBody>
      <dsp:txXfrm>
        <a:off x="3487454" y="152355"/>
        <a:ext cx="729247" cy="729247"/>
      </dsp:txXfrm>
    </dsp:sp>
    <dsp:sp modelId="{55F0904A-6708-436F-8B9C-92D35D3AEFED}">
      <dsp:nvSpPr>
        <dsp:cNvPr id="0" name=""/>
        <dsp:cNvSpPr/>
      </dsp:nvSpPr>
      <dsp:spPr>
        <a:xfrm>
          <a:off x="3604975" y="1325794"/>
          <a:ext cx="1105356" cy="11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Nuevo modelo de gobernanza</a:t>
          </a:r>
        </a:p>
      </dsp:txBody>
      <dsp:txXfrm>
        <a:off x="3766851" y="1487670"/>
        <a:ext cx="781604" cy="781604"/>
      </dsp:txXfrm>
    </dsp:sp>
    <dsp:sp modelId="{BF78C5EB-AB67-4CA4-A328-85E29DF2DEB9}">
      <dsp:nvSpPr>
        <dsp:cNvPr id="0" name=""/>
        <dsp:cNvSpPr/>
      </dsp:nvSpPr>
      <dsp:spPr>
        <a:xfrm>
          <a:off x="3240163" y="2687288"/>
          <a:ext cx="1105356" cy="110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/>
            <a:t>Impacto</a:t>
          </a:r>
        </a:p>
      </dsp:txBody>
      <dsp:txXfrm>
        <a:off x="3402039" y="2849164"/>
        <a:ext cx="781604" cy="781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A1E9-0E97-4A28-B5A2-D10F74B6F949}" type="datetimeFigureOut">
              <a:rPr lang="es-CR" smtClean="0"/>
              <a:t>27/7/22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BA10-E729-4399-84B1-223351C6739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227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EB0260A2-CBBF-4C91-B382-D6A562855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B5540130-09B7-434E-9870-8AB2E161E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R" altLang="es-CR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A109E796-188E-403B-B366-EC33E5964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CC95534-98E9-438C-989C-2A6E3A17444B}" type="slidenum">
              <a:rPr lang="es-CR" altLang="es-CR"/>
              <a:pPr/>
              <a:t>7</a:t>
            </a:fld>
            <a:endParaRPr lang="es-CR" alt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D08C94F0-6BF6-40E2-BAAA-521664D13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D03F6B16-B72E-486C-9885-B52F8391F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R" altLang="es-CR" dirty="0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4339F489-2914-4626-B353-C2E103F93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8C2CE9-A850-4F1B-8FFD-7DEE919B76BE}" type="slidenum">
              <a:rPr lang="es-CR" altLang="es-CR"/>
              <a:pPr/>
              <a:t>10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365397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D08C94F0-6BF6-40E2-BAAA-521664D13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D03F6B16-B72E-486C-9885-B52F8391F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R" altLang="es-CR" dirty="0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4339F489-2914-4626-B353-C2E103F93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18C2CE9-A850-4F1B-8FFD-7DEE919B76BE}" type="slidenum">
              <a:rPr lang="es-CR" altLang="es-CR"/>
              <a:pPr/>
              <a:t>11</a:t>
            </a:fld>
            <a:endParaRPr lang="es-CR" altLang="es-CR"/>
          </a:p>
        </p:txBody>
      </p:sp>
    </p:spTree>
    <p:extLst>
      <p:ext uri="{BB962C8B-B14F-4D97-AF65-F5344CB8AC3E}">
        <p14:creationId xmlns:p14="http://schemas.microsoft.com/office/powerpoint/2010/main" val="169210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87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75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89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41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7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88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00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0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32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29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78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06D3-442E-2648-A31A-B919585FA015}" type="datetimeFigureOut">
              <a:rPr lang="es-ES" smtClean="0"/>
              <a:t>27/7/22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3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Gui&#769;a_Compras_Pu&#769;blicas_Sostentables_2022.pdf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14.jpeg"/><Relationship Id="rId3" Type="http://schemas.openxmlformats.org/officeDocument/2006/relationships/hyperlink" Target="Fichas%20T&#233;cnicas%20Veh&#237;culos%20y%20Cargadores%20El&#233;ctricos.xlsx" TargetMode="External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3.jpeg"/><Relationship Id="rId17" Type="http://schemas.microsoft.com/office/2007/relationships/diagramDrawing" Target="../diagrams/drawing7.xml"/><Relationship Id="rId2" Type="http://schemas.openxmlformats.org/officeDocument/2006/relationships/hyperlink" Target="Tabla%201%20Fichas%20Luminarias%20Refrigeradores%20Dom&#233;sticos%20Congeladores%20y%20Aires%20V1.xlsm" TargetMode="Externa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6.xml"/><Relationship Id="rId15" Type="http://schemas.openxmlformats.org/officeDocument/2006/relationships/diagramQuickStyle" Target="../diagrams/quickStyle7.xml"/><Relationship Id="rId10" Type="http://schemas.openxmlformats.org/officeDocument/2006/relationships/image" Target="../media/image11.jpeg"/><Relationship Id="rId4" Type="http://schemas.openxmlformats.org/officeDocument/2006/relationships/hyperlink" Target="SICOP.html" TargetMode="External"/><Relationship Id="rId9" Type="http://schemas.microsoft.com/office/2007/relationships/diagramDrawing" Target="../diagrams/drawing6.xml"/><Relationship Id="rId1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5A4D5D-B6E0-9440-8D1E-170AEF5D5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561305" y="1504814"/>
            <a:ext cx="8080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latin typeface="Arial"/>
                <a:cs typeface="Arial"/>
              </a:rPr>
              <a:t>Valor por dinero en compras públicas</a:t>
            </a:r>
          </a:p>
          <a:p>
            <a:pPr algn="ctr">
              <a:defRPr/>
            </a:pPr>
            <a:r>
              <a:rPr lang="es-ES" sz="3600" b="1" dirty="0">
                <a:solidFill>
                  <a:schemeClr val="tx2"/>
                </a:solidFill>
                <a:latin typeface="Arial"/>
                <a:cs typeface="Arial"/>
              </a:rPr>
              <a:t>Experiencia de Costa Rica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1973458" y="3624085"/>
            <a:ext cx="5256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Dirección General de Administración de Bienes y Contratación Administrativa</a:t>
            </a:r>
          </a:p>
          <a:p>
            <a:pPr algn="ctr"/>
            <a:endParaRPr lang="es-CR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28 de julio, 2022</a:t>
            </a:r>
          </a:p>
          <a:p>
            <a:pPr algn="ctr"/>
            <a:endParaRPr lang="es-CR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4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9DC189C-62AB-449D-9221-253E67B1168B}"/>
              </a:ext>
            </a:extLst>
          </p:cNvPr>
          <p:cNvGrpSpPr/>
          <p:nvPr/>
        </p:nvGrpSpPr>
        <p:grpSpPr>
          <a:xfrm>
            <a:off x="2183389" y="486694"/>
            <a:ext cx="4777223" cy="410870"/>
            <a:chOff x="571176" y="1471681"/>
            <a:chExt cx="3760219" cy="4393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0C762D5-E998-4A41-9A97-E835648F30BC}"/>
                </a:ext>
              </a:extLst>
            </p:cNvPr>
            <p:cNvSpPr/>
            <p:nvPr/>
          </p:nvSpPr>
          <p:spPr>
            <a:xfrm>
              <a:off x="571176" y="1471681"/>
              <a:ext cx="3760219" cy="439375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1D36412-A3C5-4749-8E45-9EE4FACA8381}"/>
                </a:ext>
              </a:extLst>
            </p:cNvPr>
            <p:cNvSpPr txBox="1"/>
            <p:nvPr/>
          </p:nvSpPr>
          <p:spPr>
            <a:xfrm>
              <a:off x="571176" y="1471681"/>
              <a:ext cx="3760219" cy="439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100" b="1" dirty="0"/>
                <a:t>Guía Compras Públicas Sostenibles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C3E6EF8-E63B-4998-A528-490704EDCC60}"/>
              </a:ext>
            </a:extLst>
          </p:cNvPr>
          <p:cNvGrpSpPr/>
          <p:nvPr/>
        </p:nvGrpSpPr>
        <p:grpSpPr>
          <a:xfrm>
            <a:off x="1493658" y="1005576"/>
            <a:ext cx="6053698" cy="3959274"/>
            <a:chOff x="872568" y="1544241"/>
            <a:chExt cx="7083589" cy="4129757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F27E2E99-68E0-4D54-A01B-D81C15384F0B}"/>
                </a:ext>
              </a:extLst>
            </p:cNvPr>
            <p:cNvSpPr txBox="1"/>
            <p:nvPr/>
          </p:nvSpPr>
          <p:spPr bwMode="auto">
            <a:xfrm>
              <a:off x="971600" y="5441091"/>
              <a:ext cx="3007131" cy="160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0" tIns="9525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8000"/>
                </a:lnSpc>
                <a:spcBef>
                  <a:spcPts val="75"/>
                </a:spcBef>
              </a:pPr>
              <a:endParaRPr lang="es-ES" altLang="es-CR" sz="100" u="sng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algn="ctr">
                <a:lnSpc>
                  <a:spcPct val="108000"/>
                </a:lnSpc>
                <a:spcBef>
                  <a:spcPts val="75"/>
                </a:spcBef>
              </a:pPr>
              <a:r>
                <a:rPr lang="es-ES" altLang="es-CR" sz="750" b="1" dirty="0">
                  <a:latin typeface="Arial Narrow" panose="020B0606020202030204" pitchFamily="34" charset="0"/>
                </a:rPr>
                <a:t>Proyecto Actualización con OIT-CEGESTI</a:t>
              </a:r>
              <a:endParaRPr lang="es-CR" altLang="es-CR" sz="825" b="1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6C02802-8780-4187-9C85-5257E4BF44FC}"/>
                </a:ext>
              </a:extLst>
            </p:cNvPr>
            <p:cNvSpPr/>
            <p:nvPr/>
          </p:nvSpPr>
          <p:spPr bwMode="auto">
            <a:xfrm>
              <a:off x="872568" y="1544241"/>
              <a:ext cx="3223155" cy="3893929"/>
            </a:xfrm>
            <a:prstGeom prst="rect">
              <a:avLst/>
            </a:prstGeom>
            <a:blipFill>
              <a:blip r:embed="rId3" cstate="print"/>
              <a:stretch>
                <a:fillRect l="-90422" r="-109876"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tIns="0" rIns="0" bIns="0"/>
            <a:lstStyle/>
            <a:p>
              <a:pPr>
                <a:defRPr/>
              </a:pPr>
              <a:endParaRPr sz="1350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6970D6C1-456D-4924-97E8-9EBBE3175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77" t="956" r="2092" b="1700"/>
            <a:stretch/>
          </p:blipFill>
          <p:spPr>
            <a:xfrm>
              <a:off x="4611757" y="1590260"/>
              <a:ext cx="3344400" cy="3895200"/>
            </a:xfrm>
            <a:prstGeom prst="rect">
              <a:avLst/>
            </a:prstGeom>
          </p:spPr>
        </p:pic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2EBE3109-2182-48DA-858C-2DC31DBC2E5A}"/>
                </a:ext>
              </a:extLst>
            </p:cNvPr>
            <p:cNvSpPr txBox="1"/>
            <p:nvPr/>
          </p:nvSpPr>
          <p:spPr bwMode="auto">
            <a:xfrm>
              <a:off x="4697756" y="5465663"/>
              <a:ext cx="3223155" cy="2083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0" tIns="9525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8000"/>
                </a:lnSpc>
                <a:spcBef>
                  <a:spcPts val="75"/>
                </a:spcBef>
              </a:pPr>
              <a:endParaRPr lang="es-ES" altLang="es-CR" sz="100" u="sng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algn="ctr">
                <a:lnSpc>
                  <a:spcPct val="108000"/>
                </a:lnSpc>
                <a:spcBef>
                  <a:spcPts val="75"/>
                </a:spcBef>
              </a:pPr>
              <a:r>
                <a:rPr lang="es-ES" altLang="es-CR" sz="1050" b="1" dirty="0">
                  <a:latin typeface="Arial Narrow" panose="020B0606020202030204" pitchFamily="34" charset="0"/>
                  <a:hlinkClick r:id="rId5" action="ppaction://hlinkfile"/>
                </a:rPr>
                <a:t>Guía</a:t>
              </a:r>
              <a:r>
                <a:rPr lang="es-ES" altLang="es-CR" sz="1050" b="1" dirty="0">
                  <a:latin typeface="Arial Narrow" panose="020B0606020202030204" pitchFamily="34" charset="0"/>
                </a:rPr>
                <a:t> oficializada el 06-04-2022</a:t>
              </a:r>
              <a:endParaRPr lang="es-CR" altLang="es-CR" sz="1350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2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9DC189C-62AB-449D-9221-253E67B1168B}"/>
              </a:ext>
            </a:extLst>
          </p:cNvPr>
          <p:cNvGrpSpPr/>
          <p:nvPr/>
        </p:nvGrpSpPr>
        <p:grpSpPr>
          <a:xfrm>
            <a:off x="2627785" y="465517"/>
            <a:ext cx="3888431" cy="410870"/>
            <a:chOff x="571176" y="1471681"/>
            <a:chExt cx="3760219" cy="4393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0C762D5-E998-4A41-9A97-E835648F30BC}"/>
                </a:ext>
              </a:extLst>
            </p:cNvPr>
            <p:cNvSpPr/>
            <p:nvPr/>
          </p:nvSpPr>
          <p:spPr>
            <a:xfrm>
              <a:off x="571176" y="1471681"/>
              <a:ext cx="3760219" cy="439375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1D36412-A3C5-4749-8E45-9EE4FACA8381}"/>
                </a:ext>
              </a:extLst>
            </p:cNvPr>
            <p:cNvSpPr txBox="1"/>
            <p:nvPr/>
          </p:nvSpPr>
          <p:spPr>
            <a:xfrm>
              <a:off x="571176" y="1471681"/>
              <a:ext cx="3760219" cy="4393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100" b="1" dirty="0"/>
                <a:t>Guía Compras Públicas Sostenibles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0BD4970D-21B7-419D-9215-881A56B00514}"/>
              </a:ext>
            </a:extLst>
          </p:cNvPr>
          <p:cNvGrpSpPr/>
          <p:nvPr/>
        </p:nvGrpSpPr>
        <p:grpSpPr>
          <a:xfrm>
            <a:off x="1169622" y="918238"/>
            <a:ext cx="6745496" cy="3489716"/>
            <a:chOff x="35495" y="1224316"/>
            <a:chExt cx="8993995" cy="4652955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8B3EDD3-D9C5-4F01-AA91-27CC2CC87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405"/>
            <a:stretch/>
          </p:blipFill>
          <p:spPr>
            <a:xfrm>
              <a:off x="35495" y="1224316"/>
              <a:ext cx="4361797" cy="2938334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44BBF5A-E20D-43F5-839D-D2FE272CC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76" y="4162650"/>
              <a:ext cx="4407926" cy="1220854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5B0FD44-CB00-45D2-899A-3489561CA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8602" y="1746008"/>
              <a:ext cx="4570888" cy="1863464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E987D96-DB98-428B-A04A-877BF1067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8602" y="3496030"/>
              <a:ext cx="4570888" cy="2381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83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226828" y="216766"/>
            <a:ext cx="832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  <a:latin typeface="Arial"/>
                <a:cs typeface="Arial"/>
              </a:rPr>
              <a:t>Avance más reciente, Ley 9986 de Contratación Pública</a:t>
            </a:r>
            <a:endParaRPr lang="es-ES" sz="2400" b="1" dirty="0">
              <a:latin typeface="Arial"/>
              <a:cs typeface="Arial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4384391-80EB-4820-8672-9DF139FF0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962024"/>
              </p:ext>
            </p:extLst>
          </p:nvPr>
        </p:nvGraphicFramePr>
        <p:xfrm>
          <a:off x="459203" y="1146628"/>
          <a:ext cx="7876723" cy="379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03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459202" y="464349"/>
            <a:ext cx="735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  <a:latin typeface="Arial"/>
                <a:cs typeface="Arial"/>
              </a:rPr>
              <a:t>Ley 9986 de Contratación Pública</a:t>
            </a:r>
            <a:endParaRPr lang="es-ES" sz="2400" b="1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9203" y="1390363"/>
            <a:ext cx="73571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ARTÍCULO 8- Principios generales</a:t>
            </a:r>
          </a:p>
          <a:p>
            <a:r>
              <a:rPr lang="es-CR" dirty="0"/>
              <a:t>Los principios generales de la contratación pública rigen transversalmente en toda la actividad contractual en que medie el empleo de fondos públicos y durante todo el ciclo de la compra pública. </a:t>
            </a:r>
          </a:p>
          <a:p>
            <a:endParaRPr lang="es-CR" dirty="0"/>
          </a:p>
          <a:p>
            <a:r>
              <a:rPr lang="es-CR" dirty="0"/>
              <a:t>/…/</a:t>
            </a:r>
          </a:p>
          <a:p>
            <a:r>
              <a:rPr lang="es-CR" dirty="0"/>
              <a:t>b) Principio de valor por el dinero: toda contratación pública debe estar orientada a maximizar el valor de los recursos públicos que se invierten y a promover la actuación bajo el enfoque de gestión por resultados en las contrataciones, de tal forma que se realicen en forma oportuna y bajo las mejores condiciones de precio y calidad.</a:t>
            </a:r>
          </a:p>
        </p:txBody>
      </p:sp>
    </p:spTree>
    <p:extLst>
      <p:ext uri="{BB962C8B-B14F-4D97-AF65-F5344CB8AC3E}">
        <p14:creationId xmlns:p14="http://schemas.microsoft.com/office/powerpoint/2010/main" val="171184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19" y="-198474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239463" y="375369"/>
            <a:ext cx="735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  <a:latin typeface="Arial"/>
                <a:cs typeface="Arial"/>
              </a:rPr>
              <a:t>Ley 9986 de Contratación Pública</a:t>
            </a:r>
            <a:endParaRPr lang="es-ES" sz="2400" b="1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2511" y="1596438"/>
            <a:ext cx="7277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ARTÍCULO 20- Compra pública estratégica </a:t>
            </a:r>
          </a:p>
          <a:p>
            <a:r>
              <a:rPr lang="es-CR" dirty="0"/>
              <a:t>Las contrataciones públicas servirán a la consolidación de políticas públicas tendientes al desarrollo social equitativo nacional y local y a la promoción económica de sectores vulnerables, a la protección ambiental y al fomento de la innovación.</a:t>
            </a:r>
          </a:p>
          <a:p>
            <a:endParaRPr lang="es-CR" dirty="0"/>
          </a:p>
          <a:p>
            <a:r>
              <a:rPr lang="es-CR" dirty="0"/>
              <a:t>ARTÍCULO 21- Incorporación de criterios sociales, económicos, ambientales y de innovación en los pliegos de condiciones </a:t>
            </a:r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1824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" y="106326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239462" y="468150"/>
            <a:ext cx="837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  <a:latin typeface="Arial"/>
                <a:cs typeface="Arial"/>
              </a:rPr>
              <a:t>Retos para la DGABCA-Dirección de Compra Pública</a:t>
            </a:r>
            <a:endParaRPr lang="es-ES" sz="2400" b="1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2390" y="929815"/>
            <a:ext cx="7277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 </a:t>
            </a:r>
          </a:p>
          <a:p>
            <a:endParaRPr lang="es-CR" dirty="0"/>
          </a:p>
          <a:p>
            <a:r>
              <a:rPr lang="es-CR" dirty="0"/>
              <a:t>Brindar formación a los funcionarios que intervienen en los procesos de compras públicas.</a:t>
            </a:r>
          </a:p>
          <a:p>
            <a:endParaRPr lang="es-CR" dirty="0"/>
          </a:p>
          <a:p>
            <a:r>
              <a:rPr lang="es-CR" dirty="0"/>
              <a:t>Promover el compromiso de parte de las instituciones en incorporar criterios de sostenibilidad</a:t>
            </a:r>
          </a:p>
          <a:p>
            <a:endParaRPr lang="es-CR" dirty="0"/>
          </a:p>
          <a:p>
            <a:r>
              <a:rPr lang="es-CR" dirty="0"/>
              <a:t> </a:t>
            </a:r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4499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46E7FE20-76EE-49B7-AF39-D368D869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65" y="1455526"/>
            <a:ext cx="4091763" cy="1116224"/>
          </a:xfrm>
        </p:spPr>
        <p:txBody>
          <a:bodyPr/>
          <a:lstStyle/>
          <a:p>
            <a:r>
              <a:rPr lang="es-CR" dirty="0"/>
              <a:t>Muchas gracias</a:t>
            </a:r>
          </a:p>
        </p:txBody>
      </p:sp>
      <p:pic>
        <p:nvPicPr>
          <p:cNvPr id="20" name="Picture 2" descr="14,045 Bandera Costa Rica Imágenes y Fotos - 123RF">
            <a:extLst>
              <a:ext uri="{FF2B5EF4-FFF2-40B4-BE49-F238E27FC236}">
                <a16:creationId xmlns:a16="http://schemas.microsoft.com/office/drawing/2014/main" id="{17A4F43D-F35F-4194-A769-C58137F29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16" y="2736173"/>
            <a:ext cx="3284353" cy="19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9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459202" y="162632"/>
            <a:ext cx="735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/>
                </a:solidFill>
                <a:latin typeface="Arial"/>
                <a:cs typeface="Arial"/>
              </a:rPr>
              <a:t>Evolución de las compras públicas</a:t>
            </a:r>
            <a:endParaRPr lang="es-ES" sz="2400" b="1" dirty="0">
              <a:latin typeface="Arial"/>
              <a:cs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FCB533-0FA2-461D-AF2D-2EF1A72B7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309149"/>
              </p:ext>
            </p:extLst>
          </p:nvPr>
        </p:nvGraphicFramePr>
        <p:xfrm>
          <a:off x="140225" y="1070344"/>
          <a:ext cx="8138992" cy="341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185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735648" y="1947644"/>
            <a:ext cx="7357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/>
                </a:solidFill>
                <a:latin typeface="Arial"/>
                <a:cs typeface="Arial"/>
              </a:rPr>
              <a:t>¿ Qué acciones se han realizado para llegar hasta este momento?</a:t>
            </a:r>
            <a:endParaRPr lang="es-ES" sz="2400" b="1" dirty="0">
              <a:latin typeface="Arial"/>
              <a:cs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FCB533-0FA2-461D-AF2D-2EF1A72B7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121961"/>
              </p:ext>
            </p:extLst>
          </p:nvPr>
        </p:nvGraphicFramePr>
        <p:xfrm>
          <a:off x="140225" y="1070344"/>
          <a:ext cx="8138992" cy="341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2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3060635" y="210532"/>
            <a:ext cx="394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  <a:latin typeface="Arial"/>
                <a:cs typeface="Arial"/>
              </a:rPr>
              <a:t>Normativa relacionada</a:t>
            </a:r>
            <a:endParaRPr lang="es-ES" sz="2400" b="1" dirty="0">
              <a:latin typeface="Arial"/>
              <a:cs typeface="Arial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624B652-58B6-45E8-8047-55FBB7907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389998"/>
              </p:ext>
            </p:extLst>
          </p:nvPr>
        </p:nvGraphicFramePr>
        <p:xfrm>
          <a:off x="179512" y="692696"/>
          <a:ext cx="8856984" cy="426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280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459202" y="162632"/>
            <a:ext cx="735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/>
                </a:solidFill>
                <a:latin typeface="Arial"/>
                <a:cs typeface="Arial"/>
              </a:rPr>
              <a:t>Constitución Política</a:t>
            </a:r>
            <a:endParaRPr lang="es-ES" sz="2400" b="1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407" y="1452737"/>
            <a:ext cx="813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ARTÍCULO 50.- El Estado procurará el mayor bienestar a todos los habitantes del país, organizando y estimulando la producción y el más adecuado reparto de la riqueza.</a:t>
            </a:r>
          </a:p>
          <a:p>
            <a:br>
              <a:rPr lang="es-CR" dirty="0"/>
            </a:br>
            <a:r>
              <a:rPr lang="es-CR" dirty="0"/>
              <a:t>            Toda persona tiene derecho a un ambiente sano y ecológicamente equilibrado. Por ello, está legitimada para denunciar los actos que infrinjan ese derecho y para reclamar la reparación del daño causado.</a:t>
            </a:r>
          </a:p>
          <a:p>
            <a:br>
              <a:rPr lang="es-CR" dirty="0"/>
            </a:br>
            <a:r>
              <a:rPr lang="es-CR" dirty="0"/>
              <a:t>           El Estado garantizará, defenderá y preservará ese derecho.</a:t>
            </a:r>
          </a:p>
          <a:p>
            <a:r>
              <a:rPr lang="es-CR" dirty="0"/>
              <a:t>            </a:t>
            </a:r>
            <a:br>
              <a:rPr lang="es-CR" dirty="0"/>
            </a:b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5678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459203" y="531313"/>
            <a:ext cx="735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9203" y="1390363"/>
            <a:ext cx="735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6" name="Marcador de contenido 6">
            <a:extLst>
              <a:ext uri="{FF2B5EF4-FFF2-40B4-BE49-F238E27FC236}">
                <a16:creationId xmlns:a16="http://schemas.microsoft.com/office/drawing/2014/main" id="{DA63115F-7A62-43BD-B541-65ECB29DA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6279"/>
              </p:ext>
            </p:extLst>
          </p:nvPr>
        </p:nvGraphicFramePr>
        <p:xfrm>
          <a:off x="-546282" y="753531"/>
          <a:ext cx="9493696" cy="470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8AB3C56-DEB2-448C-9C3A-17F91BD03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427358"/>
              </p:ext>
            </p:extLst>
          </p:nvPr>
        </p:nvGraphicFramePr>
        <p:xfrm>
          <a:off x="457200" y="441965"/>
          <a:ext cx="82296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8093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5D7E6806-A021-4329-B22F-0710AF41D891}"/>
              </a:ext>
            </a:extLst>
          </p:cNvPr>
          <p:cNvGrpSpPr/>
          <p:nvPr/>
        </p:nvGrpSpPr>
        <p:grpSpPr>
          <a:xfrm>
            <a:off x="965382" y="282667"/>
            <a:ext cx="6873981" cy="902597"/>
            <a:chOff x="-452340" y="-359244"/>
            <a:chExt cx="9165306" cy="1203463"/>
          </a:xfrm>
          <a:scene3d>
            <a:camera prst="orthographicFront"/>
            <a:lightRig rig="flat" dir="t"/>
          </a:scene3d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037BA534-41A7-45FA-9052-FD46220DC6F1}"/>
                </a:ext>
              </a:extLst>
            </p:cNvPr>
            <p:cNvSpPr/>
            <p:nvPr/>
          </p:nvSpPr>
          <p:spPr>
            <a:xfrm>
              <a:off x="0" y="-359244"/>
              <a:ext cx="8712966" cy="111612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EDDD4DEF-B635-446E-8E59-347B23AEB1D0}"/>
                </a:ext>
              </a:extLst>
            </p:cNvPr>
            <p:cNvSpPr txBox="1"/>
            <p:nvPr/>
          </p:nvSpPr>
          <p:spPr>
            <a:xfrm>
              <a:off x="-452340" y="-206528"/>
              <a:ext cx="8647587" cy="1050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2861" tIns="21908" rIns="32861" bIns="21908" spcCol="1270" anchor="ctr"/>
            <a:lstStyle/>
            <a:p>
              <a:pPr algn="ctr" defTabSz="76676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725" b="1" dirty="0">
                  <a:solidFill>
                    <a:schemeClr val="tx1"/>
                  </a:solidFill>
                </a:rPr>
                <a:t>Decreto </a:t>
              </a:r>
              <a:r>
                <a:rPr lang="pt-BR" sz="1725" b="1" dirty="0" err="1">
                  <a:solidFill>
                    <a:schemeClr val="tx1"/>
                  </a:solidFill>
                </a:rPr>
                <a:t>Ejecutivo</a:t>
              </a:r>
              <a:r>
                <a:rPr lang="pt-BR" sz="1725" b="1" dirty="0">
                  <a:solidFill>
                    <a:schemeClr val="tx1"/>
                  </a:solidFill>
                </a:rPr>
                <a:t> Nº 39310- MH - MINAE - MEIC – MTSS: </a:t>
              </a:r>
              <a:r>
                <a:rPr lang="es-CR" sz="1725" b="1" dirty="0">
                  <a:solidFill>
                    <a:schemeClr val="tx1"/>
                  </a:solidFill>
                </a:rPr>
                <a:t> </a:t>
              </a:r>
              <a:br>
                <a:rPr lang="es-CR" sz="1725" b="1" dirty="0">
                  <a:solidFill>
                    <a:schemeClr val="tx1"/>
                  </a:solidFill>
                </a:rPr>
              </a:br>
              <a:r>
                <a:rPr lang="es-CR" sz="1725" b="1" dirty="0">
                  <a:solidFill>
                    <a:schemeClr val="tx1"/>
                  </a:solidFill>
                </a:rPr>
                <a:t>"Política Nacional Compras Públicas Sustentables y creación </a:t>
              </a:r>
              <a:br>
                <a:rPr lang="es-CR" sz="1725" b="1" dirty="0">
                  <a:solidFill>
                    <a:schemeClr val="tx1"/>
                  </a:solidFill>
                </a:rPr>
              </a:br>
              <a:r>
                <a:rPr lang="es-CR" sz="1725" b="1" dirty="0">
                  <a:solidFill>
                    <a:schemeClr val="tx1"/>
                  </a:solidFill>
                </a:rPr>
                <a:t>Comité Directivo Nacional de Compras Sustentables"</a:t>
              </a:r>
              <a:endParaRPr lang="es-CR" sz="17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F9A9DD6-1355-4D0F-82B7-FF23F4301A37}"/>
              </a:ext>
            </a:extLst>
          </p:cNvPr>
          <p:cNvGrpSpPr/>
          <p:nvPr/>
        </p:nvGrpSpPr>
        <p:grpSpPr>
          <a:xfrm>
            <a:off x="1329155" y="1623142"/>
            <a:ext cx="1386502" cy="1341921"/>
            <a:chOff x="90339" y="1405728"/>
            <a:chExt cx="1675045" cy="1789228"/>
          </a:xfrm>
          <a:scene3d>
            <a:camera prst="orthographicFront"/>
            <a:lightRig rig="flat" dir="t"/>
          </a:scene3d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AC9DF67A-A432-4005-9C52-413ED9B92835}"/>
                </a:ext>
              </a:extLst>
            </p:cNvPr>
            <p:cNvSpPr/>
            <p:nvPr/>
          </p:nvSpPr>
          <p:spPr>
            <a:xfrm>
              <a:off x="90339" y="1405728"/>
              <a:ext cx="1675045" cy="1789228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64A3B2DD-62EE-44FB-B603-A3B4AB5E3AFD}"/>
                </a:ext>
              </a:extLst>
            </p:cNvPr>
            <p:cNvSpPr txBox="1"/>
            <p:nvPr/>
          </p:nvSpPr>
          <p:spPr>
            <a:xfrm>
              <a:off x="172123" y="1487512"/>
              <a:ext cx="1511477" cy="16256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96012" rIns="96012" bIns="96012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500" b="1" i="1" spc="-19" dirty="0">
                  <a:cs typeface="Calibri"/>
                </a:rPr>
                <a:t>ART </a:t>
              </a:r>
              <a:r>
                <a:rPr lang="es-ES" sz="1500" b="1" i="1" spc="-4" dirty="0">
                  <a:cs typeface="Calibri"/>
                </a:rPr>
                <a:t>2:</a:t>
              </a:r>
              <a:r>
                <a:rPr lang="es-ES" sz="1350" i="1" spc="-4" dirty="0">
                  <a:cs typeface="Calibri"/>
                </a:rPr>
                <a:t> </a:t>
              </a:r>
              <a:r>
                <a:rPr lang="es-ES" sz="1200" i="1" dirty="0"/>
                <a:t>corresponderá al Ministerio de Hacienda liderar y coordinar</a:t>
              </a:r>
              <a:endParaRPr lang="es-CR" sz="1050" b="1" i="1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29BD2B0-9076-44F1-8160-171098D81EC0}"/>
              </a:ext>
            </a:extLst>
          </p:cNvPr>
          <p:cNvGrpSpPr/>
          <p:nvPr/>
        </p:nvGrpSpPr>
        <p:grpSpPr>
          <a:xfrm>
            <a:off x="2796174" y="1594882"/>
            <a:ext cx="1895027" cy="3271492"/>
            <a:chOff x="1564733" y="1388989"/>
            <a:chExt cx="7148234" cy="1664743"/>
          </a:xfrm>
          <a:scene3d>
            <a:camera prst="orthographicFront"/>
            <a:lightRig rig="flat" dir="t"/>
          </a:scene3d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7C627BFE-51CF-413D-BEF8-8F3055A4FE43}"/>
                </a:ext>
              </a:extLst>
            </p:cNvPr>
            <p:cNvSpPr/>
            <p:nvPr/>
          </p:nvSpPr>
          <p:spPr>
            <a:xfrm>
              <a:off x="1564733" y="1388989"/>
              <a:ext cx="7148234" cy="1664743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ángulo: esquinas redondeadas 4">
              <a:extLst>
                <a:ext uri="{FF2B5EF4-FFF2-40B4-BE49-F238E27FC236}">
                  <a16:creationId xmlns:a16="http://schemas.microsoft.com/office/drawing/2014/main" id="{EEB7BDA5-F93C-432E-856E-F8C8BE83ECA5}"/>
                </a:ext>
              </a:extLst>
            </p:cNvPr>
            <p:cNvSpPr txBox="1"/>
            <p:nvPr/>
          </p:nvSpPr>
          <p:spPr>
            <a:xfrm>
              <a:off x="1646014" y="1470270"/>
              <a:ext cx="6985672" cy="15021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346" tIns="101346" rIns="101346" bIns="101346" spcCol="1270" anchor="ctr"/>
            <a:lstStyle/>
            <a:p>
              <a:pPr algn="ctr" defTabSz="63341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R" sz="1425" b="1" i="1" dirty="0"/>
                <a:t>“ARTÍCULO 3. O</a:t>
              </a:r>
              <a:r>
                <a:rPr lang="es-CR" sz="1425" b="1" i="1" u="sng" dirty="0"/>
                <a:t>bjetivo</a:t>
              </a:r>
              <a:r>
                <a:rPr lang="es-CR" sz="1425" b="1" i="1" dirty="0"/>
                <a:t>: </a:t>
              </a:r>
              <a:r>
                <a:rPr lang="es-CR" sz="1425" b="1" i="1" u="sng" dirty="0"/>
                <a:t>propiciar, a través </a:t>
              </a:r>
              <a:r>
                <a:rPr lang="es-CR" sz="1425" i="1" dirty="0"/>
                <a:t>del </a:t>
              </a:r>
              <a:r>
                <a:rPr lang="es-CR" sz="1425" b="1" i="1" u="sng" dirty="0"/>
                <a:t>poder</a:t>
              </a:r>
              <a:r>
                <a:rPr lang="es-CR" sz="1425" i="1" dirty="0"/>
                <a:t> de </a:t>
              </a:r>
              <a:r>
                <a:rPr lang="es-CR" sz="1425" b="1" i="1" u="sng" dirty="0"/>
                <a:t>compra</a:t>
              </a:r>
              <a:r>
                <a:rPr lang="es-CR" sz="1425" i="1" dirty="0"/>
                <a:t> del Estado, la </a:t>
              </a:r>
              <a:r>
                <a:rPr lang="es-CR" sz="1425" b="1" i="1" u="sng" dirty="0"/>
                <a:t>estimulación </a:t>
              </a:r>
              <a:r>
                <a:rPr lang="es-CR" sz="1350" i="1" u="sng" dirty="0"/>
                <a:t>de la </a:t>
              </a:r>
              <a:r>
                <a:rPr lang="es-CR" sz="1425" b="1" i="1" u="sng" dirty="0"/>
                <a:t>producción </a:t>
              </a:r>
              <a:r>
                <a:rPr lang="es-CR" sz="1425" i="1" u="sng" dirty="0"/>
                <a:t>de</a:t>
              </a:r>
              <a:r>
                <a:rPr lang="es-CR" sz="1425" b="1" i="1" u="sng" dirty="0"/>
                <a:t> bienes </a:t>
              </a:r>
              <a:r>
                <a:rPr lang="es-CR" sz="1425" i="1" u="sng" dirty="0"/>
                <a:t>y</a:t>
              </a:r>
              <a:r>
                <a:rPr lang="es-CR" sz="1425" b="1" i="1" u="sng" dirty="0"/>
                <a:t> servicios </a:t>
              </a:r>
              <a:r>
                <a:rPr lang="es-CR" sz="1425" i="1" u="sng" dirty="0"/>
                <a:t>con</a:t>
              </a:r>
              <a:r>
                <a:rPr lang="es-CR" sz="1425" b="1" i="1" u="sng" dirty="0"/>
                <a:t> innovación </a:t>
              </a:r>
              <a:r>
                <a:rPr lang="es-CR" sz="1425" i="1" u="sng" dirty="0"/>
                <a:t>y el </a:t>
              </a:r>
              <a:r>
                <a:rPr lang="es-CR" sz="1425" b="1" i="1" u="sng" dirty="0"/>
                <a:t>mejor desempeño económico, ambiental </a:t>
              </a:r>
              <a:r>
                <a:rPr lang="es-CR" sz="1425" i="1" u="sng" dirty="0"/>
                <a:t>y</a:t>
              </a:r>
              <a:r>
                <a:rPr lang="es-CR" sz="1425" b="1" i="1" u="sng" dirty="0"/>
                <a:t> socialmente responsable</a:t>
              </a:r>
              <a:r>
                <a:rPr lang="es-CR" sz="1425" i="1" dirty="0"/>
                <a:t>, por lo que se declara de interés público su implementación.”</a:t>
              </a:r>
            </a:p>
          </p:txBody>
        </p:sp>
      </p:grpSp>
      <p:sp>
        <p:nvSpPr>
          <p:cNvPr id="15366" name="object 26">
            <a:extLst>
              <a:ext uri="{FF2B5EF4-FFF2-40B4-BE49-F238E27FC236}">
                <a16:creationId xmlns:a16="http://schemas.microsoft.com/office/drawing/2014/main" id="{58253C3A-D5C8-4FCA-BDD3-3CD2BB28261D}"/>
              </a:ext>
            </a:extLst>
          </p:cNvPr>
          <p:cNvSpPr>
            <a:spLocks/>
          </p:cNvSpPr>
          <p:nvPr/>
        </p:nvSpPr>
        <p:spPr bwMode="auto">
          <a:xfrm>
            <a:off x="6407944" y="3763567"/>
            <a:ext cx="296466" cy="125015"/>
          </a:xfrm>
          <a:custGeom>
            <a:avLst/>
            <a:gdLst>
              <a:gd name="T0" fmla="*/ 0 w 507365"/>
              <a:gd name="T1" fmla="*/ 210566 h 210820"/>
              <a:gd name="T2" fmla="*/ 5013 w 507365"/>
              <a:gd name="T3" fmla="*/ 168118 h 210820"/>
              <a:gd name="T4" fmla="*/ 19391 w 507365"/>
              <a:gd name="T5" fmla="*/ 128587 h 210820"/>
              <a:gd name="T6" fmla="*/ 42139 w 507365"/>
              <a:gd name="T7" fmla="*/ 92819 h 210820"/>
              <a:gd name="T8" fmla="*/ 72262 w 507365"/>
              <a:gd name="T9" fmla="*/ 61658 h 210820"/>
              <a:gd name="T10" fmla="*/ 108768 w 507365"/>
              <a:gd name="T11" fmla="*/ 35950 h 210820"/>
              <a:gd name="T12" fmla="*/ 150661 w 507365"/>
              <a:gd name="T13" fmla="*/ 16541 h 210820"/>
              <a:gd name="T14" fmla="*/ 196948 w 507365"/>
              <a:gd name="T15" fmla="*/ 4276 h 210820"/>
              <a:gd name="T16" fmla="*/ 246634 w 507365"/>
              <a:gd name="T17" fmla="*/ 0 h 210820"/>
              <a:gd name="T18" fmla="*/ 298019 w 507365"/>
              <a:gd name="T19" fmla="*/ 4597 h 210820"/>
              <a:gd name="T20" fmla="*/ 346140 w 507365"/>
              <a:gd name="T21" fmla="*/ 17855 h 210820"/>
              <a:gd name="T22" fmla="*/ 389683 w 507365"/>
              <a:gd name="T23" fmla="*/ 38973 h 210820"/>
              <a:gd name="T24" fmla="*/ 427331 w 507365"/>
              <a:gd name="T25" fmla="*/ 67150 h 210820"/>
              <a:gd name="T26" fmla="*/ 457768 w 507365"/>
              <a:gd name="T27" fmla="*/ 101585 h 210820"/>
              <a:gd name="T28" fmla="*/ 479679 w 507365"/>
              <a:gd name="T29" fmla="*/ 141477 h 210820"/>
              <a:gd name="T30" fmla="*/ 506984 w 507365"/>
              <a:gd name="T31" fmla="*/ 141477 h 210820"/>
              <a:gd name="T32" fmla="*/ 463295 w 507365"/>
              <a:gd name="T33" fmla="*/ 210566 h 210820"/>
              <a:gd name="T34" fmla="*/ 386588 w 507365"/>
              <a:gd name="T35" fmla="*/ 141477 h 210820"/>
              <a:gd name="T36" fmla="*/ 412368 w 507365"/>
              <a:gd name="T37" fmla="*/ 141477 h 210820"/>
              <a:gd name="T38" fmla="*/ 383706 w 507365"/>
              <a:gd name="T39" fmla="*/ 108432 h 210820"/>
              <a:gd name="T40" fmla="*/ 346559 w 507365"/>
              <a:gd name="T41" fmla="*/ 83490 h 210820"/>
              <a:gd name="T42" fmla="*/ 303323 w 507365"/>
              <a:gd name="T43" fmla="*/ 67262 h 210820"/>
              <a:gd name="T44" fmla="*/ 256394 w 507365"/>
              <a:gd name="T45" fmla="*/ 60357 h 210820"/>
              <a:gd name="T46" fmla="*/ 208166 w 507365"/>
              <a:gd name="T47" fmla="*/ 63387 h 210820"/>
              <a:gd name="T48" fmla="*/ 161036 w 507365"/>
              <a:gd name="T49" fmla="*/ 76962 h 210820"/>
              <a:gd name="T50" fmla="*/ 119133 w 507365"/>
              <a:gd name="T51" fmla="*/ 100802 h 210820"/>
              <a:gd name="T52" fmla="*/ 87375 w 507365"/>
              <a:gd name="T53" fmla="*/ 132334 h 210820"/>
              <a:gd name="T54" fmla="*/ 67238 w 507365"/>
              <a:gd name="T55" fmla="*/ 169580 h 210820"/>
              <a:gd name="T56" fmla="*/ 60198 w 507365"/>
              <a:gd name="T57" fmla="*/ 210566 h 210820"/>
              <a:gd name="T58" fmla="*/ 0 w 507365"/>
              <a:gd name="T59" fmla="*/ 210566 h 210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07365" h="210820">
                <a:moveTo>
                  <a:pt x="0" y="210566"/>
                </a:moveTo>
                <a:lnTo>
                  <a:pt x="5013" y="168118"/>
                </a:lnTo>
                <a:lnTo>
                  <a:pt x="19391" y="128587"/>
                </a:lnTo>
                <a:lnTo>
                  <a:pt x="42139" y="92819"/>
                </a:lnTo>
                <a:lnTo>
                  <a:pt x="72262" y="61658"/>
                </a:lnTo>
                <a:lnTo>
                  <a:pt x="108768" y="35950"/>
                </a:lnTo>
                <a:lnTo>
                  <a:pt x="150661" y="16541"/>
                </a:lnTo>
                <a:lnTo>
                  <a:pt x="196948" y="4276"/>
                </a:lnTo>
                <a:lnTo>
                  <a:pt x="246634" y="0"/>
                </a:lnTo>
                <a:lnTo>
                  <a:pt x="298019" y="4597"/>
                </a:lnTo>
                <a:lnTo>
                  <a:pt x="346140" y="17855"/>
                </a:lnTo>
                <a:lnTo>
                  <a:pt x="389683" y="38973"/>
                </a:lnTo>
                <a:lnTo>
                  <a:pt x="427331" y="67150"/>
                </a:lnTo>
                <a:lnTo>
                  <a:pt x="457768" y="101585"/>
                </a:lnTo>
                <a:lnTo>
                  <a:pt x="479679" y="141477"/>
                </a:lnTo>
                <a:lnTo>
                  <a:pt x="506984" y="141477"/>
                </a:lnTo>
                <a:lnTo>
                  <a:pt x="463295" y="210566"/>
                </a:lnTo>
                <a:lnTo>
                  <a:pt x="386588" y="141477"/>
                </a:lnTo>
                <a:lnTo>
                  <a:pt x="412368" y="141477"/>
                </a:lnTo>
                <a:lnTo>
                  <a:pt x="383706" y="108432"/>
                </a:lnTo>
                <a:lnTo>
                  <a:pt x="346559" y="83490"/>
                </a:lnTo>
                <a:lnTo>
                  <a:pt x="303323" y="67262"/>
                </a:lnTo>
                <a:lnTo>
                  <a:pt x="256394" y="60357"/>
                </a:lnTo>
                <a:lnTo>
                  <a:pt x="208166" y="63387"/>
                </a:lnTo>
                <a:lnTo>
                  <a:pt x="161036" y="76962"/>
                </a:lnTo>
                <a:lnTo>
                  <a:pt x="119133" y="100802"/>
                </a:lnTo>
                <a:lnTo>
                  <a:pt x="87375" y="132334"/>
                </a:lnTo>
                <a:lnTo>
                  <a:pt x="67238" y="169580"/>
                </a:lnTo>
                <a:lnTo>
                  <a:pt x="60198" y="210566"/>
                </a:lnTo>
                <a:lnTo>
                  <a:pt x="0" y="210566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CR" sz="1350"/>
          </a:p>
        </p:txBody>
      </p:sp>
      <p:grpSp>
        <p:nvGrpSpPr>
          <p:cNvPr id="15367" name="Grupo 6">
            <a:extLst>
              <a:ext uri="{FF2B5EF4-FFF2-40B4-BE49-F238E27FC236}">
                <a16:creationId xmlns:a16="http://schemas.microsoft.com/office/drawing/2014/main" id="{9B6A5CAB-9604-448C-BB19-BEFF68B1D856}"/>
              </a:ext>
            </a:extLst>
          </p:cNvPr>
          <p:cNvGrpSpPr>
            <a:grpSpLocks/>
          </p:cNvGrpSpPr>
          <p:nvPr/>
        </p:nvGrpSpPr>
        <p:grpSpPr bwMode="auto">
          <a:xfrm>
            <a:off x="4779169" y="1547812"/>
            <a:ext cx="2752725" cy="1396604"/>
            <a:chOff x="4522525" y="1925636"/>
            <a:chExt cx="3670783" cy="1861953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ECF17713-94A5-49CD-A695-62A0617087CA}"/>
                </a:ext>
              </a:extLst>
            </p:cNvPr>
            <p:cNvGrpSpPr/>
            <p:nvPr/>
          </p:nvGrpSpPr>
          <p:grpSpPr>
            <a:xfrm>
              <a:off x="5793043" y="2084698"/>
              <a:ext cx="1594000" cy="1702891"/>
              <a:chOff x="0" y="1355777"/>
              <a:chExt cx="8539095" cy="1369893"/>
            </a:xfrm>
            <a:scene3d>
              <a:camera prst="orthographicFront"/>
              <a:lightRig rig="flat" dir="t"/>
            </a:scene3d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4F4B4B2F-12E1-4B3B-9562-2AC7F41074A9}"/>
                  </a:ext>
                </a:extLst>
              </p:cNvPr>
              <p:cNvSpPr/>
              <p:nvPr/>
            </p:nvSpPr>
            <p:spPr>
              <a:xfrm>
                <a:off x="0" y="1670014"/>
                <a:ext cx="8539095" cy="710425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ctángulo: esquinas redondeadas 4">
                <a:extLst>
                  <a:ext uri="{FF2B5EF4-FFF2-40B4-BE49-F238E27FC236}">
                    <a16:creationId xmlns:a16="http://schemas.microsoft.com/office/drawing/2014/main" id="{4430A0D6-7345-4974-B893-A86FA8955234}"/>
                  </a:ext>
                </a:extLst>
              </p:cNvPr>
              <p:cNvSpPr txBox="1"/>
              <p:nvPr/>
            </p:nvSpPr>
            <p:spPr>
              <a:xfrm>
                <a:off x="74125" y="1355777"/>
                <a:ext cx="8390850" cy="13698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6680" tIns="106680" rIns="106680" bIns="106680" spcCol="1270" anchor="ctr"/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CR" sz="1500" b="1" i="1" dirty="0"/>
                  <a:t>ART 6: </a:t>
                </a:r>
                <a:r>
                  <a:rPr lang="es-CR" sz="1350" i="1" dirty="0"/>
                  <a:t>creación del </a:t>
                </a:r>
                <a:r>
                  <a:rPr lang="es-CR" sz="1350" b="1" i="1" dirty="0"/>
                  <a:t>CDNCS</a:t>
                </a:r>
                <a:endParaRPr lang="es-CR" sz="1500" b="1" i="1" dirty="0"/>
              </a:p>
            </p:txBody>
          </p:sp>
        </p:grpSp>
        <p:sp>
          <p:nvSpPr>
            <p:cNvPr id="15372" name="object 42">
              <a:extLst>
                <a:ext uri="{FF2B5EF4-FFF2-40B4-BE49-F238E27FC236}">
                  <a16:creationId xmlns:a16="http://schemas.microsoft.com/office/drawing/2014/main" id="{050174A5-DFA0-4DDB-AEF2-BDE49105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226" y="1925636"/>
              <a:ext cx="720608" cy="72822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R" altLang="es-CR" sz="1350"/>
            </a:p>
          </p:txBody>
        </p:sp>
        <p:sp>
          <p:nvSpPr>
            <p:cNvPr id="15373" name="object 41">
              <a:extLst>
                <a:ext uri="{FF2B5EF4-FFF2-40B4-BE49-F238E27FC236}">
                  <a16:creationId xmlns:a16="http://schemas.microsoft.com/office/drawing/2014/main" id="{5320FAC7-398C-4315-92BC-9661E096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525" y="2149319"/>
              <a:ext cx="1234336" cy="48732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R" altLang="es-CR" sz="1350"/>
            </a:p>
          </p:txBody>
        </p:sp>
        <p:sp>
          <p:nvSpPr>
            <p:cNvPr id="15374" name="object 44">
              <a:extLst>
                <a:ext uri="{FF2B5EF4-FFF2-40B4-BE49-F238E27FC236}">
                  <a16:creationId xmlns:a16="http://schemas.microsoft.com/office/drawing/2014/main" id="{F522CF2B-C1E8-4286-BED4-7E161887C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043" y="3181873"/>
              <a:ext cx="806265" cy="45899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R" altLang="es-CR" sz="1350"/>
            </a:p>
          </p:txBody>
        </p:sp>
        <p:sp>
          <p:nvSpPr>
            <p:cNvPr id="15375" name="object 43">
              <a:extLst>
                <a:ext uri="{FF2B5EF4-FFF2-40B4-BE49-F238E27FC236}">
                  <a16:creationId xmlns:a16="http://schemas.microsoft.com/office/drawing/2014/main" id="{C73A771D-14F0-4AB9-B718-989A211DF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584" y="3230351"/>
              <a:ext cx="914288" cy="41052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s-CR" altLang="es-CR" sz="1350"/>
            </a:p>
          </p:txBody>
        </p:sp>
      </p:grp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00A73C8E-9491-474E-9FD5-518A46079CFB}"/>
              </a:ext>
            </a:extLst>
          </p:cNvPr>
          <p:cNvSpPr/>
          <p:nvPr/>
        </p:nvSpPr>
        <p:spPr>
          <a:xfrm>
            <a:off x="5730657" y="3067463"/>
            <a:ext cx="1237965" cy="145332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500" b="1" i="1" dirty="0"/>
              <a:t>ART 10: </a:t>
            </a:r>
            <a:r>
              <a:rPr lang="es-CR" sz="1350" b="1" i="1" dirty="0"/>
              <a:t>DGABCA </a:t>
            </a:r>
            <a:r>
              <a:rPr lang="es-CR" sz="1350" b="1" i="1" u="sng" dirty="0"/>
              <a:t>funcionará Secretaría Técnica del CDNCS</a:t>
            </a:r>
            <a:endParaRPr lang="es-CR" sz="135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A93F33-FA0A-6046-840A-C54186CF9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456" y="-113414"/>
            <a:ext cx="9135879" cy="51435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B273574-5A0E-4ED0-A455-53EB5597A1D2}"/>
              </a:ext>
            </a:extLst>
          </p:cNvPr>
          <p:cNvSpPr/>
          <p:nvPr/>
        </p:nvSpPr>
        <p:spPr>
          <a:xfrm>
            <a:off x="3140149" y="1729564"/>
            <a:ext cx="2339162" cy="147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Subcomité de calidad (2017)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5276981-0D82-4D74-BDC8-F9117429126E}"/>
              </a:ext>
            </a:extLst>
          </p:cNvPr>
          <p:cNvSpPr/>
          <p:nvPr/>
        </p:nvSpPr>
        <p:spPr>
          <a:xfrm>
            <a:off x="5479311" y="158601"/>
            <a:ext cx="2133600" cy="14743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tx1"/>
                </a:solidFill>
              </a:rPr>
              <a:t>Órgano de reglamentación Técnica </a:t>
            </a:r>
            <a:r>
              <a:rPr lang="es-ES" sz="1600" dirty="0">
                <a:solidFill>
                  <a:schemeClr val="tx1"/>
                </a:solidFill>
              </a:rPr>
              <a:t>(</a:t>
            </a:r>
            <a:r>
              <a:rPr lang="es-ES" sz="1600" b="1" u="sng" dirty="0">
                <a:solidFill>
                  <a:schemeClr val="tx1"/>
                </a:solidFill>
              </a:rPr>
              <a:t>ORT-MEIC</a:t>
            </a:r>
            <a:r>
              <a:rPr lang="es-ES" sz="1600" dirty="0">
                <a:solidFill>
                  <a:schemeClr val="tx1"/>
                </a:solidFill>
              </a:rPr>
              <a:t>)</a:t>
            </a:r>
            <a:endParaRPr lang="es-CR" sz="160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153FFAD-D24E-4B95-853F-F394CE22C09A}"/>
              </a:ext>
            </a:extLst>
          </p:cNvPr>
          <p:cNvSpPr/>
          <p:nvPr/>
        </p:nvSpPr>
        <p:spPr>
          <a:xfrm>
            <a:off x="163033" y="177210"/>
            <a:ext cx="1970567" cy="15523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tx1"/>
                </a:solidFill>
              </a:rPr>
              <a:t>Ente costarricense de Acreditación </a:t>
            </a:r>
            <a:r>
              <a:rPr lang="es-ES" sz="1600" dirty="0">
                <a:solidFill>
                  <a:schemeClr val="tx1"/>
                </a:solidFill>
              </a:rPr>
              <a:t>(</a:t>
            </a:r>
            <a:r>
              <a:rPr lang="es-ES" sz="1600" b="1" u="sng" dirty="0">
                <a:solidFill>
                  <a:schemeClr val="tx1"/>
                </a:solidFill>
              </a:rPr>
              <a:t>ECA</a:t>
            </a:r>
            <a:r>
              <a:rPr lang="es-ES" sz="1600" dirty="0">
                <a:solidFill>
                  <a:schemeClr val="tx1"/>
                </a:solidFill>
              </a:rPr>
              <a:t>), </a:t>
            </a:r>
            <a:endParaRPr lang="es-CR" sz="16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802A520-508C-4579-8E41-09FAE00E9C23}"/>
              </a:ext>
            </a:extLst>
          </p:cNvPr>
          <p:cNvSpPr/>
          <p:nvPr/>
        </p:nvSpPr>
        <p:spPr>
          <a:xfrm>
            <a:off x="233917" y="2977116"/>
            <a:ext cx="2339162" cy="18642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 dirty="0">
                <a:solidFill>
                  <a:schemeClr val="tx1"/>
                </a:solidFill>
              </a:rPr>
              <a:t>Laboratorio Costarricense de Metrología</a:t>
            </a:r>
            <a:r>
              <a:rPr lang="es-ES" dirty="0">
                <a:solidFill>
                  <a:schemeClr val="tx1"/>
                </a:solidFill>
              </a:rPr>
              <a:t> (</a:t>
            </a:r>
            <a:r>
              <a:rPr lang="es-ES" b="1" u="sng" dirty="0">
                <a:solidFill>
                  <a:schemeClr val="tx1"/>
                </a:solidFill>
              </a:rPr>
              <a:t>LACOMET</a:t>
            </a:r>
            <a:r>
              <a:rPr lang="es-ES" dirty="0">
                <a:solidFill>
                  <a:schemeClr val="tx1"/>
                </a:solidFill>
              </a:rPr>
              <a:t>) </a:t>
            </a:r>
            <a:endParaRPr lang="es-C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C190399-78F5-40FC-8723-7AB382D113D5}"/>
              </a:ext>
            </a:extLst>
          </p:cNvPr>
          <p:cNvSpPr/>
          <p:nvPr/>
        </p:nvSpPr>
        <p:spPr>
          <a:xfrm>
            <a:off x="3388242" y="3409507"/>
            <a:ext cx="2197395" cy="147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b="1">
                <a:solidFill>
                  <a:schemeClr val="tx1"/>
                </a:solidFill>
              </a:rPr>
              <a:t>Ente Nacional de Normalización</a:t>
            </a:r>
            <a:r>
              <a:rPr lang="es-ES">
                <a:solidFill>
                  <a:schemeClr val="tx1"/>
                </a:solidFill>
              </a:rPr>
              <a:t> (</a:t>
            </a:r>
            <a:r>
              <a:rPr lang="es-ES" b="1" u="sng">
                <a:solidFill>
                  <a:schemeClr val="tx1"/>
                </a:solidFill>
              </a:rPr>
              <a:t>INTECO</a:t>
            </a:r>
            <a:r>
              <a:rPr lang="es-ES">
                <a:solidFill>
                  <a:schemeClr val="tx1"/>
                </a:solidFill>
              </a:rPr>
              <a:t>)</a:t>
            </a:r>
            <a:endParaRPr lang="es-C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06DB960-42D3-4129-AC97-C7A61EA9984A}"/>
              </a:ext>
            </a:extLst>
          </p:cNvPr>
          <p:cNvSpPr/>
          <p:nvPr/>
        </p:nvSpPr>
        <p:spPr>
          <a:xfrm>
            <a:off x="3214576" y="100564"/>
            <a:ext cx="1892595" cy="13042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dirty="0">
                <a:solidFill>
                  <a:schemeClr val="tx1"/>
                </a:solidFill>
              </a:rPr>
              <a:t>Consejo nacional para la calidad (</a:t>
            </a:r>
            <a:r>
              <a:rPr lang="es-ES" sz="1600" b="1" u="sng" dirty="0">
                <a:solidFill>
                  <a:schemeClr val="tx1"/>
                </a:solidFill>
              </a:rPr>
              <a:t>CONAC</a:t>
            </a:r>
            <a:r>
              <a:rPr lang="es-ES" sz="1600" b="1" dirty="0">
                <a:solidFill>
                  <a:schemeClr val="tx1"/>
                </a:solidFill>
              </a:rPr>
              <a:t>), </a:t>
            </a:r>
            <a:endParaRPr lang="es-CR" sz="1600" b="1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CB1EC3A-3AD1-43A3-8DF8-1EA797A4180A}"/>
              </a:ext>
            </a:extLst>
          </p:cNvPr>
          <p:cNvSpPr/>
          <p:nvPr/>
        </p:nvSpPr>
        <p:spPr>
          <a:xfrm>
            <a:off x="6294474" y="3409507"/>
            <a:ext cx="1842977" cy="14743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tx1"/>
                </a:solidFill>
              </a:rPr>
              <a:t>DGABCA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86DAA88-D5A8-47D8-961D-AE7AD86B19A2}"/>
              </a:ext>
            </a:extLst>
          </p:cNvPr>
          <p:cNvSpPr/>
          <p:nvPr/>
        </p:nvSpPr>
        <p:spPr>
          <a:xfrm>
            <a:off x="6957237" y="1732223"/>
            <a:ext cx="2020186" cy="13822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tx1"/>
                </a:solidFill>
              </a:rPr>
              <a:t>MINAE</a:t>
            </a:r>
          </a:p>
        </p:txBody>
      </p:sp>
    </p:spTree>
    <p:extLst>
      <p:ext uri="{BB962C8B-B14F-4D97-AF65-F5344CB8AC3E}">
        <p14:creationId xmlns:p14="http://schemas.microsoft.com/office/powerpoint/2010/main" val="118835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8D91AB4-D3F6-45FF-85DA-D00B49AA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550194"/>
            <a:ext cx="2106234" cy="1021556"/>
          </a:xfrm>
        </p:spPr>
        <p:txBody>
          <a:bodyPr>
            <a:noAutofit/>
          </a:bodyPr>
          <a:lstStyle/>
          <a:p>
            <a:r>
              <a:rPr lang="es-CR" sz="1500" dirty="0">
                <a:hlinkClick r:id="rId2" action="ppaction://hlinkfile"/>
              </a:rPr>
              <a:t>Tabla 1 Fichas Luminarias Refrigeradores Domésticos Congeladores y Aires V1.xlsm</a:t>
            </a:r>
            <a:endParaRPr lang="es-CR" sz="1500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2329B9FA-F80C-45FD-B6EF-2F032E05B5BF}"/>
              </a:ext>
            </a:extLst>
          </p:cNvPr>
          <p:cNvSpPr txBox="1">
            <a:spLocks/>
          </p:cNvSpPr>
          <p:nvPr/>
        </p:nvSpPr>
        <p:spPr>
          <a:xfrm>
            <a:off x="5112060" y="1550194"/>
            <a:ext cx="2106234" cy="102155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500" dirty="0">
                <a:hlinkClick r:id="rId3" action="ppaction://hlinkfile"/>
              </a:rPr>
              <a:t>Fichas Técnicas Vehículos y Cargadores Eléctricos.xlsx</a:t>
            </a:r>
            <a:endParaRPr lang="es-CR" sz="15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1234B98-A040-4772-A4AA-BD009EAEEC74}"/>
              </a:ext>
            </a:extLst>
          </p:cNvPr>
          <p:cNvGrpSpPr/>
          <p:nvPr/>
        </p:nvGrpSpPr>
        <p:grpSpPr>
          <a:xfrm>
            <a:off x="2155422" y="510836"/>
            <a:ext cx="4833156" cy="783968"/>
            <a:chOff x="0" y="21322"/>
            <a:chExt cx="8153400" cy="647595"/>
          </a:xfrm>
          <a:scene3d>
            <a:camera prst="orthographicFront"/>
            <a:lightRig rig="flat" dir="t"/>
          </a:scene3d>
        </p:grpSpPr>
        <p:sp>
          <p:nvSpPr>
            <p:cNvPr id="8" name="Rectángulo redondeado 21">
              <a:extLst>
                <a:ext uri="{FF2B5EF4-FFF2-40B4-BE49-F238E27FC236}">
                  <a16:creationId xmlns:a16="http://schemas.microsoft.com/office/drawing/2014/main" id="{AC59181E-108B-403C-92DC-48DCEE0E14A3}"/>
                </a:ext>
              </a:extLst>
            </p:cNvPr>
            <p:cNvSpPr/>
            <p:nvPr/>
          </p:nvSpPr>
          <p:spPr>
            <a:xfrm>
              <a:off x="0" y="21322"/>
              <a:ext cx="8153400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3B95AD7-3D39-4DD5-88E8-9C464419B819}"/>
                </a:ext>
              </a:extLst>
            </p:cNvPr>
            <p:cNvSpPr txBox="1"/>
            <p:nvPr/>
          </p:nvSpPr>
          <p:spPr>
            <a:xfrm>
              <a:off x="31613" y="52935"/>
              <a:ext cx="8090174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153" tIns="77153" rIns="77153" bIns="77153" numCol="1" spcCol="1270" anchor="ctr" anchorCtr="0">
              <a:noAutofit/>
            </a:bodyPr>
            <a:lstStyle/>
            <a:p>
              <a:pPr algn="ctr"/>
              <a:r>
                <a:rPr lang="es-ES" sz="2700" spc="-8" dirty="0"/>
                <a:t>Listados disponibles en la Sección </a:t>
              </a:r>
            </a:p>
            <a:p>
              <a:pPr algn="ctr"/>
              <a:r>
                <a:rPr lang="es-ES" sz="2700" spc="-8" dirty="0"/>
                <a:t>AVISOS EN </a:t>
              </a:r>
              <a:r>
                <a:rPr lang="es-ES" sz="2700" spc="-8" dirty="0">
                  <a:hlinkClick r:id="rId4" action="ppaction://hlinkfile"/>
                </a:rPr>
                <a:t>S</a:t>
              </a:r>
              <a:r>
                <a:rPr lang="es-CR" sz="2700" spc="-8" dirty="0">
                  <a:hlinkClick r:id="rId4" action="ppaction://hlinkfile"/>
                </a:rPr>
                <a:t>ICOP</a:t>
              </a:r>
              <a:endParaRPr lang="es-CR" sz="2700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73B860B-1F53-45FC-9903-48835763276C}"/>
              </a:ext>
            </a:extLst>
          </p:cNvPr>
          <p:cNvGrpSpPr/>
          <p:nvPr/>
        </p:nvGrpSpPr>
        <p:grpSpPr>
          <a:xfrm>
            <a:off x="1143000" y="3003798"/>
            <a:ext cx="4077072" cy="2052228"/>
            <a:chOff x="0" y="4005064"/>
            <a:chExt cx="5436096" cy="2736304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82EEEB46-9FAC-42BA-ADDF-D38C5B4184BE}"/>
                </a:ext>
              </a:extLst>
            </p:cNvPr>
            <p:cNvGraphicFramePr/>
            <p:nvPr/>
          </p:nvGraphicFramePr>
          <p:xfrm>
            <a:off x="288032" y="4005064"/>
            <a:ext cx="5148064" cy="27363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0" name="Picture 4" descr="http://collegeofclimatechange.com.au/wp-content/uploads/2013/12/Hydrocarbon-Air-conditioning-conversions.jpg">
              <a:extLst>
                <a:ext uri="{FF2B5EF4-FFF2-40B4-BE49-F238E27FC236}">
                  <a16:creationId xmlns:a16="http://schemas.microsoft.com/office/drawing/2014/main" id="{14E79FCC-BADC-4D9B-B02E-98FB7202D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1600" y="5373216"/>
              <a:ext cx="1224136" cy="904976"/>
            </a:xfrm>
            <a:prstGeom prst="rect">
              <a:avLst/>
            </a:prstGeom>
            <a:noFill/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9883397-5E89-4F60-86E9-ECBB3AB20074}"/>
                </a:ext>
              </a:extLst>
            </p:cNvPr>
            <p:cNvSpPr/>
            <p:nvPr/>
          </p:nvSpPr>
          <p:spPr>
            <a:xfrm>
              <a:off x="2830042" y="4293096"/>
              <a:ext cx="648072" cy="1152128"/>
            </a:xfrm>
            <a:prstGeom prst="rect">
              <a:avLst/>
            </a:prstGeom>
            <a:blipFill rotWithShape="1">
              <a:blip r:embed="rId11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alpha val="90000"/>
                <a:hueOff val="28195"/>
                <a:satOff val="-1322"/>
                <a:lumOff val="5650"/>
                <a:alphaOff val="-2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3" name="Picture 4" descr="http://blog.pegasuslighting.com/wp-content/uploads/2014/06/LED-T8-Tube.jpg">
              <a:extLst>
                <a:ext uri="{FF2B5EF4-FFF2-40B4-BE49-F238E27FC236}">
                  <a16:creationId xmlns:a16="http://schemas.microsoft.com/office/drawing/2014/main" id="{3FEFB460-2F58-40D6-909A-C1572C141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11737" r="23484"/>
            <a:stretch>
              <a:fillRect/>
            </a:stretch>
          </p:blipFill>
          <p:spPr bwMode="auto">
            <a:xfrm rot="5400000">
              <a:off x="-140406" y="4289485"/>
              <a:ext cx="1138857" cy="85804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7FC09A9-8C76-4095-BCDE-64D143573C44}"/>
              </a:ext>
            </a:extLst>
          </p:cNvPr>
          <p:cNvGrpSpPr/>
          <p:nvPr/>
        </p:nvGrpSpPr>
        <p:grpSpPr>
          <a:xfrm>
            <a:off x="4896037" y="2193709"/>
            <a:ext cx="3009938" cy="1644905"/>
            <a:chOff x="5688835" y="2747961"/>
            <a:chExt cx="3328464" cy="1656185"/>
          </a:xfrm>
        </p:grpSpPr>
        <p:graphicFrame>
          <p:nvGraphicFramePr>
            <p:cNvPr id="25" name="Diagrama 24">
              <a:extLst>
                <a:ext uri="{FF2B5EF4-FFF2-40B4-BE49-F238E27FC236}">
                  <a16:creationId xmlns:a16="http://schemas.microsoft.com/office/drawing/2014/main" id="{70D6E170-B357-42DA-ABE1-FA9EB9030B44}"/>
                </a:ext>
              </a:extLst>
            </p:cNvPr>
            <p:cNvGraphicFramePr/>
            <p:nvPr/>
          </p:nvGraphicFramePr>
          <p:xfrm>
            <a:off x="6541247" y="2747961"/>
            <a:ext cx="2476052" cy="16561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pic>
          <p:nvPicPr>
            <p:cNvPr id="28" name="Picture 2" descr="El 40% de los consumidores consideraría comprar un vehículo eléctrico como  próximo automóvil | Marketing Directo">
              <a:extLst>
                <a:ext uri="{FF2B5EF4-FFF2-40B4-BE49-F238E27FC236}">
                  <a16:creationId xmlns:a16="http://schemas.microsoft.com/office/drawing/2014/main" id="{E0FEBB0F-BA16-4D30-8C16-BA5F4FBC7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835" y="3140968"/>
              <a:ext cx="1357499" cy="789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1828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7D523D7B71BC4188EC181DC4913EAD" ma:contentTypeVersion="14" ma:contentTypeDescription="Crear nuevo documento." ma:contentTypeScope="" ma:versionID="ccf6d762771d08cc95e58f1003f7a4c2">
  <xsd:schema xmlns:xsd="http://www.w3.org/2001/XMLSchema" xmlns:xs="http://www.w3.org/2001/XMLSchema" xmlns:p="http://schemas.microsoft.com/office/2006/metadata/properties" xmlns:ns3="be96f799-987b-4971-bec4-c41cff953dcd" xmlns:ns4="20437985-e381-401c-a723-3bb12a5e2838" targetNamespace="http://schemas.microsoft.com/office/2006/metadata/properties" ma:root="true" ma:fieldsID="1ccb3fc3fc04c31db1e71432faf3d7fe" ns3:_="" ns4:_="">
    <xsd:import namespace="be96f799-987b-4971-bec4-c41cff953dcd"/>
    <xsd:import namespace="20437985-e381-401c-a723-3bb12a5e28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6f799-987b-4971-bec4-c41cff953d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37985-e381-401c-a723-3bb12a5e2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8F459B-A230-4580-BDB8-90FF0A395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6f799-987b-4971-bec4-c41cff953dcd"/>
    <ds:schemaRef ds:uri="20437985-e381-401c-a723-3bb12a5e2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7E91EA-4CBA-4E06-B032-52AA57780D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21540-1D71-4884-85BE-2133FF328E6E}">
  <ds:schemaRefs>
    <ds:schemaRef ds:uri="be96f799-987b-4971-bec4-c41cff953dcd"/>
    <ds:schemaRef ds:uri="http://schemas.microsoft.com/office/infopath/2007/PartnerControls"/>
    <ds:schemaRef ds:uri="http://purl.org/dc/dcmitype/"/>
    <ds:schemaRef ds:uri="20437985-e381-401c-a723-3bb12a5e2838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827</Words>
  <Application>Microsoft Macintosh PowerPoint</Application>
  <PresentationFormat>Presentación en pantalla (16:9)</PresentationFormat>
  <Paragraphs>80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Tabla 1 Fichas Luminarias Refrigeradores Domésticos Congeladores y Aires V1.xlsm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Ministerio de Hacienda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 Cordero Villalobos</dc:creator>
  <cp:lastModifiedBy>Hugo Joel Inga H.</cp:lastModifiedBy>
  <cp:revision>20</cp:revision>
  <dcterms:created xsi:type="dcterms:W3CDTF">2018-05-14T17:53:00Z</dcterms:created>
  <dcterms:modified xsi:type="dcterms:W3CDTF">2022-07-27T20:50:25Z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0x010100387D523D7B71BC4188EC181DC4913EAD</vt:lpwstr>
  </property>
</Properties>
</file>