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7" r:id="rId2"/>
    <p:sldMasterId id="2147483759" r:id="rId3"/>
  </p:sldMasterIdLst>
  <p:notesMasterIdLst>
    <p:notesMasterId r:id="rId13"/>
  </p:notesMasterIdLst>
  <p:handoutMasterIdLst>
    <p:handoutMasterId r:id="rId14"/>
  </p:handoutMasterIdLst>
  <p:sldIdLst>
    <p:sldId id="256" r:id="rId4"/>
    <p:sldId id="308" r:id="rId5"/>
    <p:sldId id="375" r:id="rId6"/>
    <p:sldId id="376" r:id="rId7"/>
    <p:sldId id="358" r:id="rId8"/>
    <p:sldId id="371" r:id="rId9"/>
    <p:sldId id="374" r:id="rId10"/>
    <p:sldId id="367" r:id="rId11"/>
    <p:sldId id="3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7B41BC-5DA9-4B7F-A580-665DECF34B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9CF53D-A735-471D-9191-C136E34A49E9}">
      <dgm:prSet phldrT="[Texto]"/>
      <dgm:spPr/>
      <dgm:t>
        <a:bodyPr/>
        <a:lstStyle/>
        <a:p>
          <a:r>
            <a:rPr lang="es-ES" dirty="0"/>
            <a:t>Costo: costes y riesgos de ciclo completo de vida</a:t>
          </a:r>
        </a:p>
      </dgm:t>
    </dgm:pt>
    <dgm:pt modelId="{E5A87D43-32B1-416B-998E-008EFE8E5DF2}" type="parTrans" cxnId="{E653141F-BF0E-44EF-A2DE-B85B8701394A}">
      <dgm:prSet/>
      <dgm:spPr/>
      <dgm:t>
        <a:bodyPr/>
        <a:lstStyle/>
        <a:p>
          <a:endParaRPr lang="es-ES"/>
        </a:p>
      </dgm:t>
    </dgm:pt>
    <dgm:pt modelId="{404A4C2F-F201-40E9-99D2-C4789C5E4303}" type="sibTrans" cxnId="{E653141F-BF0E-44EF-A2DE-B85B8701394A}">
      <dgm:prSet/>
      <dgm:spPr/>
      <dgm:t>
        <a:bodyPr/>
        <a:lstStyle/>
        <a:p>
          <a:endParaRPr lang="es-ES"/>
        </a:p>
      </dgm:t>
    </dgm:pt>
    <dgm:pt modelId="{065547BF-B8AD-48A1-9AB8-4E79838F6AF0}">
      <dgm:prSet phldrT="[Texto]"/>
      <dgm:spPr/>
      <dgm:t>
        <a:bodyPr/>
        <a:lstStyle/>
        <a:p>
          <a:r>
            <a:rPr lang="es-ES" dirty="0"/>
            <a:t>Calidad: cumplir con una especificación adecuada en cuanto a propósito </a:t>
          </a:r>
        </a:p>
      </dgm:t>
    </dgm:pt>
    <dgm:pt modelId="{4F5B583E-8324-4CE7-B86A-1D06D7BC4C87}" type="parTrans" cxnId="{CD1699E5-7611-46D4-8FC0-39B4C72EB451}">
      <dgm:prSet/>
      <dgm:spPr/>
      <dgm:t>
        <a:bodyPr/>
        <a:lstStyle/>
        <a:p>
          <a:endParaRPr lang="es-ES"/>
        </a:p>
      </dgm:t>
    </dgm:pt>
    <dgm:pt modelId="{45BF9F0F-E6FD-4A79-98E4-B09A73B188A7}" type="sibTrans" cxnId="{CD1699E5-7611-46D4-8FC0-39B4C72EB451}">
      <dgm:prSet/>
      <dgm:spPr/>
      <dgm:t>
        <a:bodyPr/>
        <a:lstStyle/>
        <a:p>
          <a:endParaRPr lang="es-ES"/>
        </a:p>
      </dgm:t>
    </dgm:pt>
    <dgm:pt modelId="{61504A3E-B1A2-4DB7-BD14-4F1896AFC7CC}">
      <dgm:prSet phldrT="[Texto]"/>
      <dgm:spPr/>
      <dgm:t>
        <a:bodyPr/>
        <a:lstStyle/>
        <a:p>
          <a:r>
            <a:rPr lang="es-ES" dirty="0"/>
            <a:t>Sostenibilidad: comprende los beneficios económicos, sociales y ambientales. </a:t>
          </a:r>
        </a:p>
      </dgm:t>
    </dgm:pt>
    <dgm:pt modelId="{3A8C591B-5EF9-4F32-A53F-DF8C9F68F7E4}" type="parTrans" cxnId="{A09685E7-E768-4D00-A5FA-CE8F3931D0CE}">
      <dgm:prSet/>
      <dgm:spPr/>
      <dgm:t>
        <a:bodyPr/>
        <a:lstStyle/>
        <a:p>
          <a:endParaRPr lang="es-ES"/>
        </a:p>
      </dgm:t>
    </dgm:pt>
    <dgm:pt modelId="{69AEB588-0007-4E5E-BE54-41EF08E21FFB}" type="sibTrans" cxnId="{A09685E7-E768-4D00-A5FA-CE8F3931D0CE}">
      <dgm:prSet/>
      <dgm:spPr/>
      <dgm:t>
        <a:bodyPr/>
        <a:lstStyle/>
        <a:p>
          <a:endParaRPr lang="es-ES"/>
        </a:p>
      </dgm:t>
    </dgm:pt>
    <dgm:pt modelId="{CF8AEC57-7397-4211-BBBA-2AAF56C6DAAC}" type="pres">
      <dgm:prSet presAssocID="{297B41BC-5DA9-4B7F-A580-665DECF34B75}" presName="linear" presStyleCnt="0">
        <dgm:presLayoutVars>
          <dgm:dir/>
          <dgm:animLvl val="lvl"/>
          <dgm:resizeHandles val="exact"/>
        </dgm:presLayoutVars>
      </dgm:prSet>
      <dgm:spPr/>
    </dgm:pt>
    <dgm:pt modelId="{1244BA88-A593-496E-A948-B38377CCF5FC}" type="pres">
      <dgm:prSet presAssocID="{399CF53D-A735-471D-9191-C136E34A49E9}" presName="parentLin" presStyleCnt="0"/>
      <dgm:spPr/>
    </dgm:pt>
    <dgm:pt modelId="{46AC5587-3BA9-4C4B-B40F-22F05802B445}" type="pres">
      <dgm:prSet presAssocID="{399CF53D-A735-471D-9191-C136E34A49E9}" presName="parentLeftMargin" presStyleLbl="node1" presStyleIdx="0" presStyleCnt="3"/>
      <dgm:spPr/>
    </dgm:pt>
    <dgm:pt modelId="{CEAE0158-8886-4B1F-BB65-8110DC50F510}" type="pres">
      <dgm:prSet presAssocID="{399CF53D-A735-471D-9191-C136E34A49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A69C7D-730A-47E5-9914-A42E548F0235}" type="pres">
      <dgm:prSet presAssocID="{399CF53D-A735-471D-9191-C136E34A49E9}" presName="negativeSpace" presStyleCnt="0"/>
      <dgm:spPr/>
    </dgm:pt>
    <dgm:pt modelId="{F7381DF7-A211-4811-85AA-24F702B96281}" type="pres">
      <dgm:prSet presAssocID="{399CF53D-A735-471D-9191-C136E34A49E9}" presName="childText" presStyleLbl="conFgAcc1" presStyleIdx="0" presStyleCnt="3">
        <dgm:presLayoutVars>
          <dgm:bulletEnabled val="1"/>
        </dgm:presLayoutVars>
      </dgm:prSet>
      <dgm:spPr/>
    </dgm:pt>
    <dgm:pt modelId="{D2606C88-30AC-4378-895D-4B3CF5FF46DF}" type="pres">
      <dgm:prSet presAssocID="{404A4C2F-F201-40E9-99D2-C4789C5E4303}" presName="spaceBetweenRectangles" presStyleCnt="0"/>
      <dgm:spPr/>
    </dgm:pt>
    <dgm:pt modelId="{7C244DA4-AF9F-4189-B140-5A45A28A013E}" type="pres">
      <dgm:prSet presAssocID="{065547BF-B8AD-48A1-9AB8-4E79838F6AF0}" presName="parentLin" presStyleCnt="0"/>
      <dgm:spPr/>
    </dgm:pt>
    <dgm:pt modelId="{AFA69D43-BF30-4EDD-8974-CA7C7FF17EA3}" type="pres">
      <dgm:prSet presAssocID="{065547BF-B8AD-48A1-9AB8-4E79838F6AF0}" presName="parentLeftMargin" presStyleLbl="node1" presStyleIdx="0" presStyleCnt="3"/>
      <dgm:spPr/>
    </dgm:pt>
    <dgm:pt modelId="{D7D49A68-78B1-47EF-B930-539D6BA39410}" type="pres">
      <dgm:prSet presAssocID="{065547BF-B8AD-48A1-9AB8-4E79838F6A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1D32DD-8276-49A5-907A-39C90F5E1490}" type="pres">
      <dgm:prSet presAssocID="{065547BF-B8AD-48A1-9AB8-4E79838F6AF0}" presName="negativeSpace" presStyleCnt="0"/>
      <dgm:spPr/>
    </dgm:pt>
    <dgm:pt modelId="{E89854AE-E79C-48C0-A5EE-4813B274FE84}" type="pres">
      <dgm:prSet presAssocID="{065547BF-B8AD-48A1-9AB8-4E79838F6AF0}" presName="childText" presStyleLbl="conFgAcc1" presStyleIdx="1" presStyleCnt="3">
        <dgm:presLayoutVars>
          <dgm:bulletEnabled val="1"/>
        </dgm:presLayoutVars>
      </dgm:prSet>
      <dgm:spPr/>
    </dgm:pt>
    <dgm:pt modelId="{C0C4E2AD-2B98-4E59-B346-2A09AA409429}" type="pres">
      <dgm:prSet presAssocID="{45BF9F0F-E6FD-4A79-98E4-B09A73B188A7}" presName="spaceBetweenRectangles" presStyleCnt="0"/>
      <dgm:spPr/>
    </dgm:pt>
    <dgm:pt modelId="{19F6E97D-AE16-405C-A185-21165319E2A1}" type="pres">
      <dgm:prSet presAssocID="{61504A3E-B1A2-4DB7-BD14-4F1896AFC7CC}" presName="parentLin" presStyleCnt="0"/>
      <dgm:spPr/>
    </dgm:pt>
    <dgm:pt modelId="{0396F2F0-962C-48A8-9D4C-1B98938A435A}" type="pres">
      <dgm:prSet presAssocID="{61504A3E-B1A2-4DB7-BD14-4F1896AFC7CC}" presName="parentLeftMargin" presStyleLbl="node1" presStyleIdx="1" presStyleCnt="3"/>
      <dgm:spPr/>
    </dgm:pt>
    <dgm:pt modelId="{76386AED-3D51-475C-8B2F-B3F68C3EA924}" type="pres">
      <dgm:prSet presAssocID="{61504A3E-B1A2-4DB7-BD14-4F1896AFC7C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77A2C0-EC13-4C61-A0ED-FA5C889289AF}" type="pres">
      <dgm:prSet presAssocID="{61504A3E-B1A2-4DB7-BD14-4F1896AFC7CC}" presName="negativeSpace" presStyleCnt="0"/>
      <dgm:spPr/>
    </dgm:pt>
    <dgm:pt modelId="{CF447765-2DDA-4B77-871C-E1590C665AE2}" type="pres">
      <dgm:prSet presAssocID="{61504A3E-B1A2-4DB7-BD14-4F1896AFC7C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48E403-3399-4E34-AC6A-430478D5D2F4}" type="presOf" srcId="{065547BF-B8AD-48A1-9AB8-4E79838F6AF0}" destId="{AFA69D43-BF30-4EDD-8974-CA7C7FF17EA3}" srcOrd="0" destOrd="0" presId="urn:microsoft.com/office/officeart/2005/8/layout/list1"/>
    <dgm:cxn modelId="{E653141F-BF0E-44EF-A2DE-B85B8701394A}" srcId="{297B41BC-5DA9-4B7F-A580-665DECF34B75}" destId="{399CF53D-A735-471D-9191-C136E34A49E9}" srcOrd="0" destOrd="0" parTransId="{E5A87D43-32B1-416B-998E-008EFE8E5DF2}" sibTransId="{404A4C2F-F201-40E9-99D2-C4789C5E4303}"/>
    <dgm:cxn modelId="{7ED0165E-8D74-4E9F-B23B-BC03EA73622A}" type="presOf" srcId="{399CF53D-A735-471D-9191-C136E34A49E9}" destId="{CEAE0158-8886-4B1F-BB65-8110DC50F510}" srcOrd="1" destOrd="0" presId="urn:microsoft.com/office/officeart/2005/8/layout/list1"/>
    <dgm:cxn modelId="{CC020D6F-3E2F-47FC-B645-660A81EF2F83}" type="presOf" srcId="{61504A3E-B1A2-4DB7-BD14-4F1896AFC7CC}" destId="{0396F2F0-962C-48A8-9D4C-1B98938A435A}" srcOrd="0" destOrd="0" presId="urn:microsoft.com/office/officeart/2005/8/layout/list1"/>
    <dgm:cxn modelId="{44D67679-6CCE-4EC7-8AE8-8D0B2DB4A430}" type="presOf" srcId="{297B41BC-5DA9-4B7F-A580-665DECF34B75}" destId="{CF8AEC57-7397-4211-BBBA-2AAF56C6DAAC}" srcOrd="0" destOrd="0" presId="urn:microsoft.com/office/officeart/2005/8/layout/list1"/>
    <dgm:cxn modelId="{83542F86-4EBF-4A93-9DF2-8EF6AAAD2349}" type="presOf" srcId="{61504A3E-B1A2-4DB7-BD14-4F1896AFC7CC}" destId="{76386AED-3D51-475C-8B2F-B3F68C3EA924}" srcOrd="1" destOrd="0" presId="urn:microsoft.com/office/officeart/2005/8/layout/list1"/>
    <dgm:cxn modelId="{151F339A-0552-40F4-B6AA-B78F67DAF895}" type="presOf" srcId="{065547BF-B8AD-48A1-9AB8-4E79838F6AF0}" destId="{D7D49A68-78B1-47EF-B930-539D6BA39410}" srcOrd="1" destOrd="0" presId="urn:microsoft.com/office/officeart/2005/8/layout/list1"/>
    <dgm:cxn modelId="{96D0D4DD-57F0-4EFB-8FCD-6ABA6D87DC07}" type="presOf" srcId="{399CF53D-A735-471D-9191-C136E34A49E9}" destId="{46AC5587-3BA9-4C4B-B40F-22F05802B445}" srcOrd="0" destOrd="0" presId="urn:microsoft.com/office/officeart/2005/8/layout/list1"/>
    <dgm:cxn modelId="{CD1699E5-7611-46D4-8FC0-39B4C72EB451}" srcId="{297B41BC-5DA9-4B7F-A580-665DECF34B75}" destId="{065547BF-B8AD-48A1-9AB8-4E79838F6AF0}" srcOrd="1" destOrd="0" parTransId="{4F5B583E-8324-4CE7-B86A-1D06D7BC4C87}" sibTransId="{45BF9F0F-E6FD-4A79-98E4-B09A73B188A7}"/>
    <dgm:cxn modelId="{A09685E7-E768-4D00-A5FA-CE8F3931D0CE}" srcId="{297B41BC-5DA9-4B7F-A580-665DECF34B75}" destId="{61504A3E-B1A2-4DB7-BD14-4F1896AFC7CC}" srcOrd="2" destOrd="0" parTransId="{3A8C591B-5EF9-4F32-A53F-DF8C9F68F7E4}" sibTransId="{69AEB588-0007-4E5E-BE54-41EF08E21FFB}"/>
    <dgm:cxn modelId="{B994BE70-FE74-489F-BD67-929657F40399}" type="presParOf" srcId="{CF8AEC57-7397-4211-BBBA-2AAF56C6DAAC}" destId="{1244BA88-A593-496E-A948-B38377CCF5FC}" srcOrd="0" destOrd="0" presId="urn:microsoft.com/office/officeart/2005/8/layout/list1"/>
    <dgm:cxn modelId="{B31AA4AE-C5FC-4998-B39B-F00C7DF008A9}" type="presParOf" srcId="{1244BA88-A593-496E-A948-B38377CCF5FC}" destId="{46AC5587-3BA9-4C4B-B40F-22F05802B445}" srcOrd="0" destOrd="0" presId="urn:microsoft.com/office/officeart/2005/8/layout/list1"/>
    <dgm:cxn modelId="{3F59F5C8-33C7-48EC-955C-6504F362E6FB}" type="presParOf" srcId="{1244BA88-A593-496E-A948-B38377CCF5FC}" destId="{CEAE0158-8886-4B1F-BB65-8110DC50F510}" srcOrd="1" destOrd="0" presId="urn:microsoft.com/office/officeart/2005/8/layout/list1"/>
    <dgm:cxn modelId="{47A1E219-5BB6-42F4-9352-187C7BE3186C}" type="presParOf" srcId="{CF8AEC57-7397-4211-BBBA-2AAF56C6DAAC}" destId="{24A69C7D-730A-47E5-9914-A42E548F0235}" srcOrd="1" destOrd="0" presId="urn:microsoft.com/office/officeart/2005/8/layout/list1"/>
    <dgm:cxn modelId="{8C5407CA-4804-4356-A01C-862C0B682DC1}" type="presParOf" srcId="{CF8AEC57-7397-4211-BBBA-2AAF56C6DAAC}" destId="{F7381DF7-A211-4811-85AA-24F702B96281}" srcOrd="2" destOrd="0" presId="urn:microsoft.com/office/officeart/2005/8/layout/list1"/>
    <dgm:cxn modelId="{FAD35A2E-0EDA-48A5-B628-A4177E8FBA81}" type="presParOf" srcId="{CF8AEC57-7397-4211-BBBA-2AAF56C6DAAC}" destId="{D2606C88-30AC-4378-895D-4B3CF5FF46DF}" srcOrd="3" destOrd="0" presId="urn:microsoft.com/office/officeart/2005/8/layout/list1"/>
    <dgm:cxn modelId="{8E5CDCAA-131F-480A-A9E1-720F45BE511A}" type="presParOf" srcId="{CF8AEC57-7397-4211-BBBA-2AAF56C6DAAC}" destId="{7C244DA4-AF9F-4189-B140-5A45A28A013E}" srcOrd="4" destOrd="0" presId="urn:microsoft.com/office/officeart/2005/8/layout/list1"/>
    <dgm:cxn modelId="{8F03EB7E-5911-44E1-8ADF-E0F9955C7C08}" type="presParOf" srcId="{7C244DA4-AF9F-4189-B140-5A45A28A013E}" destId="{AFA69D43-BF30-4EDD-8974-CA7C7FF17EA3}" srcOrd="0" destOrd="0" presId="urn:microsoft.com/office/officeart/2005/8/layout/list1"/>
    <dgm:cxn modelId="{1EBF3AC1-B407-4100-A750-238F365C9625}" type="presParOf" srcId="{7C244DA4-AF9F-4189-B140-5A45A28A013E}" destId="{D7D49A68-78B1-47EF-B930-539D6BA39410}" srcOrd="1" destOrd="0" presId="urn:microsoft.com/office/officeart/2005/8/layout/list1"/>
    <dgm:cxn modelId="{D9F7A357-F402-41EA-A82A-4B04D6358253}" type="presParOf" srcId="{CF8AEC57-7397-4211-BBBA-2AAF56C6DAAC}" destId="{3D1D32DD-8276-49A5-907A-39C90F5E1490}" srcOrd="5" destOrd="0" presId="urn:microsoft.com/office/officeart/2005/8/layout/list1"/>
    <dgm:cxn modelId="{CCD315EA-DCA8-4547-AD87-2D421697356D}" type="presParOf" srcId="{CF8AEC57-7397-4211-BBBA-2AAF56C6DAAC}" destId="{E89854AE-E79C-48C0-A5EE-4813B274FE84}" srcOrd="6" destOrd="0" presId="urn:microsoft.com/office/officeart/2005/8/layout/list1"/>
    <dgm:cxn modelId="{331EC99B-600A-4CF7-B145-80B0B3CA2AA6}" type="presParOf" srcId="{CF8AEC57-7397-4211-BBBA-2AAF56C6DAAC}" destId="{C0C4E2AD-2B98-4E59-B346-2A09AA409429}" srcOrd="7" destOrd="0" presId="urn:microsoft.com/office/officeart/2005/8/layout/list1"/>
    <dgm:cxn modelId="{14272937-588E-4D05-BB53-669B633F6FA5}" type="presParOf" srcId="{CF8AEC57-7397-4211-BBBA-2AAF56C6DAAC}" destId="{19F6E97D-AE16-405C-A185-21165319E2A1}" srcOrd="8" destOrd="0" presId="urn:microsoft.com/office/officeart/2005/8/layout/list1"/>
    <dgm:cxn modelId="{664AFFC6-480F-4CC4-A502-139D9996FB87}" type="presParOf" srcId="{19F6E97D-AE16-405C-A185-21165319E2A1}" destId="{0396F2F0-962C-48A8-9D4C-1B98938A435A}" srcOrd="0" destOrd="0" presId="urn:microsoft.com/office/officeart/2005/8/layout/list1"/>
    <dgm:cxn modelId="{F27B7BA8-F328-43A2-BE22-F5BBBEAC4D1A}" type="presParOf" srcId="{19F6E97D-AE16-405C-A185-21165319E2A1}" destId="{76386AED-3D51-475C-8B2F-B3F68C3EA924}" srcOrd="1" destOrd="0" presId="urn:microsoft.com/office/officeart/2005/8/layout/list1"/>
    <dgm:cxn modelId="{01BC4871-80C2-465F-8AC7-1198C5D1ED79}" type="presParOf" srcId="{CF8AEC57-7397-4211-BBBA-2AAF56C6DAAC}" destId="{9F77A2C0-EC13-4C61-A0ED-FA5C889289AF}" srcOrd="9" destOrd="0" presId="urn:microsoft.com/office/officeart/2005/8/layout/list1"/>
    <dgm:cxn modelId="{74B3F656-FCF9-48B0-BBBC-14A4480DB4C0}" type="presParOf" srcId="{CF8AEC57-7397-4211-BBBA-2AAF56C6DAAC}" destId="{CF447765-2DDA-4B77-871C-E1590C665A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7B41BC-5DA9-4B7F-A580-665DECF34B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9CF53D-A735-471D-9191-C136E34A49E9}">
      <dgm:prSet phldrT="[Texto]"/>
      <dgm:spPr/>
      <dgm:t>
        <a:bodyPr/>
        <a:lstStyle/>
        <a:p>
          <a:r>
            <a:rPr lang="es-ES" dirty="0"/>
            <a:t>Mejor calidad-costo: pluralidad de criterios</a:t>
          </a:r>
        </a:p>
      </dgm:t>
    </dgm:pt>
    <dgm:pt modelId="{E5A87D43-32B1-416B-998E-008EFE8E5DF2}" type="parTrans" cxnId="{E653141F-BF0E-44EF-A2DE-B85B8701394A}">
      <dgm:prSet/>
      <dgm:spPr/>
      <dgm:t>
        <a:bodyPr/>
        <a:lstStyle/>
        <a:p>
          <a:endParaRPr lang="es-ES"/>
        </a:p>
      </dgm:t>
    </dgm:pt>
    <dgm:pt modelId="{404A4C2F-F201-40E9-99D2-C4789C5E4303}" type="sibTrans" cxnId="{E653141F-BF0E-44EF-A2DE-B85B8701394A}">
      <dgm:prSet/>
      <dgm:spPr/>
      <dgm:t>
        <a:bodyPr/>
        <a:lstStyle/>
        <a:p>
          <a:endParaRPr lang="es-ES"/>
        </a:p>
      </dgm:t>
    </dgm:pt>
    <dgm:pt modelId="{065547BF-B8AD-48A1-9AB8-4E79838F6AF0}">
      <dgm:prSet phldrT="[Texto]"/>
      <dgm:spPr/>
      <dgm:t>
        <a:bodyPr/>
        <a:lstStyle/>
        <a:p>
          <a:r>
            <a:rPr lang="es-ES" dirty="0"/>
            <a:t>Menor costo: ciclo de vida</a:t>
          </a:r>
        </a:p>
      </dgm:t>
    </dgm:pt>
    <dgm:pt modelId="{4F5B583E-8324-4CE7-B86A-1D06D7BC4C87}" type="parTrans" cxnId="{CD1699E5-7611-46D4-8FC0-39B4C72EB451}">
      <dgm:prSet/>
      <dgm:spPr/>
      <dgm:t>
        <a:bodyPr/>
        <a:lstStyle/>
        <a:p>
          <a:endParaRPr lang="es-ES"/>
        </a:p>
      </dgm:t>
    </dgm:pt>
    <dgm:pt modelId="{45BF9F0F-E6FD-4A79-98E4-B09A73B188A7}" type="sibTrans" cxnId="{CD1699E5-7611-46D4-8FC0-39B4C72EB451}">
      <dgm:prSet/>
      <dgm:spPr/>
      <dgm:t>
        <a:bodyPr/>
        <a:lstStyle/>
        <a:p>
          <a:endParaRPr lang="es-ES"/>
        </a:p>
      </dgm:t>
    </dgm:pt>
    <dgm:pt modelId="{61504A3E-B1A2-4DB7-BD14-4F1896AFC7CC}">
      <dgm:prSet phldrT="[Texto]"/>
      <dgm:spPr/>
      <dgm:t>
        <a:bodyPr/>
        <a:lstStyle/>
        <a:p>
          <a:r>
            <a:rPr lang="es-ES" dirty="0"/>
            <a:t>Menor precio: monto económico </a:t>
          </a:r>
        </a:p>
      </dgm:t>
    </dgm:pt>
    <dgm:pt modelId="{3A8C591B-5EF9-4F32-A53F-DF8C9F68F7E4}" type="parTrans" cxnId="{A09685E7-E768-4D00-A5FA-CE8F3931D0CE}">
      <dgm:prSet/>
      <dgm:spPr/>
      <dgm:t>
        <a:bodyPr/>
        <a:lstStyle/>
        <a:p>
          <a:endParaRPr lang="es-ES"/>
        </a:p>
      </dgm:t>
    </dgm:pt>
    <dgm:pt modelId="{69AEB588-0007-4E5E-BE54-41EF08E21FFB}" type="sibTrans" cxnId="{A09685E7-E768-4D00-A5FA-CE8F3931D0CE}">
      <dgm:prSet/>
      <dgm:spPr/>
      <dgm:t>
        <a:bodyPr/>
        <a:lstStyle/>
        <a:p>
          <a:endParaRPr lang="es-ES"/>
        </a:p>
      </dgm:t>
    </dgm:pt>
    <dgm:pt modelId="{CF8AEC57-7397-4211-BBBA-2AAF56C6DAAC}" type="pres">
      <dgm:prSet presAssocID="{297B41BC-5DA9-4B7F-A580-665DECF34B75}" presName="linear" presStyleCnt="0">
        <dgm:presLayoutVars>
          <dgm:dir/>
          <dgm:animLvl val="lvl"/>
          <dgm:resizeHandles val="exact"/>
        </dgm:presLayoutVars>
      </dgm:prSet>
      <dgm:spPr/>
    </dgm:pt>
    <dgm:pt modelId="{1244BA88-A593-496E-A948-B38377CCF5FC}" type="pres">
      <dgm:prSet presAssocID="{399CF53D-A735-471D-9191-C136E34A49E9}" presName="parentLin" presStyleCnt="0"/>
      <dgm:spPr/>
    </dgm:pt>
    <dgm:pt modelId="{46AC5587-3BA9-4C4B-B40F-22F05802B445}" type="pres">
      <dgm:prSet presAssocID="{399CF53D-A735-471D-9191-C136E34A49E9}" presName="parentLeftMargin" presStyleLbl="node1" presStyleIdx="0" presStyleCnt="3"/>
      <dgm:spPr/>
    </dgm:pt>
    <dgm:pt modelId="{CEAE0158-8886-4B1F-BB65-8110DC50F510}" type="pres">
      <dgm:prSet presAssocID="{399CF53D-A735-471D-9191-C136E34A49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A69C7D-730A-47E5-9914-A42E548F0235}" type="pres">
      <dgm:prSet presAssocID="{399CF53D-A735-471D-9191-C136E34A49E9}" presName="negativeSpace" presStyleCnt="0"/>
      <dgm:spPr/>
    </dgm:pt>
    <dgm:pt modelId="{F7381DF7-A211-4811-85AA-24F702B96281}" type="pres">
      <dgm:prSet presAssocID="{399CF53D-A735-471D-9191-C136E34A49E9}" presName="childText" presStyleLbl="conFgAcc1" presStyleIdx="0" presStyleCnt="3">
        <dgm:presLayoutVars>
          <dgm:bulletEnabled val="1"/>
        </dgm:presLayoutVars>
      </dgm:prSet>
      <dgm:spPr/>
    </dgm:pt>
    <dgm:pt modelId="{D2606C88-30AC-4378-895D-4B3CF5FF46DF}" type="pres">
      <dgm:prSet presAssocID="{404A4C2F-F201-40E9-99D2-C4789C5E4303}" presName="spaceBetweenRectangles" presStyleCnt="0"/>
      <dgm:spPr/>
    </dgm:pt>
    <dgm:pt modelId="{7C244DA4-AF9F-4189-B140-5A45A28A013E}" type="pres">
      <dgm:prSet presAssocID="{065547BF-B8AD-48A1-9AB8-4E79838F6AF0}" presName="parentLin" presStyleCnt="0"/>
      <dgm:spPr/>
    </dgm:pt>
    <dgm:pt modelId="{AFA69D43-BF30-4EDD-8974-CA7C7FF17EA3}" type="pres">
      <dgm:prSet presAssocID="{065547BF-B8AD-48A1-9AB8-4E79838F6AF0}" presName="parentLeftMargin" presStyleLbl="node1" presStyleIdx="0" presStyleCnt="3"/>
      <dgm:spPr/>
    </dgm:pt>
    <dgm:pt modelId="{D7D49A68-78B1-47EF-B930-539D6BA39410}" type="pres">
      <dgm:prSet presAssocID="{065547BF-B8AD-48A1-9AB8-4E79838F6A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1D32DD-8276-49A5-907A-39C90F5E1490}" type="pres">
      <dgm:prSet presAssocID="{065547BF-B8AD-48A1-9AB8-4E79838F6AF0}" presName="negativeSpace" presStyleCnt="0"/>
      <dgm:spPr/>
    </dgm:pt>
    <dgm:pt modelId="{E89854AE-E79C-48C0-A5EE-4813B274FE84}" type="pres">
      <dgm:prSet presAssocID="{065547BF-B8AD-48A1-9AB8-4E79838F6AF0}" presName="childText" presStyleLbl="conFgAcc1" presStyleIdx="1" presStyleCnt="3">
        <dgm:presLayoutVars>
          <dgm:bulletEnabled val="1"/>
        </dgm:presLayoutVars>
      </dgm:prSet>
      <dgm:spPr/>
    </dgm:pt>
    <dgm:pt modelId="{C0C4E2AD-2B98-4E59-B346-2A09AA409429}" type="pres">
      <dgm:prSet presAssocID="{45BF9F0F-E6FD-4A79-98E4-B09A73B188A7}" presName="spaceBetweenRectangles" presStyleCnt="0"/>
      <dgm:spPr/>
    </dgm:pt>
    <dgm:pt modelId="{19F6E97D-AE16-405C-A185-21165319E2A1}" type="pres">
      <dgm:prSet presAssocID="{61504A3E-B1A2-4DB7-BD14-4F1896AFC7CC}" presName="parentLin" presStyleCnt="0"/>
      <dgm:spPr/>
    </dgm:pt>
    <dgm:pt modelId="{0396F2F0-962C-48A8-9D4C-1B98938A435A}" type="pres">
      <dgm:prSet presAssocID="{61504A3E-B1A2-4DB7-BD14-4F1896AFC7CC}" presName="parentLeftMargin" presStyleLbl="node1" presStyleIdx="1" presStyleCnt="3"/>
      <dgm:spPr/>
    </dgm:pt>
    <dgm:pt modelId="{76386AED-3D51-475C-8B2F-B3F68C3EA924}" type="pres">
      <dgm:prSet presAssocID="{61504A3E-B1A2-4DB7-BD14-4F1896AFC7C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77A2C0-EC13-4C61-A0ED-FA5C889289AF}" type="pres">
      <dgm:prSet presAssocID="{61504A3E-B1A2-4DB7-BD14-4F1896AFC7CC}" presName="negativeSpace" presStyleCnt="0"/>
      <dgm:spPr/>
    </dgm:pt>
    <dgm:pt modelId="{CF447765-2DDA-4B77-871C-E1590C665AE2}" type="pres">
      <dgm:prSet presAssocID="{61504A3E-B1A2-4DB7-BD14-4F1896AFC7C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48E403-3399-4E34-AC6A-430478D5D2F4}" type="presOf" srcId="{065547BF-B8AD-48A1-9AB8-4E79838F6AF0}" destId="{AFA69D43-BF30-4EDD-8974-CA7C7FF17EA3}" srcOrd="0" destOrd="0" presId="urn:microsoft.com/office/officeart/2005/8/layout/list1"/>
    <dgm:cxn modelId="{E653141F-BF0E-44EF-A2DE-B85B8701394A}" srcId="{297B41BC-5DA9-4B7F-A580-665DECF34B75}" destId="{399CF53D-A735-471D-9191-C136E34A49E9}" srcOrd="0" destOrd="0" parTransId="{E5A87D43-32B1-416B-998E-008EFE8E5DF2}" sibTransId="{404A4C2F-F201-40E9-99D2-C4789C5E4303}"/>
    <dgm:cxn modelId="{7ED0165E-8D74-4E9F-B23B-BC03EA73622A}" type="presOf" srcId="{399CF53D-A735-471D-9191-C136E34A49E9}" destId="{CEAE0158-8886-4B1F-BB65-8110DC50F510}" srcOrd="1" destOrd="0" presId="urn:microsoft.com/office/officeart/2005/8/layout/list1"/>
    <dgm:cxn modelId="{CC020D6F-3E2F-47FC-B645-660A81EF2F83}" type="presOf" srcId="{61504A3E-B1A2-4DB7-BD14-4F1896AFC7CC}" destId="{0396F2F0-962C-48A8-9D4C-1B98938A435A}" srcOrd="0" destOrd="0" presId="urn:microsoft.com/office/officeart/2005/8/layout/list1"/>
    <dgm:cxn modelId="{44D67679-6CCE-4EC7-8AE8-8D0B2DB4A430}" type="presOf" srcId="{297B41BC-5DA9-4B7F-A580-665DECF34B75}" destId="{CF8AEC57-7397-4211-BBBA-2AAF56C6DAAC}" srcOrd="0" destOrd="0" presId="urn:microsoft.com/office/officeart/2005/8/layout/list1"/>
    <dgm:cxn modelId="{83542F86-4EBF-4A93-9DF2-8EF6AAAD2349}" type="presOf" srcId="{61504A3E-B1A2-4DB7-BD14-4F1896AFC7CC}" destId="{76386AED-3D51-475C-8B2F-B3F68C3EA924}" srcOrd="1" destOrd="0" presId="urn:microsoft.com/office/officeart/2005/8/layout/list1"/>
    <dgm:cxn modelId="{151F339A-0552-40F4-B6AA-B78F67DAF895}" type="presOf" srcId="{065547BF-B8AD-48A1-9AB8-4E79838F6AF0}" destId="{D7D49A68-78B1-47EF-B930-539D6BA39410}" srcOrd="1" destOrd="0" presId="urn:microsoft.com/office/officeart/2005/8/layout/list1"/>
    <dgm:cxn modelId="{96D0D4DD-57F0-4EFB-8FCD-6ABA6D87DC07}" type="presOf" srcId="{399CF53D-A735-471D-9191-C136E34A49E9}" destId="{46AC5587-3BA9-4C4B-B40F-22F05802B445}" srcOrd="0" destOrd="0" presId="urn:microsoft.com/office/officeart/2005/8/layout/list1"/>
    <dgm:cxn modelId="{CD1699E5-7611-46D4-8FC0-39B4C72EB451}" srcId="{297B41BC-5DA9-4B7F-A580-665DECF34B75}" destId="{065547BF-B8AD-48A1-9AB8-4E79838F6AF0}" srcOrd="1" destOrd="0" parTransId="{4F5B583E-8324-4CE7-B86A-1D06D7BC4C87}" sibTransId="{45BF9F0F-E6FD-4A79-98E4-B09A73B188A7}"/>
    <dgm:cxn modelId="{A09685E7-E768-4D00-A5FA-CE8F3931D0CE}" srcId="{297B41BC-5DA9-4B7F-A580-665DECF34B75}" destId="{61504A3E-B1A2-4DB7-BD14-4F1896AFC7CC}" srcOrd="2" destOrd="0" parTransId="{3A8C591B-5EF9-4F32-A53F-DF8C9F68F7E4}" sibTransId="{69AEB588-0007-4E5E-BE54-41EF08E21FFB}"/>
    <dgm:cxn modelId="{B994BE70-FE74-489F-BD67-929657F40399}" type="presParOf" srcId="{CF8AEC57-7397-4211-BBBA-2AAF56C6DAAC}" destId="{1244BA88-A593-496E-A948-B38377CCF5FC}" srcOrd="0" destOrd="0" presId="urn:microsoft.com/office/officeart/2005/8/layout/list1"/>
    <dgm:cxn modelId="{B31AA4AE-C5FC-4998-B39B-F00C7DF008A9}" type="presParOf" srcId="{1244BA88-A593-496E-A948-B38377CCF5FC}" destId="{46AC5587-3BA9-4C4B-B40F-22F05802B445}" srcOrd="0" destOrd="0" presId="urn:microsoft.com/office/officeart/2005/8/layout/list1"/>
    <dgm:cxn modelId="{3F59F5C8-33C7-48EC-955C-6504F362E6FB}" type="presParOf" srcId="{1244BA88-A593-496E-A948-B38377CCF5FC}" destId="{CEAE0158-8886-4B1F-BB65-8110DC50F510}" srcOrd="1" destOrd="0" presId="urn:microsoft.com/office/officeart/2005/8/layout/list1"/>
    <dgm:cxn modelId="{47A1E219-5BB6-42F4-9352-187C7BE3186C}" type="presParOf" srcId="{CF8AEC57-7397-4211-BBBA-2AAF56C6DAAC}" destId="{24A69C7D-730A-47E5-9914-A42E548F0235}" srcOrd="1" destOrd="0" presId="urn:microsoft.com/office/officeart/2005/8/layout/list1"/>
    <dgm:cxn modelId="{8C5407CA-4804-4356-A01C-862C0B682DC1}" type="presParOf" srcId="{CF8AEC57-7397-4211-BBBA-2AAF56C6DAAC}" destId="{F7381DF7-A211-4811-85AA-24F702B96281}" srcOrd="2" destOrd="0" presId="urn:microsoft.com/office/officeart/2005/8/layout/list1"/>
    <dgm:cxn modelId="{FAD35A2E-0EDA-48A5-B628-A4177E8FBA81}" type="presParOf" srcId="{CF8AEC57-7397-4211-BBBA-2AAF56C6DAAC}" destId="{D2606C88-30AC-4378-895D-4B3CF5FF46DF}" srcOrd="3" destOrd="0" presId="urn:microsoft.com/office/officeart/2005/8/layout/list1"/>
    <dgm:cxn modelId="{8E5CDCAA-131F-480A-A9E1-720F45BE511A}" type="presParOf" srcId="{CF8AEC57-7397-4211-BBBA-2AAF56C6DAAC}" destId="{7C244DA4-AF9F-4189-B140-5A45A28A013E}" srcOrd="4" destOrd="0" presId="urn:microsoft.com/office/officeart/2005/8/layout/list1"/>
    <dgm:cxn modelId="{8F03EB7E-5911-44E1-8ADF-E0F9955C7C08}" type="presParOf" srcId="{7C244DA4-AF9F-4189-B140-5A45A28A013E}" destId="{AFA69D43-BF30-4EDD-8974-CA7C7FF17EA3}" srcOrd="0" destOrd="0" presId="urn:microsoft.com/office/officeart/2005/8/layout/list1"/>
    <dgm:cxn modelId="{1EBF3AC1-B407-4100-A750-238F365C9625}" type="presParOf" srcId="{7C244DA4-AF9F-4189-B140-5A45A28A013E}" destId="{D7D49A68-78B1-47EF-B930-539D6BA39410}" srcOrd="1" destOrd="0" presId="urn:microsoft.com/office/officeart/2005/8/layout/list1"/>
    <dgm:cxn modelId="{D9F7A357-F402-41EA-A82A-4B04D6358253}" type="presParOf" srcId="{CF8AEC57-7397-4211-BBBA-2AAF56C6DAAC}" destId="{3D1D32DD-8276-49A5-907A-39C90F5E1490}" srcOrd="5" destOrd="0" presId="urn:microsoft.com/office/officeart/2005/8/layout/list1"/>
    <dgm:cxn modelId="{CCD315EA-DCA8-4547-AD87-2D421697356D}" type="presParOf" srcId="{CF8AEC57-7397-4211-BBBA-2AAF56C6DAAC}" destId="{E89854AE-E79C-48C0-A5EE-4813B274FE84}" srcOrd="6" destOrd="0" presId="urn:microsoft.com/office/officeart/2005/8/layout/list1"/>
    <dgm:cxn modelId="{331EC99B-600A-4CF7-B145-80B0B3CA2AA6}" type="presParOf" srcId="{CF8AEC57-7397-4211-BBBA-2AAF56C6DAAC}" destId="{C0C4E2AD-2B98-4E59-B346-2A09AA409429}" srcOrd="7" destOrd="0" presId="urn:microsoft.com/office/officeart/2005/8/layout/list1"/>
    <dgm:cxn modelId="{14272937-588E-4D05-BB53-669B633F6FA5}" type="presParOf" srcId="{CF8AEC57-7397-4211-BBBA-2AAF56C6DAAC}" destId="{19F6E97D-AE16-405C-A185-21165319E2A1}" srcOrd="8" destOrd="0" presId="urn:microsoft.com/office/officeart/2005/8/layout/list1"/>
    <dgm:cxn modelId="{664AFFC6-480F-4CC4-A502-139D9996FB87}" type="presParOf" srcId="{19F6E97D-AE16-405C-A185-21165319E2A1}" destId="{0396F2F0-962C-48A8-9D4C-1B98938A435A}" srcOrd="0" destOrd="0" presId="urn:microsoft.com/office/officeart/2005/8/layout/list1"/>
    <dgm:cxn modelId="{F27B7BA8-F328-43A2-BE22-F5BBBEAC4D1A}" type="presParOf" srcId="{19F6E97D-AE16-405C-A185-21165319E2A1}" destId="{76386AED-3D51-475C-8B2F-B3F68C3EA924}" srcOrd="1" destOrd="0" presId="urn:microsoft.com/office/officeart/2005/8/layout/list1"/>
    <dgm:cxn modelId="{01BC4871-80C2-465F-8AC7-1198C5D1ED79}" type="presParOf" srcId="{CF8AEC57-7397-4211-BBBA-2AAF56C6DAAC}" destId="{9F77A2C0-EC13-4C61-A0ED-FA5C889289AF}" srcOrd="9" destOrd="0" presId="urn:microsoft.com/office/officeart/2005/8/layout/list1"/>
    <dgm:cxn modelId="{74B3F656-FCF9-48B0-BBBC-14A4480DB4C0}" type="presParOf" srcId="{CF8AEC57-7397-4211-BBBA-2AAF56C6DAAC}" destId="{CF447765-2DDA-4B77-871C-E1590C665A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81DF7-A211-4811-85AA-24F702B96281}">
      <dsp:nvSpPr>
        <dsp:cNvPr id="0" name=""/>
        <dsp:cNvSpPr/>
      </dsp:nvSpPr>
      <dsp:spPr>
        <a:xfrm>
          <a:off x="0" y="2769281"/>
          <a:ext cx="8630193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E0158-8886-4B1F-BB65-8110DC50F510}">
      <dsp:nvSpPr>
        <dsp:cNvPr id="0" name=""/>
        <dsp:cNvSpPr/>
      </dsp:nvSpPr>
      <dsp:spPr>
        <a:xfrm>
          <a:off x="431509" y="2577402"/>
          <a:ext cx="60411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341" tIns="0" rIns="22834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Costo: costes y riesgos de ciclo completo de vida</a:t>
          </a:r>
        </a:p>
      </dsp:txBody>
      <dsp:txXfrm>
        <a:off x="450243" y="2596136"/>
        <a:ext cx="6003667" cy="346292"/>
      </dsp:txXfrm>
    </dsp:sp>
    <dsp:sp modelId="{E89854AE-E79C-48C0-A5EE-4813B274FE84}">
      <dsp:nvSpPr>
        <dsp:cNvPr id="0" name=""/>
        <dsp:cNvSpPr/>
      </dsp:nvSpPr>
      <dsp:spPr>
        <a:xfrm>
          <a:off x="0" y="3358962"/>
          <a:ext cx="8630193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49A68-78B1-47EF-B930-539D6BA39410}">
      <dsp:nvSpPr>
        <dsp:cNvPr id="0" name=""/>
        <dsp:cNvSpPr/>
      </dsp:nvSpPr>
      <dsp:spPr>
        <a:xfrm>
          <a:off x="431509" y="3167082"/>
          <a:ext cx="60411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341" tIns="0" rIns="22834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Calidad: cumplir con una especificación adecuada en cuanto a propósito </a:t>
          </a:r>
        </a:p>
      </dsp:txBody>
      <dsp:txXfrm>
        <a:off x="450243" y="3185816"/>
        <a:ext cx="6003667" cy="346292"/>
      </dsp:txXfrm>
    </dsp:sp>
    <dsp:sp modelId="{CF447765-2DDA-4B77-871C-E1590C665AE2}">
      <dsp:nvSpPr>
        <dsp:cNvPr id="0" name=""/>
        <dsp:cNvSpPr/>
      </dsp:nvSpPr>
      <dsp:spPr>
        <a:xfrm>
          <a:off x="0" y="3948642"/>
          <a:ext cx="8630193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86AED-3D51-475C-8B2F-B3F68C3EA924}">
      <dsp:nvSpPr>
        <dsp:cNvPr id="0" name=""/>
        <dsp:cNvSpPr/>
      </dsp:nvSpPr>
      <dsp:spPr>
        <a:xfrm>
          <a:off x="431509" y="3756762"/>
          <a:ext cx="60411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341" tIns="0" rIns="22834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Sostenibilidad: comprende los beneficios económicos, sociales y ambientales. </a:t>
          </a:r>
        </a:p>
      </dsp:txBody>
      <dsp:txXfrm>
        <a:off x="450243" y="3775496"/>
        <a:ext cx="6003667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81DF7-A211-4811-85AA-24F702B96281}">
      <dsp:nvSpPr>
        <dsp:cNvPr id="0" name=""/>
        <dsp:cNvSpPr/>
      </dsp:nvSpPr>
      <dsp:spPr>
        <a:xfrm>
          <a:off x="0" y="1647153"/>
          <a:ext cx="74936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E0158-8886-4B1F-BB65-8110DC50F510}">
      <dsp:nvSpPr>
        <dsp:cNvPr id="0" name=""/>
        <dsp:cNvSpPr/>
      </dsp:nvSpPr>
      <dsp:spPr>
        <a:xfrm>
          <a:off x="374683" y="1337193"/>
          <a:ext cx="524557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270" tIns="0" rIns="1982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Mejor calidad-costo: pluralidad de criterios</a:t>
          </a:r>
        </a:p>
      </dsp:txBody>
      <dsp:txXfrm>
        <a:off x="404945" y="1367455"/>
        <a:ext cx="5185049" cy="559396"/>
      </dsp:txXfrm>
    </dsp:sp>
    <dsp:sp modelId="{E89854AE-E79C-48C0-A5EE-4813B274FE84}">
      <dsp:nvSpPr>
        <dsp:cNvPr id="0" name=""/>
        <dsp:cNvSpPr/>
      </dsp:nvSpPr>
      <dsp:spPr>
        <a:xfrm>
          <a:off x="0" y="2599713"/>
          <a:ext cx="74936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49A68-78B1-47EF-B930-539D6BA39410}">
      <dsp:nvSpPr>
        <dsp:cNvPr id="0" name=""/>
        <dsp:cNvSpPr/>
      </dsp:nvSpPr>
      <dsp:spPr>
        <a:xfrm>
          <a:off x="374683" y="2289753"/>
          <a:ext cx="524557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270" tIns="0" rIns="1982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Menor costo: ciclo de vida</a:t>
          </a:r>
        </a:p>
      </dsp:txBody>
      <dsp:txXfrm>
        <a:off x="404945" y="2320015"/>
        <a:ext cx="5185049" cy="559396"/>
      </dsp:txXfrm>
    </dsp:sp>
    <dsp:sp modelId="{CF447765-2DDA-4B77-871C-E1590C665AE2}">
      <dsp:nvSpPr>
        <dsp:cNvPr id="0" name=""/>
        <dsp:cNvSpPr/>
      </dsp:nvSpPr>
      <dsp:spPr>
        <a:xfrm>
          <a:off x="0" y="3552273"/>
          <a:ext cx="74936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86AED-3D51-475C-8B2F-B3F68C3EA924}">
      <dsp:nvSpPr>
        <dsp:cNvPr id="0" name=""/>
        <dsp:cNvSpPr/>
      </dsp:nvSpPr>
      <dsp:spPr>
        <a:xfrm>
          <a:off x="374683" y="3242313"/>
          <a:ext cx="5245573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270" tIns="0" rIns="1982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Menor precio: monto económico </a:t>
          </a:r>
        </a:p>
      </dsp:txBody>
      <dsp:txXfrm>
        <a:off x="404945" y="3272575"/>
        <a:ext cx="5185049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476BD-8EA3-4F09-81C0-804861A13ED1}" type="datetimeFigureOut">
              <a:rPr lang="es-US" smtClean="0"/>
              <a:t>7/27/22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F2C5-BDF0-45B9-B103-EF63EC9D247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19156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B4FB2-D47D-4B63-854E-F99B70249961}" type="datetimeFigureOut">
              <a:rPr lang="es-US" smtClean="0"/>
              <a:t>7/27/22</a:t>
            </a:fld>
            <a:endParaRPr lang="es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B87FB-07E2-473F-9523-70C7FB4D5BC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8899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7E701-0EED-1A40-B3D5-CD60C25D5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07E65B-D165-5E4E-B1FF-4B6F62021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9388F-5EEE-8B40-8AC0-E9DCBA5E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B54574-CDE0-CE41-B1CE-ACC1E4F9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41D4C-81B8-1146-87A7-498F48E1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8479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B55E4-E7F7-534C-85B0-8A8A619FA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77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600F6B-3933-604A-932A-344BA92F9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81A05-CDC6-584B-BF36-E0A56FDF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DDA2CB-45EF-5F4D-81D4-5023C75F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E523C-3ABF-6247-8402-DD79D767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560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13ED2B-48C6-1F41-B87F-B8D7D3AFB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64C933-638D-184B-81AC-F264A6E27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EF1E3-633D-F64C-81D9-58874D52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B35848-5985-9A4E-B0F2-22314559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6329EF-0CDC-DC41-A544-1AF1A067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0808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F0623-35D8-334A-A163-CA8722607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FC521F-A183-3649-89BE-DC6895B10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49A6BC-EA36-6745-910D-440756C9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8041AD-E116-5140-9CE9-9863B505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5BFDDF-74D4-994B-8CBD-0B1BD4CA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0256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AD4C9-B983-F84B-A5CF-B459710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842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6AA3E4-CEB1-5B4D-9365-E95D00999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439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FB8E42-2CE3-9F41-8995-5B96FB77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E120C2-3602-3343-8A4C-1785936A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CBBB3C-AA13-874C-BACD-5CC22FAC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3901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28386-4205-574A-85FA-2CCC9C25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A055AA-BAD9-A94A-9949-E2854264E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03F85-D1E3-1A47-86AA-FC2B8537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B78BE4-5597-624B-9A3E-256AA03A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1B7B4-A735-5243-8452-BD0F82FA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7644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5D10A-F0FC-414F-8955-AB9F8B7F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842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F4CF1F-CCE9-B142-A6E4-DB9E33D2F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5C9B94-5C52-E746-B598-9D7953C90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7DABFE-6CFA-C74E-B58D-9B71A763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6426D9-2A9F-E744-96E9-B1A87692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00BB72-6884-E94F-9599-742E4097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171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D47F8-BB70-AA4E-9662-C5407895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B8D620-A24E-6B4C-94E3-FA01D353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682AAC-414C-F043-B047-03952BFA6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F4DE47-CA04-254B-A064-FD4204053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CE6E862-538B-304F-8C80-47C5498E5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7984ADC-EEDF-F648-97BA-2A1EF2E0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C47E4D-F5AB-9A4C-A853-2F6140C2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7F4E70-EE1E-C84E-A340-FC5D0DA6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4343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51C29-150C-F34B-B357-F6951E19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842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25F372-224C-2A40-A675-C85B01F5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813FB4-3164-E04F-86E8-78B14B52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E19ED0-D0C5-CF40-AC3C-D188B831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59019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1C67B2-8EC3-8D4A-8E0C-B7F6425D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6B526B-3A61-BE47-B070-B9F77FD4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333215-7167-4240-8B7F-B6E3E60E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7568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B3DB9-B3B4-BF4F-9884-ECAF5FFE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F53761-9821-204E-BF1B-A42550D49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7491FC-47A9-5D47-80EE-0AEB8BDC4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CC4DB1-BB8D-CE40-B63B-4A0CE7F6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9E98A3-2D7C-0A4F-B04B-1A197152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10FA94-57BD-394E-9BBF-C4AEB209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4918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F7F58-E4B9-4B4B-916C-20B91EB01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77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10CB69-677B-D645-B298-B2691B912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FE5EE2-6D62-2F4E-8A41-618626A0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B1CBA-CA8C-8D40-A368-AD6EC991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CC4331-AF2B-9249-A2CE-1DEA37AF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9926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B8E1C-D678-0B48-A6F6-1B2391EA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2D8F2B-922E-F147-8793-7E4D062A7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9DF193-9A1D-944E-B650-4080D0F49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F7FE6B-B486-D84F-881B-ED53F8D9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1B923C-ABA5-E14E-8057-A51F8768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8C8431-10B1-0940-85A8-02CF298F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68223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9C015-1B99-3C42-9E6A-F79D8C83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842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718319-6BB0-3942-B9A6-A8A75450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1439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5A3FD-26D0-164F-922D-D922D957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13A0FA-3128-D440-95A4-D891C2FA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2B56AC-3538-FB47-B874-AE273A4E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14464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3AF996-7F1E-EC46-9FDA-9962AA713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0ABB27-3700-4F47-9660-44EA57330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7AE391-774F-B240-9CB0-9E51CB2D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FD9AE5-77B3-5245-A442-2225443BDD4D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D1C67-B043-424C-89B7-84B037CD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501" y="62558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07391-9EBC-4F4D-BD2C-5B7621AD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7CF1B-7CF7-4448-B417-8C4A99B83B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3816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2E2A4-F0DA-954E-B25B-D8290EF5C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1295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728A5-A35A-9545-9340-EEAF94F11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C073BF-D1EC-504F-86D9-90823B494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30B34D-F5FC-D746-9053-4B341BC9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E0007F-C164-334D-AD79-B7E4098A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E287C-8B0A-DA4F-8EE2-DCFE1B67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0188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EB02C-9D2F-A143-9FCA-43502BB1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939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24A65-9F3F-8843-81AA-5B79D17F5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36" y="1875866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4729F-9CA9-2249-955F-A24AA0D0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226FF0-2D86-9147-9673-2CDC4B96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DC6796-3361-354A-B085-C9D5BAEF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97004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7488F-4B2F-314A-B80F-AA46CA73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0FEC22-2F3F-AA4E-AD82-47C769B3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A12DEE-6D8E-2A41-AAA5-A0B6D939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663A1-2D7F-2942-AC4C-1A570476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4790D-CE27-6D4E-85C6-5A785B23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902333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016E2-0EDE-2B45-80F7-6ADE97E7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939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A3998D-6C63-8A4B-A7C4-E0D782596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50076C-2C0D-034F-AE9C-6678AE360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243CD4-F9C1-D149-98CF-A4D424A3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16F50F-133A-BC41-BC5B-AD829F1A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24DFD9-35D9-7141-A11D-A44A7B98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86022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30877-8B66-4E4F-986B-13D81D61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4DDA76-581B-F940-9BE9-3C3C2E6E8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124493-8758-5848-8FC6-A720FE227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E945EA-A5E5-4A4A-9317-7A59AB1D2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D55AF1-42F7-AD4D-82EF-5D5300C0D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B4DDF8-841B-F641-8688-ED92791A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E947E6-D8B0-4547-A5B1-8DB5F938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0A6873-0FEE-0540-A58D-38BAD789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533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3F856-AE15-044F-AF6D-E7F1D901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939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5EDDA4-FABD-9942-9C57-E338D468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13A860-EF0C-5946-9EF1-E361C68F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55A532-5618-9B4A-B61C-531298EC5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0372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2239E-6D92-DB4A-B4B5-8D5D18D7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C8F0B9-1C5B-7B41-A0BD-2BF8E8BB3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E17AAF-98B6-764A-BF32-3B18E427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B3077A-ED4C-2245-B94A-C954AD0B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708BA-F324-954C-9565-8C55E6A2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108714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7BEE1A-A79B-7A4D-895A-9A08A69F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8A10-1FA5-844D-A888-6AD8777D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AB7EAD-6BAC-204F-9F40-6094CC51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5871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3019A-3184-6045-B01B-444D7095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6E6B3-5DA2-FD49-877A-A5A470E8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93AA0-6CA7-204E-9BDD-CCFEDE999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B7A4BF-787C-6441-8955-54AA38AB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844BB1-C3EF-4E43-A64F-48261360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082934-3EC5-AD44-97B2-AF80EB57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118231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8A700-B83E-9645-8289-76AC7A80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477546-29F5-6A47-87EB-975DAD389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C3B7B7-1FB8-1249-A1F6-9CEE0968B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50C476-1295-5B48-A7CC-D2341DC3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731536-D430-8249-860D-1DF12BE3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D97F77-7AA7-3149-8DC6-4FFCE78B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25214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5F20B-4B35-1A46-A913-04375ABF1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939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30CE76-F764-6448-BAA3-518DA8F55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45936" y="187586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36A7D-0832-6647-BB7F-0AF1EC7E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425CA-798C-9A47-A8D2-AA38E3C0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E1E1E9-137C-2247-9F2C-DEC10546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61450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0A1A14-869B-1E41-A15F-9AB35B9DB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60A061-BFDD-4342-99C9-03FE058E0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BA1C15-D32B-BE4F-8F01-F30E6505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7F99E-F1EB-5C42-8771-810AC74C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F31DF5-840A-C149-BABC-57FFE12C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1065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C61A3-5AFA-3D46-A7AD-DD509819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77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673617-F9F0-0049-8455-08D0E9951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840BA2-5AF4-1845-9E10-1D7EEFBD5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A5F536-F5F1-7E41-9EDB-299AB9FC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C418D7-E4F8-AE4C-8D69-6A1BAB7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91FD3B-958B-814F-91D7-DA77CE4E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66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94604-6970-A84B-B093-E2704BDE7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75871E-7B4A-9349-9C12-1B4C22821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0B0A3A-6A19-8C46-B16E-9C88E17C1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50147E-7621-0D4D-9299-4F0C3B26F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25BDCE-3C03-C744-BCEA-5AC0AC754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83CC80-404E-4944-849D-61BFCB6F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66EBB0-E9AF-B443-87A6-52995E4C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437427-1494-EB4F-8731-C8C2FABA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1240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DB5F0-DF83-6B44-9E81-369998369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77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A6BA51-77A2-AB40-831F-F762B80F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197128-DEFA-594E-AB05-86134306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A74E54-5E28-554C-9C32-4CCA40F9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5488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573AC4A-53D5-794B-96DF-D3F574F0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698740-6B25-8848-A8DC-5FE93416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D393E8-23FF-1348-A6B1-38CBE2DE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1917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A257F-FAAD-3541-8FCA-82F69783F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523009-71E4-2149-990A-77D1466E1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77E134-2F6D-9149-A084-B775432D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7CBE8A-1E40-D348-9737-CFC3472E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E7F50C-1CBA-9944-9CF5-87B5730D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DDE5CB-9F7F-D94F-A6B6-AC94CDB0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730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D1741-F596-4546-9156-8F18F23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5E6A12-208A-5742-87FA-D9FBA1CFF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BB23FB-3116-9646-8075-515DA7C68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D0E3EF-C27A-BC4A-98F1-B2656CB0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EC9E2D-EAEB-5A49-8B4A-39064B8F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34169D-04F3-6446-9B2A-9036EB3F0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64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3F2D02-5465-3846-B3D8-0D73FB46C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63FA-97F5-CF49-A3D3-1A50A07B9C53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8067AB-97E8-374A-92D4-D7AE2498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1042D9-7A53-934B-8AE7-BBA63A350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BABB-D769-1642-AA6C-5F7E705C8459}" type="slidenum">
              <a:rPr lang="es-DO" smtClean="0"/>
              <a:t>‹Nº›</a:t>
            </a:fld>
            <a:endParaRPr lang="es-D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D17944-39F6-8443-9484-74CB9198C77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6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2A332A2-D995-304B-B424-DD1813D28B4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AC606B2-83A8-CD4C-BAE0-E29081C78E9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91" y="379674"/>
            <a:ext cx="3119665" cy="82599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0E00522-8179-6A4B-9C83-BC229213943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465" y="467331"/>
            <a:ext cx="1229071" cy="12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2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BD8B95-CA1C-5549-B0D9-1B18063DD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10F8-7A35-134F-BE56-5CF6C728660C}" type="datetimeFigureOut">
              <a:rPr lang="es-DO" smtClean="0"/>
              <a:t>27/7/22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E07AE-FAF9-E449-A955-52B95321C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29CEC-799B-3149-9991-C4D10950C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6366-0DAD-EB42-8B3D-51DEDADD5D73}" type="slidenum">
              <a:rPr lang="es-DO" smtClean="0"/>
              <a:t>‹Nº›</a:t>
            </a:fld>
            <a:endParaRPr lang="es-D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BC3FF23-6879-294D-B4B0-57726CB2BCA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4922152-5BE3-8944-98A8-214169AC15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83" y="197380"/>
            <a:ext cx="1170265" cy="11815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2080CFB-328A-954B-83C1-C376E26D48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646" y="375024"/>
            <a:ext cx="3120555" cy="82623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2F8D857-EC55-BF4A-A3ED-3510E0A1B224}"/>
              </a:ext>
            </a:extLst>
          </p:cNvPr>
          <p:cNvSpPr txBox="1"/>
          <p:nvPr/>
        </p:nvSpPr>
        <p:spPr>
          <a:xfrm>
            <a:off x="1672836" y="2498715"/>
            <a:ext cx="8150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3600" b="1" dirty="0">
                <a:solidFill>
                  <a:srgbClr val="0070C0"/>
                </a:solidFill>
                <a:latin typeface="Gotham Black Regular" panose="02000504050000020004" pitchFamily="2" charset="0"/>
              </a:rPr>
              <a:t>Valor por dinero en la Ley 340-06 de compras y contrataciones y en el anteproyecto de ley para su modificación 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53572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583475" y="2305316"/>
            <a:ext cx="10553923" cy="4204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dirty="0">
                <a:solidFill>
                  <a:srgbClr val="0070C0"/>
                </a:solidFill>
                <a:latin typeface="Gotham Black Regular"/>
              </a:rPr>
              <a:t>El valor por dinero en el contexto de la contratación pública, de igual forma puede definirse como la combinación más ventajosa de costos, calidad y sostenibilidad para alcanzar los requisitos definidos.</a:t>
            </a:r>
            <a:endParaRPr lang="es-DO" sz="2000" dirty="0">
              <a:solidFill>
                <a:srgbClr val="3F86C6"/>
              </a:solidFill>
              <a:latin typeface="Gotham Black Regular"/>
              <a:ea typeface="+mj-ea"/>
              <a:cs typeface="+mj-cs"/>
            </a:endParaRPr>
          </a:p>
        </p:txBody>
      </p:sp>
      <p:pic>
        <p:nvPicPr>
          <p:cNvPr id="1026" name="Picture 2" descr="Principio de valor por Dinero en contratación Pública - Manuel Fernando  Nagatome Espinoz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663" y="3043769"/>
            <a:ext cx="2367830" cy="9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1"/>
          <p:cNvGraphicFramePr/>
          <p:nvPr>
            <p:extLst>
              <p:ext uri="{D42A27DB-BD31-4B8C-83A1-F6EECF244321}">
                <p14:modId xmlns:p14="http://schemas.microsoft.com/office/powerpoint/2010/main" val="1230371476"/>
              </p:ext>
            </p:extLst>
          </p:nvPr>
        </p:nvGraphicFramePr>
        <p:xfrm>
          <a:off x="583475" y="1454332"/>
          <a:ext cx="8630193" cy="685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178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 txBox="1">
            <a:spLocks/>
          </p:cNvSpPr>
          <p:nvPr/>
        </p:nvSpPr>
        <p:spPr>
          <a:xfrm>
            <a:off x="448449" y="1940671"/>
            <a:ext cx="7752275" cy="41039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DO" dirty="0">
                <a:solidFill>
                  <a:srgbClr val="0070C0"/>
                </a:solidFill>
                <a:latin typeface="Gotham Black Regular"/>
              </a:rPr>
              <a:t>En la Ley Núm. 340-06..</a:t>
            </a:r>
          </a:p>
          <a:p>
            <a:pPr marL="0" indent="0" algn="just">
              <a:buNone/>
            </a:pPr>
            <a:endParaRPr lang="es-DO" dirty="0">
              <a:solidFill>
                <a:srgbClr val="0070C0"/>
              </a:solidFill>
              <a:latin typeface="Gotham Black Regular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s-DO" dirty="0">
                <a:solidFill>
                  <a:srgbClr val="0070C0"/>
                </a:solidFill>
                <a:latin typeface="Gotham Black Regular"/>
              </a:rPr>
              <a:t>Si se trata de un bien o un servicio de uso común se considerara “en principio” como “</a:t>
            </a:r>
            <a:r>
              <a:rPr lang="es-DO" b="1" dirty="0">
                <a:solidFill>
                  <a:srgbClr val="0070C0"/>
                </a:solidFill>
                <a:latin typeface="Gotham Black Regular"/>
              </a:rPr>
              <a:t>oferta más conveniente</a:t>
            </a:r>
            <a:r>
              <a:rPr lang="es-DO" dirty="0">
                <a:solidFill>
                  <a:srgbClr val="0070C0"/>
                </a:solidFill>
                <a:latin typeface="Gotham Black Regular"/>
              </a:rPr>
              <a:t>” la de menor precio (párrafo 1 artículo 26) </a:t>
            </a:r>
          </a:p>
          <a:p>
            <a:pPr algn="just"/>
            <a:endParaRPr lang="es-DO" sz="2325" b="1" dirty="0">
              <a:latin typeface="Book Antiqua" panose="0204060205030503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pic>
        <p:nvPicPr>
          <p:cNvPr id="8" name="Gráfico 40">
            <a:extLst>
              <a:ext uri="{FF2B5EF4-FFF2-40B4-BE49-F238E27FC236}">
                <a16:creationId xmlns:a16="http://schemas.microsoft.com/office/drawing/2014/main" id="{84B199AB-0EAC-374C-A190-D747265357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24236" y="2832472"/>
            <a:ext cx="2417117" cy="241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440198" y="1802921"/>
            <a:ext cx="11149506" cy="489980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DO" sz="2800" b="1" dirty="0">
              <a:solidFill>
                <a:srgbClr val="3F86C6"/>
              </a:solidFill>
              <a:latin typeface="Raleway ExtraBold" panose="020B0503030101060003" pitchFamily="34" charset="77"/>
              <a:ea typeface="+mj-ea"/>
              <a:cs typeface="+mj-cs"/>
            </a:endParaRPr>
          </a:p>
          <a:p>
            <a:pPr algn="just"/>
            <a:endParaRPr lang="es-DO" sz="2800" b="1" dirty="0">
              <a:solidFill>
                <a:srgbClr val="3F86C6"/>
              </a:solidFill>
              <a:latin typeface="Raleway ExtraBold" panose="020B0503030101060003" pitchFamily="34" charset="77"/>
              <a:ea typeface="+mj-ea"/>
              <a:cs typeface="+mj-cs"/>
            </a:endParaRPr>
          </a:p>
          <a:p>
            <a:pPr algn="just"/>
            <a:endParaRPr lang="es-DO" sz="2800" b="1" dirty="0">
              <a:solidFill>
                <a:srgbClr val="3F86C6"/>
              </a:solidFill>
              <a:latin typeface="Raleway ExtraBold" panose="020B0503030101060003" pitchFamily="34" charset="77"/>
              <a:ea typeface="+mj-ea"/>
              <a:cs typeface="+mj-cs"/>
            </a:endParaRPr>
          </a:p>
        </p:txBody>
      </p:sp>
      <p:pic>
        <p:nvPicPr>
          <p:cNvPr id="2050" name="Picture 2" descr="Neuroeconomix - Cómo se hace un análisis multicriterio en cinco sencillas  f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36" y="2795806"/>
            <a:ext cx="3801571" cy="252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71566" y="3056590"/>
            <a:ext cx="55239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0070C0"/>
                </a:solidFill>
                <a:latin typeface="Gotham Black Regular"/>
              </a:rPr>
              <a:t>Resolución Núm. PNP-06-2020 </a:t>
            </a:r>
            <a:r>
              <a:rPr lang="es-ES" sz="1600" dirty="0">
                <a:solidFill>
                  <a:srgbClr val="0070C0"/>
                </a:solidFill>
                <a:latin typeface="Gotham Black Regular"/>
              </a:rPr>
              <a:t>sobre pautas generales para la elaboración de pliegos de condiciones, fichas técnicas y términos de referencia en los procedimientos de contratación publica. Donde se establecen combinaciones de mas de un criterio para determinar la adjudicación (precio, calidad y calidad-precio).</a:t>
            </a:r>
            <a:endParaRPr lang="es-DO" sz="1600" dirty="0">
              <a:solidFill>
                <a:srgbClr val="0070C0"/>
              </a:solidFill>
              <a:latin typeface="Gotham Black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560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 txBox="1">
            <a:spLocks/>
          </p:cNvSpPr>
          <p:nvPr/>
        </p:nvSpPr>
        <p:spPr>
          <a:xfrm>
            <a:off x="2983869" y="2830026"/>
            <a:ext cx="7966554" cy="402797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dirty="0">
                <a:solidFill>
                  <a:srgbClr val="0070C0"/>
                </a:solidFill>
                <a:latin typeface="Gotham Black Regular"/>
              </a:rPr>
              <a:t>Estará a cargo de las instituciones contratantes, en ejercicio del criterio de la descentralización de la gestión operativa implementar los criterios que estimen pertinentes para determinar su oferta mas conveniente</a:t>
            </a:r>
            <a:endParaRPr lang="es-DO" dirty="0">
              <a:solidFill>
                <a:srgbClr val="0070C0"/>
              </a:solidFill>
              <a:latin typeface="Gotham Black Regular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4" y="6914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2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 txBox="1">
            <a:spLocks/>
          </p:cNvSpPr>
          <p:nvPr/>
        </p:nvSpPr>
        <p:spPr>
          <a:xfrm>
            <a:off x="448449" y="1940671"/>
            <a:ext cx="7752275" cy="410399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DO" b="1" dirty="0"/>
              <a:t>El anteproyecto precisa lo que es la oferta más conveniente</a:t>
            </a:r>
          </a:p>
          <a:p>
            <a:pPr marL="0" indent="0" algn="just">
              <a:buNone/>
            </a:pPr>
            <a:endParaRPr lang="es-DO" b="1" dirty="0"/>
          </a:p>
          <a:p>
            <a:pPr marL="0" indent="0" algn="just">
              <a:buNone/>
            </a:pPr>
            <a:r>
              <a:rPr lang="es-DO" b="1" dirty="0"/>
              <a:t>Artículo 98. Propuesta más conveniente. </a:t>
            </a:r>
            <a:r>
              <a:rPr lang="es-DO" dirty="0"/>
              <a:t>La evaluación de las propuestas procurará que la selección recaiga sobre aquella que resulte más conveniente, entendida como la que constituye una </a:t>
            </a:r>
            <a:r>
              <a:rPr lang="es-DO" b="1" dirty="0"/>
              <a:t>mejor relación calidad-costo, menor costo del </a:t>
            </a:r>
            <a:r>
              <a:rPr lang="es-DO" b="1" dirty="0">
                <a:solidFill>
                  <a:srgbClr val="FF0000"/>
                </a:solidFill>
              </a:rPr>
              <a:t>ciclo de vida</a:t>
            </a:r>
            <a:r>
              <a:rPr lang="es-DO" b="1" dirty="0"/>
              <a:t> o menor precio</a:t>
            </a:r>
            <a:r>
              <a:rPr lang="es-DO" dirty="0"/>
              <a:t>, según corresponda de acuerdo con los criterios de evaluación establecidos. </a:t>
            </a:r>
            <a:endParaRPr lang="es-DO" sz="2325" b="1" dirty="0">
              <a:latin typeface="Book Antiqua" panose="0204060205030503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pic>
        <p:nvPicPr>
          <p:cNvPr id="5" name="Gráfico 17">
            <a:extLst>
              <a:ext uri="{FF2B5EF4-FFF2-40B4-BE49-F238E27FC236}">
                <a16:creationId xmlns:a16="http://schemas.microsoft.com/office/drawing/2014/main" id="{A55B1D2F-84FB-6C43-8A0F-00643993D1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5047" y="2512194"/>
            <a:ext cx="2572568" cy="257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9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 txBox="1">
            <a:spLocks/>
          </p:cNvSpPr>
          <p:nvPr/>
        </p:nvSpPr>
        <p:spPr>
          <a:xfrm>
            <a:off x="458074" y="1940671"/>
            <a:ext cx="7752275" cy="41039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DO" b="1" dirty="0"/>
              <a:t>El anteproyecto precisa los criterios de evaluación para considerar la oferta más conveniente</a:t>
            </a:r>
            <a:r>
              <a:rPr lang="es-DO" dirty="0"/>
              <a:t> </a:t>
            </a:r>
            <a:endParaRPr lang="es-DO" sz="2325" b="1" dirty="0">
              <a:latin typeface="Book Antiqua" panose="0204060205030503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08544868"/>
              </p:ext>
            </p:extLst>
          </p:nvPr>
        </p:nvGraphicFramePr>
        <p:xfrm>
          <a:off x="909177" y="1528189"/>
          <a:ext cx="749367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áfico 36">
            <a:extLst>
              <a:ext uri="{FF2B5EF4-FFF2-40B4-BE49-F238E27FC236}">
                <a16:creationId xmlns:a16="http://schemas.microsoft.com/office/drawing/2014/main" id="{74161414-1FA6-734D-9929-5FEAAB687B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34375" y="3089261"/>
            <a:ext cx="1800197" cy="23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4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 txBox="1">
            <a:spLocks/>
          </p:cNvSpPr>
          <p:nvPr/>
        </p:nvSpPr>
        <p:spPr>
          <a:xfrm>
            <a:off x="881586" y="2695074"/>
            <a:ext cx="7752275" cy="41039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DO" dirty="0"/>
              <a:t>El costo o coste del ciclo de vida, definido de modo amplio, puede considerarse como una herramienta que mide la sostenibilidad, y esta sostenibilidad “</a:t>
            </a:r>
            <a:r>
              <a:rPr lang="es-DO" i="1" dirty="0"/>
              <a:t>depende de tres factores: </a:t>
            </a:r>
            <a:r>
              <a:rPr lang="es-DO" b="1" i="1" dirty="0"/>
              <a:t>medio ambiente, economía y sociedad</a:t>
            </a:r>
            <a:r>
              <a:rPr lang="es-DO" i="1" dirty="0"/>
              <a:t>: la concurrencia de estos tres elementos permitirá afirmar que un bien es sostenible” </a:t>
            </a:r>
            <a:r>
              <a:rPr lang="es-DO" sz="2000" dirty="0"/>
              <a:t>(</a:t>
            </a:r>
            <a:r>
              <a:rPr lang="es-DO" sz="2000" b="1" i="1" dirty="0"/>
              <a:t>Informe </a:t>
            </a:r>
            <a:r>
              <a:rPr lang="es-DO" sz="2000" b="1" i="1" dirty="0" err="1"/>
              <a:t>Brundtland</a:t>
            </a:r>
            <a:r>
              <a:rPr lang="es-DO" sz="2000" b="1" i="1" dirty="0"/>
              <a:t>, 1987)</a:t>
            </a:r>
            <a:endParaRPr lang="es-DO" sz="2000" dirty="0">
              <a:latin typeface="Trebuchet MS" panose="020B0603020202020204" pitchFamily="34" charset="0"/>
            </a:endParaRPr>
          </a:p>
        </p:txBody>
      </p:sp>
      <p:pic>
        <p:nvPicPr>
          <p:cNvPr id="7" name="Gráfico 57">
            <a:extLst>
              <a:ext uri="{FF2B5EF4-FFF2-40B4-BE49-F238E27FC236}">
                <a16:creationId xmlns:a16="http://schemas.microsoft.com/office/drawing/2014/main" id="{A31E1471-2CBF-754B-A1F3-D897BD79F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2758" y="2695074"/>
            <a:ext cx="2623245" cy="262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4922152-5BE3-8944-98A8-214169AC15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373" y="368935"/>
            <a:ext cx="1170265" cy="11815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2080CFB-328A-954B-83C1-C376E26D48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638" y="317309"/>
            <a:ext cx="3120555" cy="82623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2F8D857-EC55-BF4A-A3ED-3510E0A1B224}"/>
              </a:ext>
            </a:extLst>
          </p:cNvPr>
          <p:cNvSpPr txBox="1"/>
          <p:nvPr/>
        </p:nvSpPr>
        <p:spPr>
          <a:xfrm>
            <a:off x="1835747" y="3046597"/>
            <a:ext cx="8150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3F86C6"/>
                </a:solidFill>
                <a:latin typeface="Raleway ExtraBold" panose="020B0503030101060003" pitchFamily="34" charset="77"/>
                <a:ea typeface="+mj-ea"/>
                <a:cs typeface="+mj-cs"/>
              </a:rPr>
              <a:t>Muchas gracias </a:t>
            </a:r>
            <a:endParaRPr lang="es-DO" sz="5400" b="1" dirty="0">
              <a:solidFill>
                <a:srgbClr val="3F86C6"/>
              </a:solidFill>
              <a:latin typeface="Raleway ExtraBold" panose="020B0503030101060003" pitchFamily="34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99730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3468</TotalTime>
  <Words>363</Words>
  <Application>Microsoft Macintosh PowerPoint</Application>
  <PresentationFormat>Panorámica</PresentationFormat>
  <Paragraphs>20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Gotham Black Regular</vt:lpstr>
      <vt:lpstr>Raleway ExtraBold</vt:lpstr>
      <vt:lpstr>Trebuchet MS</vt:lpstr>
      <vt:lpstr>Diseño personalizado</vt:lpstr>
      <vt:lpstr>1_Diseño personalizado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Teresa Morel De La Rosa</dc:creator>
  <cp:lastModifiedBy>Hugo Joel Inga H.</cp:lastModifiedBy>
  <cp:revision>126</cp:revision>
  <dcterms:created xsi:type="dcterms:W3CDTF">2020-09-22T19:18:57Z</dcterms:created>
  <dcterms:modified xsi:type="dcterms:W3CDTF">2022-07-27T20:57:14Z</dcterms:modified>
</cp:coreProperties>
</file>