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3" r:id="rId2"/>
    <p:sldId id="1556" r:id="rId3"/>
    <p:sldId id="1557" r:id="rId4"/>
    <p:sldId id="1558" r:id="rId5"/>
    <p:sldId id="1559" r:id="rId6"/>
    <p:sldId id="1560" r:id="rId7"/>
    <p:sldId id="1561" r:id="rId8"/>
    <p:sldId id="1562" r:id="rId9"/>
    <p:sldId id="1565" r:id="rId10"/>
    <p:sldId id="1564" r:id="rId11"/>
    <p:sldId id="1566" r:id="rId12"/>
    <p:sldId id="1568" r:id="rId13"/>
    <p:sldId id="1546" r:id="rId14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8C"/>
    <a:srgbClr val="0072C0"/>
    <a:srgbClr val="FBD1ED"/>
    <a:srgbClr val="C3F3FD"/>
    <a:srgbClr val="E2F959"/>
    <a:srgbClr val="EAEFF7"/>
    <a:srgbClr val="FAB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088" autoAdjust="0"/>
    <p:restoredTop sz="94291" autoAdjust="0"/>
  </p:normalViewPr>
  <p:slideViewPr>
    <p:cSldViewPr snapToGrid="0">
      <p:cViewPr varScale="1">
        <p:scale>
          <a:sx n="69" d="100"/>
          <a:sy n="69" d="100"/>
        </p:scale>
        <p:origin x="1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549C8-05DE-44F0-9887-9D37B16C1686}" type="datetimeFigureOut">
              <a:rPr lang="es-PE" smtClean="0"/>
              <a:t>30/05/2022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0772E-D19D-4C38-90A7-AB57B2CDC7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5587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PE" b="1" dirty="0"/>
              <a:t>1) </a:t>
            </a:r>
            <a:r>
              <a:rPr lang="es-PE" dirty="0"/>
              <a:t>Fomenta un enfoque de gestión proactiva y preventiva de los riesgos potenciales que afectan las contrataciones de la Entidad.</a:t>
            </a:r>
          </a:p>
          <a:p>
            <a:pPr>
              <a:lnSpc>
                <a:spcPct val="150000"/>
              </a:lnSpc>
            </a:pPr>
            <a:r>
              <a:rPr lang="es-PE" b="1" dirty="0"/>
              <a:t>2) </a:t>
            </a:r>
            <a:r>
              <a:rPr lang="es-PE" dirty="0"/>
              <a:t>Potencia la consecución de los objetivos y la finalidad pública que persigue la contratación, optimizando el uso eficiente de los recursos.</a:t>
            </a:r>
          </a:p>
          <a:p>
            <a:pPr>
              <a:lnSpc>
                <a:spcPct val="150000"/>
              </a:lnSpc>
            </a:pPr>
            <a:r>
              <a:rPr lang="es-PE" b="1" dirty="0"/>
              <a:t>3) </a:t>
            </a:r>
            <a:r>
              <a:rPr lang="es-PE" dirty="0"/>
              <a:t>Mejora la percepción ciudadana respecto del desempeño prestacional del Estado.</a:t>
            </a:r>
          </a:p>
          <a:p>
            <a:pPr>
              <a:lnSpc>
                <a:spcPct val="150000"/>
              </a:lnSpc>
            </a:pPr>
            <a:r>
              <a:rPr lang="es-PE" b="1" dirty="0"/>
              <a:t>4) </a:t>
            </a:r>
            <a:r>
              <a:rPr lang="es-PE" dirty="0"/>
              <a:t>Permite observancia de las exigencias legales y reglamentarias en materia de contratación pública disminuyendo los posibles escenarios que generan responsabilidad en los funcionarios y/o servidores que intervienen en el proceso de contratación.</a:t>
            </a:r>
          </a:p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B0772E-D19D-4C38-90A7-AB57B2CDC74B}" type="slidenum">
              <a:rPr lang="es-PE" smtClean="0"/>
              <a:t>7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25854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B0772E-D19D-4C38-90A7-AB57B2CDC74B}" type="slidenum">
              <a:rPr lang="es-PE" smtClean="0"/>
              <a:t>8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85071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F696B0-0B9F-4796-A6D6-5F25D576D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FEC3C1-1447-463E-93DC-653FC067FF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D821E6-59E7-498F-A042-2E05EF531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D455-4013-4481-B79B-3D8FCF008F07}" type="datetimeFigureOut">
              <a:rPr lang="es-PE" smtClean="0"/>
              <a:t>30/05/2022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1473A3-D6E8-4DE5-AD50-3B3E76C60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6AB7BD-C2A7-4535-8872-43E66C71C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EB06-BED5-4A3E-BE61-BFB997F378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43186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DF176E-E8C2-4565-820E-0CC506636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7F93E11-9210-4033-AFC4-CD376718B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B75BD4-9A9C-47B9-96E7-F7B6D914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D455-4013-4481-B79B-3D8FCF008F07}" type="datetimeFigureOut">
              <a:rPr lang="es-PE" smtClean="0"/>
              <a:t>30/05/2022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7BCA79-0820-4E5E-8A52-8A5BC2997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03D57F-213C-4008-BE44-083B5C6AE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EB06-BED5-4A3E-BE61-BFB997F378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6246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EE005FC-83DD-483B-B841-AF777788FE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43D2C9-0A8D-4AA7-98B3-9581BAE8A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281094-0227-4E48-85E8-FEE2F8A93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D455-4013-4481-B79B-3D8FCF008F07}" type="datetimeFigureOut">
              <a:rPr lang="es-PE" smtClean="0"/>
              <a:t>30/05/2022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92A262-CA3C-44C4-BC3A-3F7A384CA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5D1A7D-0A6C-48FA-AF13-0773CF019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EB06-BED5-4A3E-BE61-BFB997F378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96453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Diapositiva de título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5A9062EA-D7C9-9349-9F6A-9A37D45FD8D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" y="2628216"/>
            <a:ext cx="12191999" cy="1601568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s-ES" dirty="0"/>
              <a:t>Abridora Opcional</a:t>
            </a:r>
            <a:br>
              <a:rPr lang="es-ES" dirty="0"/>
            </a:br>
            <a:r>
              <a:rPr lang="es-ES" dirty="0"/>
              <a:t>Título 40 a 44 puntos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8614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DD7886-89C8-4D5E-9F65-1064DDF04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B95C6C-DA99-4C45-8BFA-8F2523219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AB09FF-9A97-4162-98B8-F58A665C4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D455-4013-4481-B79B-3D8FCF008F07}" type="datetimeFigureOut">
              <a:rPr lang="es-PE" smtClean="0"/>
              <a:t>30/05/2022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F41DEB-ED46-4D82-8238-814C756AC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9CE222-1153-4259-88B0-208715CE5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EB06-BED5-4A3E-BE61-BFB997F378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1309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13BF3-46D8-4A68-A6AD-F59E98E2F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7498C2-8614-40A4-87D5-5DAC66548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732FB2-A9F4-47FC-9CB6-D4CAF6BDD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D455-4013-4481-B79B-3D8FCF008F07}" type="datetimeFigureOut">
              <a:rPr lang="es-PE" smtClean="0"/>
              <a:t>30/05/2022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1F4393-DD9C-4A42-81AD-688F5200E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D5A7AA-58AB-4555-96BC-69246D741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EB06-BED5-4A3E-BE61-BFB997F378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56749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CC8E33-80CA-4D0F-B26E-7045BDA7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9EDEB5-9B03-4E67-B967-300BF42C00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2E369F-3532-4FE4-AA30-E070788E7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F552F20-70FD-4123-AAF8-D30F3A61A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D455-4013-4481-B79B-3D8FCF008F07}" type="datetimeFigureOut">
              <a:rPr lang="es-PE" smtClean="0"/>
              <a:t>30/05/2022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E29A7B-9D2A-4F42-BEB5-F2543217C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C23A3B-D3CF-4AD7-824D-884519B59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EB06-BED5-4A3E-BE61-BFB997F378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6684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7EDA95-6FBE-4B23-8645-2FD894E20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ECBF9D-CB80-4E8F-A842-550A0FD94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648539-942C-4DC8-BA80-5678352C8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D533B5-C04F-4F8E-89EC-CBE6790461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C76FEE7-33B5-4621-B113-5937EAA5B5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820B3F1-CA89-4CFE-94FD-39BE20683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D455-4013-4481-B79B-3D8FCF008F07}" type="datetimeFigureOut">
              <a:rPr lang="es-PE" smtClean="0"/>
              <a:t>30/05/2022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8DC07B0-AB2D-483C-8D65-782B30490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38FCF9-99D8-4246-9CD1-FC3D38C65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EB06-BED5-4A3E-BE61-BFB997F378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01794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BAB205-D412-4913-864B-424A9DD3A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D9F67EB-3B34-4F40-A0F8-E42EE1B4C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D455-4013-4481-B79B-3D8FCF008F07}" type="datetimeFigureOut">
              <a:rPr lang="es-PE" smtClean="0"/>
              <a:t>30/05/2022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4BFEAA2-5F77-488F-8A65-7E30F470B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63C6F03-EDFB-4408-BDDA-E7555C2DD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EB06-BED5-4A3E-BE61-BFB997F378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8437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8925310-B012-44E6-AAF7-128B4D89A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D455-4013-4481-B79B-3D8FCF008F07}" type="datetimeFigureOut">
              <a:rPr lang="es-PE" smtClean="0"/>
              <a:t>30/05/2022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EFC4EA2-FF99-4862-A5BA-1F866848C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A297535-0A15-4766-8DB4-CEDA62FB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EB06-BED5-4A3E-BE61-BFB997F378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9270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E4D6-66CB-48BC-B37C-95AC0E601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CE5C0F-1F6F-4652-BB0D-B0BC5DCED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223FB8-48C9-4214-A0DB-C1B1D03C1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ED4C641-C4DC-4656-A6FB-799987924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D455-4013-4481-B79B-3D8FCF008F07}" type="datetimeFigureOut">
              <a:rPr lang="es-PE" smtClean="0"/>
              <a:t>30/05/2022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07E3C2-B167-4974-A4DD-5E350570F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78D8D7-E427-49BF-BD27-6FAA2E05A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EB06-BED5-4A3E-BE61-BFB997F378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3645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7E8FEB-7B42-4B49-BD38-E05E5296C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986E513-7FDD-4125-B1EE-662BE44050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D64551-B0B1-4A91-A5CA-88258E425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D3F9A1-8D89-4B63-BFB9-3868E77D6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D455-4013-4481-B79B-3D8FCF008F07}" type="datetimeFigureOut">
              <a:rPr lang="es-PE" smtClean="0"/>
              <a:t>30/05/2022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2333F1-ACF8-47BA-96AA-AE4E2FFF9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E2D13A-73E0-490B-8CC2-F43A80D8C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EB06-BED5-4A3E-BE61-BFB997F378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01158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350F4C8-92A5-48B1-826B-BB799A565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F0BDEF-4486-40C6-8900-C749C87D3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118977-02C3-49F7-B500-2A653AB287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5D455-4013-4481-B79B-3D8FCF008F07}" type="datetimeFigureOut">
              <a:rPr lang="es-PE" smtClean="0"/>
              <a:t>30/05/2022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ABEDFF-BE90-4EB1-B0DA-7E14D3088C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6CDE03-5A9B-4F23-B53D-54ED41B7E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EEB06-BED5-4A3E-BE61-BFB997F378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616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3.png"/><Relationship Id="rId5" Type="http://schemas.openxmlformats.org/officeDocument/2006/relationships/image" Target="../media/image52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4.jpe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0.png"/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12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15" Type="http://schemas.openxmlformats.org/officeDocument/2006/relationships/image" Target="../media/image21.png"/><Relationship Id="rId10" Type="http://schemas.microsoft.com/office/2007/relationships/hdphoto" Target="../media/hdphoto2.wdp"/><Relationship Id="rId4" Type="http://schemas.openxmlformats.org/officeDocument/2006/relationships/image" Target="../media/image4.jpeg"/><Relationship Id="rId9" Type="http://schemas.openxmlformats.org/officeDocument/2006/relationships/image" Target="../media/image18.png"/><Relationship Id="rId14" Type="http://schemas.microsoft.com/office/2007/relationships/hdphoto" Target="../media/hdphoto4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3.png"/><Relationship Id="rId7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jpeg"/><Relationship Id="rId4" Type="http://schemas.openxmlformats.org/officeDocument/2006/relationships/image" Target="../media/image4.jpeg"/><Relationship Id="rId9" Type="http://schemas.openxmlformats.org/officeDocument/2006/relationships/image" Target="../media/image2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svg"/><Relationship Id="rId18" Type="http://schemas.openxmlformats.org/officeDocument/2006/relationships/image" Target="../media/image38.png"/><Relationship Id="rId3" Type="http://schemas.openxmlformats.org/officeDocument/2006/relationships/image" Target="../media/image2.png"/><Relationship Id="rId7" Type="http://schemas.openxmlformats.org/officeDocument/2006/relationships/image" Target="../media/image28.svg"/><Relationship Id="rId12" Type="http://schemas.openxmlformats.org/officeDocument/2006/relationships/image" Target="../media/image33.png"/><Relationship Id="rId17" Type="http://schemas.openxmlformats.org/officeDocument/2006/relationships/image" Target="../media/image3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11" Type="http://schemas.openxmlformats.org/officeDocument/2006/relationships/image" Target="../media/image32.svg"/><Relationship Id="rId5" Type="http://schemas.openxmlformats.org/officeDocument/2006/relationships/image" Target="../media/image4.jpeg"/><Relationship Id="rId15" Type="http://schemas.microsoft.com/office/2007/relationships/hdphoto" Target="../media/hdphoto5.wdp"/><Relationship Id="rId10" Type="http://schemas.openxmlformats.org/officeDocument/2006/relationships/image" Target="../media/image31.png"/><Relationship Id="rId4" Type="http://schemas.openxmlformats.org/officeDocument/2006/relationships/image" Target="../media/image3.png"/><Relationship Id="rId9" Type="http://schemas.openxmlformats.org/officeDocument/2006/relationships/image" Target="../media/image30.svg"/><Relationship Id="rId14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svg"/><Relationship Id="rId3" Type="http://schemas.openxmlformats.org/officeDocument/2006/relationships/image" Target="../media/image2.png"/><Relationship Id="rId7" Type="http://schemas.openxmlformats.org/officeDocument/2006/relationships/image" Target="../media/image40.svg"/><Relationship Id="rId12" Type="http://schemas.openxmlformats.org/officeDocument/2006/relationships/image" Target="../media/image4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11" Type="http://schemas.openxmlformats.org/officeDocument/2006/relationships/image" Target="../media/image44.svg"/><Relationship Id="rId5" Type="http://schemas.openxmlformats.org/officeDocument/2006/relationships/image" Target="../media/image4.jpeg"/><Relationship Id="rId10" Type="http://schemas.openxmlformats.org/officeDocument/2006/relationships/image" Target="../media/image43.png"/><Relationship Id="rId4" Type="http://schemas.openxmlformats.org/officeDocument/2006/relationships/image" Target="../media/image3.png"/><Relationship Id="rId9" Type="http://schemas.openxmlformats.org/officeDocument/2006/relationships/image" Target="../media/image42.svg"/><Relationship Id="rId14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3.png"/><Relationship Id="rId7" Type="http://schemas.openxmlformats.org/officeDocument/2006/relationships/image" Target="../media/image5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2AE25A-CA45-434B-B5C1-B7725FE055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837" y="1159098"/>
            <a:ext cx="9919854" cy="1164539"/>
          </a:xfrm>
        </p:spPr>
        <p:txBody>
          <a:bodyPr>
            <a:noAutofit/>
          </a:bodyPr>
          <a:lstStyle/>
          <a:p>
            <a:pPr algn="ctr">
              <a:buClr>
                <a:srgbClr val="005184"/>
              </a:buClr>
              <a:buSzPts val="3600"/>
              <a:buFont typeface="Arial"/>
              <a:buNone/>
            </a:pPr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MEJORES PRÁCTICAS EN CONTRATACIONES PÚBLICAS:</a:t>
            </a:r>
            <a:b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</a:br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CASO PERUANO</a:t>
            </a:r>
            <a:endParaRPr lang="es-P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4E7DEAF-BC5D-4C3C-A55D-D90F186F7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299" y="5988544"/>
            <a:ext cx="1542422" cy="57917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2DE23A31-01CA-4E96-90C7-A9BD38AFB265}"/>
              </a:ext>
            </a:extLst>
          </p:cNvPr>
          <p:cNvSpPr/>
          <p:nvPr/>
        </p:nvSpPr>
        <p:spPr>
          <a:xfrm>
            <a:off x="0" y="6667500"/>
            <a:ext cx="12192000" cy="189098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24AB955B-C7C9-41C7-B9F9-5CB2C9465B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782" y="291833"/>
            <a:ext cx="2410576" cy="442477"/>
          </a:xfrm>
          <a:prstGeom prst="rect">
            <a:avLst/>
          </a:prstGeom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CE419B30-18A0-48EA-930C-DD2290ED1419}"/>
              </a:ext>
            </a:extLst>
          </p:cNvPr>
          <p:cNvSpPr/>
          <p:nvPr/>
        </p:nvSpPr>
        <p:spPr>
          <a:xfrm>
            <a:off x="6096000" y="6668902"/>
            <a:ext cx="6096000" cy="18909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id="{DC9AB12A-A5A7-48D5-8AD7-5A5B044996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803" y="227934"/>
            <a:ext cx="2015415" cy="570273"/>
          </a:xfrm>
          <a:prstGeom prst="rect">
            <a:avLst/>
          </a:prstGeom>
        </p:spPr>
      </p:pic>
      <p:pic>
        <p:nvPicPr>
          <p:cNvPr id="2050" name="Picture 2" descr="https://cdn.www.gob.pe/uploads/campaign/photo/000/006/508/121121_MINIATURA_CHARLAS_RIESGOS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642104"/>
            <a:ext cx="5940425" cy="3346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948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E7DEAF-BC5D-4C3C-A55D-D90F186F7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299" y="5988544"/>
            <a:ext cx="1542422" cy="57917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2DE23A31-01CA-4E96-90C7-A9BD38AFB265}"/>
              </a:ext>
            </a:extLst>
          </p:cNvPr>
          <p:cNvSpPr/>
          <p:nvPr/>
        </p:nvSpPr>
        <p:spPr>
          <a:xfrm>
            <a:off x="0" y="6667500"/>
            <a:ext cx="12192000" cy="189098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24AB955B-C7C9-41C7-B9F9-5CB2C9465B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782" y="305688"/>
            <a:ext cx="2410576" cy="442477"/>
          </a:xfrm>
          <a:prstGeom prst="rect">
            <a:avLst/>
          </a:prstGeom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CE419B30-18A0-48EA-930C-DD2290ED1419}"/>
              </a:ext>
            </a:extLst>
          </p:cNvPr>
          <p:cNvSpPr/>
          <p:nvPr/>
        </p:nvSpPr>
        <p:spPr>
          <a:xfrm>
            <a:off x="6096000" y="6668902"/>
            <a:ext cx="6096000" cy="18909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id="{DC9AB12A-A5A7-48D5-8AD7-5A5B044996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803" y="227934"/>
            <a:ext cx="2015415" cy="570273"/>
          </a:xfrm>
          <a:prstGeom prst="rect">
            <a:avLst/>
          </a:prstGeom>
        </p:spPr>
      </p:pic>
      <p:sp>
        <p:nvSpPr>
          <p:cNvPr id="8" name="Título 3">
            <a:extLst>
              <a:ext uri="{FF2B5EF4-FFF2-40B4-BE49-F238E27FC236}">
                <a16:creationId xmlns:a16="http://schemas.microsoft.com/office/drawing/2014/main" id="{F3CD6884-D2E4-8C40-23ED-860AD3F3E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6032" y="2408075"/>
            <a:ext cx="7664267" cy="1748289"/>
          </a:xfrm>
        </p:spPr>
        <p:txBody>
          <a:bodyPr>
            <a:noAutofit/>
          </a:bodyPr>
          <a:lstStyle/>
          <a:p>
            <a:r>
              <a:rPr lang="es-ES" sz="4000" b="1" dirty="0">
                <a:solidFill>
                  <a:srgbClr val="FF0000"/>
                </a:solidFill>
              </a:rPr>
              <a:t>VIGILANCIA CIUDADANA EN   CONTRATACIÓN PÚBLICA</a:t>
            </a:r>
            <a:endParaRPr lang="es-PE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602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E7DEAF-BC5D-4C3C-A55D-D90F186F7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299" y="5988544"/>
            <a:ext cx="1542422" cy="57917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2DE23A31-01CA-4E96-90C7-A9BD38AFB265}"/>
              </a:ext>
            </a:extLst>
          </p:cNvPr>
          <p:cNvSpPr/>
          <p:nvPr/>
        </p:nvSpPr>
        <p:spPr>
          <a:xfrm>
            <a:off x="0" y="6667500"/>
            <a:ext cx="12192000" cy="189098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24AB955B-C7C9-41C7-B9F9-5CB2C9465B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782" y="305688"/>
            <a:ext cx="2410576" cy="442477"/>
          </a:xfrm>
          <a:prstGeom prst="rect">
            <a:avLst/>
          </a:prstGeom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CE419B30-18A0-48EA-930C-DD2290ED1419}"/>
              </a:ext>
            </a:extLst>
          </p:cNvPr>
          <p:cNvSpPr/>
          <p:nvPr/>
        </p:nvSpPr>
        <p:spPr>
          <a:xfrm>
            <a:off x="6096000" y="6668902"/>
            <a:ext cx="6096000" cy="18909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id="{DC9AB12A-A5A7-48D5-8AD7-5A5B044996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803" y="227934"/>
            <a:ext cx="2015415" cy="570273"/>
          </a:xfrm>
          <a:prstGeom prst="rect">
            <a:avLst/>
          </a:prstGeom>
        </p:spPr>
      </p:pic>
      <p:sp>
        <p:nvSpPr>
          <p:cNvPr id="8" name="Google Shape;446;p22">
            <a:extLst>
              <a:ext uri="{FF2B5EF4-FFF2-40B4-BE49-F238E27FC236}">
                <a16:creationId xmlns:a16="http://schemas.microsoft.com/office/drawing/2014/main" id="{A395D7F7-7A11-5886-A019-7FA1FB1A9FE7}"/>
              </a:ext>
            </a:extLst>
          </p:cNvPr>
          <p:cNvSpPr txBox="1"/>
          <p:nvPr/>
        </p:nvSpPr>
        <p:spPr>
          <a:xfrm>
            <a:off x="814639" y="845958"/>
            <a:ext cx="7138531" cy="320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defTabSz="342900">
              <a:buClr>
                <a:srgbClr val="000000"/>
              </a:buClr>
              <a:defRPr/>
            </a:pPr>
            <a:r>
              <a:rPr lang="es-PE" sz="3200" b="1" kern="0" dirty="0">
                <a:solidFill>
                  <a:srgbClr val="00558C"/>
                </a:solidFill>
                <a:latin typeface="+mj-lt"/>
                <a:ea typeface="Roboto"/>
                <a:cs typeface="Roboto"/>
                <a:sym typeface="Roboto"/>
              </a:rPr>
              <a:t>Programa de vigilancia ciudadana del OSCE</a:t>
            </a:r>
          </a:p>
        </p:txBody>
      </p:sp>
      <p:cxnSp>
        <p:nvCxnSpPr>
          <p:cNvPr id="9" name="Google Shape;189;p5">
            <a:extLst>
              <a:ext uri="{FF2B5EF4-FFF2-40B4-BE49-F238E27FC236}">
                <a16:creationId xmlns:a16="http://schemas.microsoft.com/office/drawing/2014/main" id="{BA80701F-3995-569B-5328-0462A9E55665}"/>
              </a:ext>
            </a:extLst>
          </p:cNvPr>
          <p:cNvCxnSpPr>
            <a:cxnSpLocks/>
          </p:cNvCxnSpPr>
          <p:nvPr/>
        </p:nvCxnSpPr>
        <p:spPr>
          <a:xfrm>
            <a:off x="922504" y="1288568"/>
            <a:ext cx="9722140" cy="0"/>
          </a:xfrm>
          <a:prstGeom prst="straightConnector1">
            <a:avLst/>
          </a:prstGeom>
          <a:noFill/>
          <a:ln w="12700" cap="flat" cmpd="sng">
            <a:solidFill>
              <a:srgbClr val="1F4E9C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1" name="Picture 6" descr="Economía: Modifican Ley de Contrataciones del Estado para mejorar ...">
            <a:extLst>
              <a:ext uri="{FF2B5EF4-FFF2-40B4-BE49-F238E27FC236}">
                <a16:creationId xmlns:a16="http://schemas.microsoft.com/office/drawing/2014/main" id="{16C4E1AC-3EFB-4DFE-AF85-F3D6A5B78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770" y="1702463"/>
            <a:ext cx="3677739" cy="236888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380201A2-D613-3980-CC5F-20B35E19A065}"/>
              </a:ext>
            </a:extLst>
          </p:cNvPr>
          <p:cNvSpPr/>
          <p:nvPr/>
        </p:nvSpPr>
        <p:spPr>
          <a:xfrm>
            <a:off x="1049653" y="4416496"/>
            <a:ext cx="9626771" cy="1818447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500"/>
              </a:spcAft>
            </a:pPr>
            <a:r>
              <a:rPr lang="es-PE" dirty="0">
                <a:latin typeface="Arial" panose="020B0604020202020204" pitchFamily="34" charset="0"/>
                <a:ea typeface="Arial" panose="020B0604020202020204" pitchFamily="34" charset="0"/>
              </a:rPr>
              <a:t>Incorpora a la ciudadanía como un </a:t>
            </a:r>
            <a:r>
              <a:rPr lang="es-PE" b="1" u="sng" dirty="0">
                <a:latin typeface="Arial" panose="020B0604020202020204" pitchFamily="34" charset="0"/>
                <a:ea typeface="Arial" panose="020B0604020202020204" pitchFamily="34" charset="0"/>
              </a:rPr>
              <a:t>aliado</a:t>
            </a:r>
            <a:r>
              <a:rPr lang="es-PE" dirty="0">
                <a:latin typeface="Arial" panose="020B0604020202020204" pitchFamily="34" charset="0"/>
                <a:ea typeface="Arial" panose="020B0604020202020204" pitchFamily="34" charset="0"/>
              </a:rPr>
              <a:t> del OSCE a través de la vigilancia ciudadana, siendo que el  OSCE capacita y entrena a sus veedores ciudadanos en la identificación de transgresiones a la normativa de contrataciones públicas. </a:t>
            </a:r>
          </a:p>
          <a:p>
            <a:pPr algn="just">
              <a:spcAft>
                <a:spcPts val="500"/>
              </a:spcAft>
            </a:pPr>
            <a:r>
              <a:rPr lang="es-PE" dirty="0">
                <a:latin typeface="Arial" panose="020B0604020202020204" pitchFamily="34" charset="0"/>
                <a:ea typeface="Arial" panose="020B0604020202020204" pitchFamily="34" charset="0"/>
              </a:rPr>
              <a:t>Los veedores vigilan los procedimientos de contratación asignados, remitiendo alertas a través de un </a:t>
            </a:r>
            <a:r>
              <a:rPr lang="es-PE" b="1" u="sng" dirty="0">
                <a:latin typeface="Arial" panose="020B0604020202020204" pitchFamily="34" charset="0"/>
                <a:ea typeface="Arial" panose="020B0604020202020204" pitchFamily="34" charset="0"/>
              </a:rPr>
              <a:t>canal de comunicación directo </a:t>
            </a:r>
            <a:r>
              <a:rPr lang="es-PE" dirty="0">
                <a:latin typeface="Arial" panose="020B0604020202020204" pitchFamily="34" charset="0"/>
                <a:ea typeface="Arial" panose="020B0604020202020204" pitchFamily="34" charset="0"/>
              </a:rPr>
              <a:t>con el OSCE, a efectos que sean verificadas de manera oportuna y comunicadas a las entidades.</a:t>
            </a:r>
            <a:endParaRPr lang="es-P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Flecha: a la derecha 12">
            <a:extLst>
              <a:ext uri="{FF2B5EF4-FFF2-40B4-BE49-F238E27FC236}">
                <a16:creationId xmlns:a16="http://schemas.microsoft.com/office/drawing/2014/main" id="{A9372870-F1E0-4A16-FA21-0746E890CFC7}"/>
              </a:ext>
            </a:extLst>
          </p:cNvPr>
          <p:cNvSpPr/>
          <p:nvPr/>
        </p:nvSpPr>
        <p:spPr>
          <a:xfrm>
            <a:off x="5137648" y="1677355"/>
            <a:ext cx="1869761" cy="877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350" b="1" dirty="0">
                <a:solidFill>
                  <a:schemeClr val="accent1"/>
                </a:solidFill>
              </a:rPr>
              <a:t>ALERTAS</a:t>
            </a:r>
          </a:p>
        </p:txBody>
      </p:sp>
      <p:sp>
        <p:nvSpPr>
          <p:cNvPr id="14" name="Flecha: a la derecha 13">
            <a:extLst>
              <a:ext uri="{FF2B5EF4-FFF2-40B4-BE49-F238E27FC236}">
                <a16:creationId xmlns:a16="http://schemas.microsoft.com/office/drawing/2014/main" id="{6EEF1707-BE71-15F7-053A-3ACE2F154631}"/>
              </a:ext>
            </a:extLst>
          </p:cNvPr>
          <p:cNvSpPr/>
          <p:nvPr/>
        </p:nvSpPr>
        <p:spPr>
          <a:xfrm flipH="1">
            <a:off x="5062359" y="2927628"/>
            <a:ext cx="1883929" cy="87752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chemeClr val="bg1"/>
                </a:solidFill>
              </a:rPr>
              <a:t>CAPACITACION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379A699C-14D1-D95A-CEE7-304F3CB7D2E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663" r="-1"/>
          <a:stretch/>
        </p:blipFill>
        <p:spPr>
          <a:xfrm>
            <a:off x="1049653" y="1741942"/>
            <a:ext cx="3920512" cy="236888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A4877F7D-8DAE-958D-F43C-1C4D9367AEC1}"/>
              </a:ext>
            </a:extLst>
          </p:cNvPr>
          <p:cNvSpPr txBox="1"/>
          <p:nvPr/>
        </p:nvSpPr>
        <p:spPr>
          <a:xfrm>
            <a:off x="2849713" y="1939664"/>
            <a:ext cx="610292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600" b="1" dirty="0">
                <a:solidFill>
                  <a:schemeClr val="bg1"/>
                </a:solidFill>
              </a:rPr>
              <a:t>ALERTAS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813F688-B7EC-6C42-0565-D20843D28F05}"/>
              </a:ext>
            </a:extLst>
          </p:cNvPr>
          <p:cNvSpPr/>
          <p:nvPr/>
        </p:nvSpPr>
        <p:spPr>
          <a:xfrm>
            <a:off x="2413729" y="2857034"/>
            <a:ext cx="17099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000" b="1" dirty="0">
                <a:latin typeface="Arial" panose="020B0604020202020204" pitchFamily="34" charset="0"/>
              </a:rPr>
              <a:t>Veedores </a:t>
            </a:r>
          </a:p>
          <a:p>
            <a:r>
              <a:rPr lang="es-PE" sz="2000" b="1" dirty="0">
                <a:latin typeface="Arial" panose="020B0604020202020204" pitchFamily="34" charset="0"/>
              </a:rPr>
              <a:t>Ciudadanos</a:t>
            </a:r>
          </a:p>
        </p:txBody>
      </p:sp>
    </p:spTree>
    <p:extLst>
      <p:ext uri="{BB962C8B-B14F-4D97-AF65-F5344CB8AC3E}">
        <p14:creationId xmlns:p14="http://schemas.microsoft.com/office/powerpoint/2010/main" val="1997510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E7DEAF-BC5D-4C3C-A55D-D90F186F7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299" y="5988544"/>
            <a:ext cx="1542422" cy="57917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2DE23A31-01CA-4E96-90C7-A9BD38AFB265}"/>
              </a:ext>
            </a:extLst>
          </p:cNvPr>
          <p:cNvSpPr/>
          <p:nvPr/>
        </p:nvSpPr>
        <p:spPr>
          <a:xfrm>
            <a:off x="0" y="6667500"/>
            <a:ext cx="12192000" cy="189098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24AB955B-C7C9-41C7-B9F9-5CB2C9465B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782" y="305688"/>
            <a:ext cx="2410576" cy="442477"/>
          </a:xfrm>
          <a:prstGeom prst="rect">
            <a:avLst/>
          </a:prstGeom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CE419B30-18A0-48EA-930C-DD2290ED1419}"/>
              </a:ext>
            </a:extLst>
          </p:cNvPr>
          <p:cNvSpPr/>
          <p:nvPr/>
        </p:nvSpPr>
        <p:spPr>
          <a:xfrm>
            <a:off x="6096000" y="6668902"/>
            <a:ext cx="6096000" cy="18909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id="{DC9AB12A-A5A7-48D5-8AD7-5A5B044996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803" y="227934"/>
            <a:ext cx="2015415" cy="570273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38D03615-1B7A-A9EB-6B94-0D0DFB76E6EA}"/>
              </a:ext>
            </a:extLst>
          </p:cNvPr>
          <p:cNvSpPr txBox="1"/>
          <p:nvPr/>
        </p:nvSpPr>
        <p:spPr>
          <a:xfrm>
            <a:off x="1090717" y="1487553"/>
            <a:ext cx="9690954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Directiva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N°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001-2021-OSCE/CD, publicada en el Diario Oficial El Peruano el 13.JUL.2021.</a:t>
            </a:r>
          </a:p>
          <a:p>
            <a:pPr algn="just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995 veedores ciudadanos del OSCE capacitados y entrenados.</a:t>
            </a:r>
          </a:p>
          <a:p>
            <a:pPr algn="just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Vigilancia ciudadana a:</a:t>
            </a:r>
          </a:p>
          <a:p>
            <a:pPr marL="609600" indent="-342900" algn="just">
              <a:buFont typeface="Wingdings" panose="05000000000000000000" pitchFamily="2" charset="2"/>
              <a:buChar char="ü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20  Regiones del país</a:t>
            </a:r>
          </a:p>
          <a:p>
            <a:pPr marL="609600" indent="-342900" algn="just">
              <a:buFont typeface="Wingdings" panose="05000000000000000000" pitchFamily="2" charset="2"/>
              <a:buChar char="ü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536 entidades públicas </a:t>
            </a:r>
          </a:p>
          <a:p>
            <a:pPr marL="609600" indent="-342900" algn="just">
              <a:buFont typeface="Wingdings" panose="05000000000000000000" pitchFamily="2" charset="2"/>
              <a:buChar char="ü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818 procesos de contratación</a:t>
            </a:r>
          </a:p>
          <a:p>
            <a:pPr algn="just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ES" sz="2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73% de los procesos vigilados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con deficiencias y/o riesgos como la no presentación de DDJJ de intereses (87%); personal logístico sin certificación vigente (40%),  requisitos excesivos (28%), entre otros.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3C3FD08-08E7-8C4E-405C-7F4E7CFA8E08}"/>
              </a:ext>
            </a:extLst>
          </p:cNvPr>
          <p:cNvSpPr txBox="1"/>
          <p:nvPr/>
        </p:nvSpPr>
        <p:spPr>
          <a:xfrm>
            <a:off x="4367303" y="691459"/>
            <a:ext cx="3982041" cy="461665"/>
          </a:xfrm>
          <a:prstGeom prst="rect">
            <a:avLst/>
          </a:prstGeom>
          <a:ln>
            <a:noFill/>
          </a:ln>
          <a:effectLst>
            <a:softEdge rad="3175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RESULTADOS AL 2022</a:t>
            </a:r>
            <a:endParaRPr lang="es-P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559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2E295F-0789-42B4-BEDA-A2448560F7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/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265040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E7DEAF-BC5D-4C3C-A55D-D90F186F7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299" y="5988544"/>
            <a:ext cx="1542422" cy="57917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2DE23A31-01CA-4E96-90C7-A9BD38AFB265}"/>
              </a:ext>
            </a:extLst>
          </p:cNvPr>
          <p:cNvSpPr/>
          <p:nvPr/>
        </p:nvSpPr>
        <p:spPr>
          <a:xfrm>
            <a:off x="0" y="6667500"/>
            <a:ext cx="12192000" cy="189098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24AB955B-C7C9-41C7-B9F9-5CB2C9465B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782" y="305688"/>
            <a:ext cx="2410576" cy="442477"/>
          </a:xfrm>
          <a:prstGeom prst="rect">
            <a:avLst/>
          </a:prstGeom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CE419B30-18A0-48EA-930C-DD2290ED1419}"/>
              </a:ext>
            </a:extLst>
          </p:cNvPr>
          <p:cNvSpPr/>
          <p:nvPr/>
        </p:nvSpPr>
        <p:spPr>
          <a:xfrm>
            <a:off x="6096000" y="6668902"/>
            <a:ext cx="6096000" cy="18909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id="{DC9AB12A-A5A7-48D5-8AD7-5A5B044996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803" y="227934"/>
            <a:ext cx="2015415" cy="570273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4D5DB46D-B509-B523-8148-1228A28C2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3456" y="846820"/>
            <a:ext cx="6407727" cy="477837"/>
          </a:xfrm>
        </p:spPr>
        <p:txBody>
          <a:bodyPr>
            <a:noAutofit/>
          </a:bodyPr>
          <a:lstStyle/>
          <a:p>
            <a:pPr algn="l"/>
            <a:r>
              <a:rPr lang="es-PE" sz="3200" b="1" dirty="0">
                <a:solidFill>
                  <a:srgbClr val="00558C"/>
                </a:solidFill>
              </a:rPr>
              <a:t>Contexto de las Compras Públicas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E0B97D1-8A12-9B4C-E10D-D47C89BE8140}"/>
              </a:ext>
            </a:extLst>
          </p:cNvPr>
          <p:cNvSpPr/>
          <p:nvPr/>
        </p:nvSpPr>
        <p:spPr>
          <a:xfrm>
            <a:off x="6538480" y="1922123"/>
            <a:ext cx="4556319" cy="453639"/>
          </a:xfrm>
          <a:prstGeom prst="rect">
            <a:avLst/>
          </a:prstGeom>
          <a:solidFill>
            <a:srgbClr val="E98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PE" sz="1600" b="1" dirty="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Monto adjudicado por tipo de entidad (S/ millones)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4B74B27-A63F-1423-107A-41913A491AB0}"/>
              </a:ext>
            </a:extLst>
          </p:cNvPr>
          <p:cNvSpPr txBox="1"/>
          <p:nvPr/>
        </p:nvSpPr>
        <p:spPr>
          <a:xfrm>
            <a:off x="1070093" y="1479175"/>
            <a:ext cx="16434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b="1" dirty="0"/>
              <a:t>2,853</a:t>
            </a:r>
            <a:r>
              <a:rPr lang="es-PE" sz="2400" dirty="0"/>
              <a:t> </a:t>
            </a:r>
          </a:p>
          <a:p>
            <a:r>
              <a:rPr lang="es-PE" sz="2400" dirty="0"/>
              <a:t>Entidades</a:t>
            </a:r>
          </a:p>
        </p:txBody>
      </p:sp>
      <p:pic>
        <p:nvPicPr>
          <p:cNvPr id="13" name="Picture 2" descr="Agencia de Marketing 360 en Valencia | UNANIME CREATIVOS">
            <a:extLst>
              <a:ext uri="{FF2B5EF4-FFF2-40B4-BE49-F238E27FC236}">
                <a16:creationId xmlns:a16="http://schemas.microsoft.com/office/drawing/2014/main" id="{DA19FE90-030C-C0D7-2A0B-4404A6A2C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97940" y="1321893"/>
            <a:ext cx="967221" cy="967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3A377EE3-D8FC-D5C3-3221-952B2104E56A}"/>
              </a:ext>
            </a:extLst>
          </p:cNvPr>
          <p:cNvSpPr txBox="1"/>
          <p:nvPr/>
        </p:nvSpPr>
        <p:spPr>
          <a:xfrm>
            <a:off x="1087068" y="2441987"/>
            <a:ext cx="2930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b="1" dirty="0"/>
              <a:t>12,630</a:t>
            </a:r>
            <a:endParaRPr lang="en-GB" sz="2400" b="1" dirty="0"/>
          </a:p>
          <a:p>
            <a:r>
              <a:rPr lang="es-PE" sz="2400" dirty="0"/>
              <a:t>Servidores</a:t>
            </a:r>
            <a:r>
              <a:rPr lang="en-GB" sz="2400" dirty="0"/>
              <a:t> </a:t>
            </a:r>
            <a:r>
              <a:rPr lang="es-PE" sz="2400" dirty="0"/>
              <a:t>del OEC</a:t>
            </a:r>
          </a:p>
        </p:txBody>
      </p:sp>
      <p:pic>
        <p:nvPicPr>
          <p:cNvPr id="15" name="Picture 4" descr="TGR: Potenciando el uso de los canales remotos de atención">
            <a:extLst>
              <a:ext uri="{FF2B5EF4-FFF2-40B4-BE49-F238E27FC236}">
                <a16:creationId xmlns:a16="http://schemas.microsoft.com/office/drawing/2014/main" id="{0CF52E73-A900-5A5E-7788-2653080CC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36593" y="2553182"/>
            <a:ext cx="810688" cy="81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FA278373-6C08-1251-0AA5-3394585B93BF}"/>
              </a:ext>
            </a:extLst>
          </p:cNvPr>
          <p:cNvSpPr txBox="1"/>
          <p:nvPr/>
        </p:nvSpPr>
        <p:spPr>
          <a:xfrm>
            <a:off x="1087068" y="3570759"/>
            <a:ext cx="2164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971,979 </a:t>
            </a:r>
          </a:p>
          <a:p>
            <a:r>
              <a:rPr lang="es-ES" sz="2400" dirty="0"/>
              <a:t>Proveedores</a:t>
            </a:r>
          </a:p>
        </p:txBody>
      </p:sp>
      <p:pic>
        <p:nvPicPr>
          <p:cNvPr id="17" name="Picture 6">
            <a:extLst>
              <a:ext uri="{FF2B5EF4-FFF2-40B4-BE49-F238E27FC236}">
                <a16:creationId xmlns:a16="http://schemas.microsoft.com/office/drawing/2014/main" id="{45866084-4059-D1E5-A588-107F3B57BD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12932" y="3570759"/>
            <a:ext cx="792511" cy="90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063F737D-DD01-8E16-E785-94E7AE410335}"/>
              </a:ext>
            </a:extLst>
          </p:cNvPr>
          <p:cNvSpPr txBox="1"/>
          <p:nvPr/>
        </p:nvSpPr>
        <p:spPr>
          <a:xfrm>
            <a:off x="1136280" y="4576856"/>
            <a:ext cx="2445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b="1" dirty="0"/>
              <a:t>48,945 </a:t>
            </a:r>
            <a:r>
              <a:rPr lang="es-ES" sz="2400" dirty="0"/>
              <a:t>Procedimientos </a:t>
            </a:r>
          </a:p>
        </p:txBody>
      </p:sp>
      <p:pic>
        <p:nvPicPr>
          <p:cNvPr id="19" name="Imagen 18" descr="Imagen que contiene Icono&#10;&#10;Descripción generada automáticamente">
            <a:extLst>
              <a:ext uri="{FF2B5EF4-FFF2-40B4-BE49-F238E27FC236}">
                <a16:creationId xmlns:a16="http://schemas.microsoft.com/office/drawing/2014/main" id="{F3F0CDB2-2D92-011F-5900-8D5F5A0597B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02497" y="4558801"/>
            <a:ext cx="967220" cy="900073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25AAE33F-A9FF-4DB6-DC1D-046390C0A1E0}"/>
              </a:ext>
            </a:extLst>
          </p:cNvPr>
          <p:cNvSpPr txBox="1"/>
          <p:nvPr/>
        </p:nvSpPr>
        <p:spPr>
          <a:xfrm>
            <a:off x="1070093" y="5512960"/>
            <a:ext cx="3058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PE" sz="240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US$ 13,300</a:t>
            </a:r>
            <a:r>
              <a:rPr lang="es-PE" sz="24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 millones</a:t>
            </a:r>
          </a:p>
          <a:p>
            <a:r>
              <a:rPr lang="es-ES" sz="2400" dirty="0"/>
              <a:t>Monto Adjudicado</a:t>
            </a:r>
          </a:p>
        </p:txBody>
      </p:sp>
      <p:pic>
        <p:nvPicPr>
          <p:cNvPr id="21" name="Picture 12">
            <a:extLst>
              <a:ext uri="{FF2B5EF4-FFF2-40B4-BE49-F238E27FC236}">
                <a16:creationId xmlns:a16="http://schemas.microsoft.com/office/drawing/2014/main" id="{3B8A1F59-DB87-2046-AAE6-C74ECE7D5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41937" y="5490368"/>
            <a:ext cx="969601" cy="96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Google Shape;189;p5">
            <a:extLst>
              <a:ext uri="{FF2B5EF4-FFF2-40B4-BE49-F238E27FC236}">
                <a16:creationId xmlns:a16="http://schemas.microsoft.com/office/drawing/2014/main" id="{7B2345CB-6591-1A3D-E143-E29B0A08BA56}"/>
              </a:ext>
            </a:extLst>
          </p:cNvPr>
          <p:cNvCxnSpPr>
            <a:cxnSpLocks/>
          </p:cNvCxnSpPr>
          <p:nvPr/>
        </p:nvCxnSpPr>
        <p:spPr>
          <a:xfrm flipV="1">
            <a:off x="879764" y="1213486"/>
            <a:ext cx="10259291" cy="58158"/>
          </a:xfrm>
          <a:prstGeom prst="straightConnector1">
            <a:avLst/>
          </a:prstGeom>
          <a:noFill/>
          <a:ln w="12700" cap="flat" cmpd="sng">
            <a:solidFill>
              <a:srgbClr val="1F4E9C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" name="Rectángulo 22">
            <a:extLst>
              <a:ext uri="{FF2B5EF4-FFF2-40B4-BE49-F238E27FC236}">
                <a16:creationId xmlns:a16="http://schemas.microsoft.com/office/drawing/2014/main" id="{9F50E359-DA34-BDA6-E12C-855E484C0AF5}"/>
              </a:ext>
            </a:extLst>
          </p:cNvPr>
          <p:cNvSpPr/>
          <p:nvPr/>
        </p:nvSpPr>
        <p:spPr>
          <a:xfrm>
            <a:off x="439085" y="6359775"/>
            <a:ext cx="256802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1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34C4A56-E11A-8553-E61F-E921CE0463A2}"/>
              </a:ext>
            </a:extLst>
          </p:cNvPr>
          <p:cNvSpPr txBox="1"/>
          <p:nvPr/>
        </p:nvSpPr>
        <p:spPr>
          <a:xfrm>
            <a:off x="7661978" y="1217165"/>
            <a:ext cx="1391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>
                <a:solidFill>
                  <a:srgbClr val="FF0000"/>
                </a:solidFill>
              </a:rPr>
              <a:t>Año 2021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3B98DD62-3C4A-103F-E4A4-0668104DF5EC}"/>
              </a:ext>
            </a:extLst>
          </p:cNvPr>
          <p:cNvSpPr txBox="1"/>
          <p:nvPr/>
        </p:nvSpPr>
        <p:spPr>
          <a:xfrm>
            <a:off x="567486" y="6383101"/>
            <a:ext cx="1084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/>
              <a:t>Fuente: SEACE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C20AB81E-114E-D7A3-4498-97F459527F7F}"/>
              </a:ext>
            </a:extLst>
          </p:cNvPr>
          <p:cNvSpPr txBox="1"/>
          <p:nvPr/>
        </p:nvSpPr>
        <p:spPr>
          <a:xfrm>
            <a:off x="3936565" y="3628018"/>
            <a:ext cx="2249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23,698 </a:t>
            </a:r>
          </a:p>
          <a:p>
            <a:r>
              <a:rPr lang="es-ES" sz="2400" dirty="0"/>
              <a:t>Adjudicatarios</a:t>
            </a: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38AEF1C7-5F65-D6E1-3341-3635CE3E634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38480" y="2593003"/>
            <a:ext cx="4600575" cy="297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1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E7DEAF-BC5D-4C3C-A55D-D90F186F7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299" y="5988544"/>
            <a:ext cx="1542422" cy="57917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2DE23A31-01CA-4E96-90C7-A9BD38AFB265}"/>
              </a:ext>
            </a:extLst>
          </p:cNvPr>
          <p:cNvSpPr/>
          <p:nvPr/>
        </p:nvSpPr>
        <p:spPr>
          <a:xfrm>
            <a:off x="0" y="6667500"/>
            <a:ext cx="12192000" cy="189098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24AB955B-C7C9-41C7-B9F9-5CB2C9465B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782" y="305688"/>
            <a:ext cx="2410576" cy="442477"/>
          </a:xfrm>
          <a:prstGeom prst="rect">
            <a:avLst/>
          </a:prstGeom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CE419B30-18A0-48EA-930C-DD2290ED1419}"/>
              </a:ext>
            </a:extLst>
          </p:cNvPr>
          <p:cNvSpPr/>
          <p:nvPr/>
        </p:nvSpPr>
        <p:spPr>
          <a:xfrm>
            <a:off x="6096000" y="6668902"/>
            <a:ext cx="6096000" cy="18909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id="{DC9AB12A-A5A7-48D5-8AD7-5A5B044996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803" y="227934"/>
            <a:ext cx="2015415" cy="570273"/>
          </a:xfrm>
          <a:prstGeom prst="rect">
            <a:avLst/>
          </a:prstGeom>
        </p:spPr>
      </p:pic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02F9E26F-9E44-5534-322F-313594B8B86B}"/>
              </a:ext>
            </a:extLst>
          </p:cNvPr>
          <p:cNvSpPr txBox="1">
            <a:spLocks/>
          </p:cNvSpPr>
          <p:nvPr/>
        </p:nvSpPr>
        <p:spPr>
          <a:xfrm>
            <a:off x="559536" y="1579937"/>
            <a:ext cx="2760993" cy="5847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b="1" dirty="0">
                <a:solidFill>
                  <a:schemeClr val="accent1">
                    <a:lumMod val="75000"/>
                  </a:schemeClr>
                </a:solidFill>
              </a:rPr>
              <a:t>US$ 96,800</a:t>
            </a:r>
          </a:p>
          <a:p>
            <a:pPr marL="0" indent="0" algn="ctr">
              <a:buNone/>
            </a:pPr>
            <a:r>
              <a:rPr lang="es-PE" dirty="0">
                <a:solidFill>
                  <a:schemeClr val="accent1">
                    <a:lumMod val="75000"/>
                  </a:schemeClr>
                </a:solidFill>
              </a:rPr>
              <a:t>millones</a:t>
            </a:r>
          </a:p>
        </p:txBody>
      </p:sp>
      <p:sp>
        <p:nvSpPr>
          <p:cNvPr id="29" name="Marcador de texto 3">
            <a:extLst>
              <a:ext uri="{FF2B5EF4-FFF2-40B4-BE49-F238E27FC236}">
                <a16:creationId xmlns:a16="http://schemas.microsoft.com/office/drawing/2014/main" id="{B545DAFE-F0A1-060F-9D3B-9E18718C4FFA}"/>
              </a:ext>
            </a:extLst>
          </p:cNvPr>
          <p:cNvSpPr txBox="1">
            <a:spLocks/>
          </p:cNvSpPr>
          <p:nvPr/>
        </p:nvSpPr>
        <p:spPr>
          <a:xfrm>
            <a:off x="5985164" y="1455706"/>
            <a:ext cx="5043054" cy="141800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buNone/>
            </a:pPr>
            <a:r>
              <a:rPr lang="es-PE" sz="2400" dirty="0">
                <a:latin typeface="Calibri" panose="020F0502020204030204" pitchFamily="34" charset="0"/>
              </a:rPr>
              <a:t>Asciende la brecha de infraestructura de acceso a servicios básicos, según el </a:t>
            </a:r>
            <a:r>
              <a:rPr lang="es-PE" sz="2400" b="1" dirty="0">
                <a:latin typeface="Calibri" panose="020F0502020204030204" pitchFamily="34" charset="0"/>
              </a:rPr>
              <a:t>Plan Nacional de Infraestructura para la Competitividad </a:t>
            </a:r>
            <a:r>
              <a:rPr lang="es-PE" sz="2400" dirty="0">
                <a:latin typeface="Calibri" panose="020F0502020204030204" pitchFamily="34" charset="0"/>
              </a:rPr>
              <a:t>aprobado en 2019.</a:t>
            </a:r>
          </a:p>
        </p:txBody>
      </p:sp>
      <p:sp>
        <p:nvSpPr>
          <p:cNvPr id="30" name="Marcador de texto 2">
            <a:extLst>
              <a:ext uri="{FF2B5EF4-FFF2-40B4-BE49-F238E27FC236}">
                <a16:creationId xmlns:a16="http://schemas.microsoft.com/office/drawing/2014/main" id="{5FE91EA0-E011-1C83-A4B1-66CB3E239756}"/>
              </a:ext>
            </a:extLst>
          </p:cNvPr>
          <p:cNvSpPr txBox="1">
            <a:spLocks/>
          </p:cNvSpPr>
          <p:nvPr/>
        </p:nvSpPr>
        <p:spPr>
          <a:xfrm>
            <a:off x="6096000" y="5011703"/>
            <a:ext cx="4935606" cy="7811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  <a:defRPr/>
            </a:pPr>
            <a:r>
              <a:rPr lang="es-PE" sz="2400" dirty="0"/>
              <a:t>D</a:t>
            </a:r>
            <a:r>
              <a:rPr lang="x-none" sz="2400" dirty="0"/>
              <a:t>enuncias</a:t>
            </a:r>
            <a:r>
              <a:rPr lang="es-PE" sz="2400" dirty="0"/>
              <a:t> atendidas por el OSCE durante el 2021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s-PE" sz="2400" dirty="0"/>
          </a:p>
        </p:txBody>
      </p:sp>
      <p:sp>
        <p:nvSpPr>
          <p:cNvPr id="33" name="Marcador de texto 2">
            <a:extLst>
              <a:ext uri="{FF2B5EF4-FFF2-40B4-BE49-F238E27FC236}">
                <a16:creationId xmlns:a16="http://schemas.microsoft.com/office/drawing/2014/main" id="{8591C22D-5338-2E00-4BA0-77B77B7C4C6E}"/>
              </a:ext>
            </a:extLst>
          </p:cNvPr>
          <p:cNvSpPr txBox="1">
            <a:spLocks/>
          </p:cNvSpPr>
          <p:nvPr/>
        </p:nvSpPr>
        <p:spPr>
          <a:xfrm>
            <a:off x="880208" y="3358020"/>
            <a:ext cx="2244450" cy="8239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b="1" dirty="0">
                <a:solidFill>
                  <a:srgbClr val="1F4E9C"/>
                </a:solidFill>
              </a:rPr>
              <a:t>US$ 5,988 </a:t>
            </a:r>
            <a:r>
              <a:rPr lang="es-PE" dirty="0">
                <a:solidFill>
                  <a:srgbClr val="1F4E9C"/>
                </a:solidFill>
              </a:rPr>
              <a:t>millones</a:t>
            </a:r>
          </a:p>
        </p:txBody>
      </p:sp>
      <p:sp>
        <p:nvSpPr>
          <p:cNvPr id="34" name="Marcador de texto 3">
            <a:extLst>
              <a:ext uri="{FF2B5EF4-FFF2-40B4-BE49-F238E27FC236}">
                <a16:creationId xmlns:a16="http://schemas.microsoft.com/office/drawing/2014/main" id="{7E25773B-354C-9B60-3495-97B40D3C4557}"/>
              </a:ext>
            </a:extLst>
          </p:cNvPr>
          <p:cNvSpPr txBox="1">
            <a:spLocks/>
          </p:cNvSpPr>
          <p:nvPr/>
        </p:nvSpPr>
        <p:spPr>
          <a:xfrm>
            <a:off x="5888182" y="3266564"/>
            <a:ext cx="5236306" cy="78118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buNone/>
            </a:pPr>
            <a:r>
              <a:rPr lang="es-PE" sz="2400" dirty="0">
                <a:latin typeface="Calibri" panose="020F0502020204030204" pitchFamily="34" charset="0"/>
              </a:rPr>
              <a:t>En proyectos de infraestructura paralizados, según datos de  Contraloría General de la República (2021).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682AD6D4-BD65-2827-0A17-9A14D5B22833}"/>
              </a:ext>
            </a:extLst>
          </p:cNvPr>
          <p:cNvSpPr txBox="1"/>
          <p:nvPr/>
        </p:nvSpPr>
        <p:spPr>
          <a:xfrm>
            <a:off x="840498" y="5094751"/>
            <a:ext cx="25631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3200" dirty="0">
                <a:solidFill>
                  <a:srgbClr val="1F4E9C"/>
                </a:solidFill>
              </a:rPr>
              <a:t>Más de </a:t>
            </a:r>
            <a:r>
              <a:rPr lang="x-none" sz="3200" b="1" dirty="0">
                <a:solidFill>
                  <a:srgbClr val="1F4E9C"/>
                </a:solidFill>
              </a:rPr>
              <a:t>1</a:t>
            </a:r>
            <a:r>
              <a:rPr lang="es-PE" sz="3200" b="1" dirty="0">
                <a:solidFill>
                  <a:srgbClr val="1F4E9C"/>
                </a:solidFill>
              </a:rPr>
              <a:t>000</a:t>
            </a:r>
            <a:endParaRPr lang="en-GB" sz="3200" dirty="0">
              <a:solidFill>
                <a:srgbClr val="1F4E9C"/>
              </a:solidFill>
            </a:endParaRPr>
          </a:p>
        </p:txBody>
      </p:sp>
      <p:cxnSp>
        <p:nvCxnSpPr>
          <p:cNvPr id="36" name="Google Shape;189;p5">
            <a:extLst>
              <a:ext uri="{FF2B5EF4-FFF2-40B4-BE49-F238E27FC236}">
                <a16:creationId xmlns:a16="http://schemas.microsoft.com/office/drawing/2014/main" id="{1790A80C-F742-7C9F-ACAD-744F14246EBD}"/>
              </a:ext>
            </a:extLst>
          </p:cNvPr>
          <p:cNvCxnSpPr>
            <a:cxnSpLocks/>
          </p:cNvCxnSpPr>
          <p:nvPr/>
        </p:nvCxnSpPr>
        <p:spPr>
          <a:xfrm>
            <a:off x="949034" y="1281599"/>
            <a:ext cx="10175454" cy="0"/>
          </a:xfrm>
          <a:prstGeom prst="straightConnector1">
            <a:avLst/>
          </a:prstGeom>
          <a:noFill/>
          <a:ln w="12700" cap="flat" cmpd="sng">
            <a:solidFill>
              <a:srgbClr val="1F4E9C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7" name="Picture 2" descr="Construcción y Obras - Ejekuta Peru">
            <a:extLst>
              <a:ext uri="{FF2B5EF4-FFF2-40B4-BE49-F238E27FC236}">
                <a16:creationId xmlns:a16="http://schemas.microsoft.com/office/drawing/2014/main" id="{49DA8074-85C7-E1A3-ECE6-A9EBF347A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639" y="1455706"/>
            <a:ext cx="1311327" cy="131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Detener | Icono Gratis">
            <a:extLst>
              <a:ext uri="{FF2B5EF4-FFF2-40B4-BE49-F238E27FC236}">
                <a16:creationId xmlns:a16="http://schemas.microsoft.com/office/drawing/2014/main" id="{16F63AFF-6263-A575-BF92-B8BFBD4D6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906" y="3269675"/>
            <a:ext cx="1021703" cy="1021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Corrupción | Icono Gratis">
            <a:extLst>
              <a:ext uri="{FF2B5EF4-FFF2-40B4-BE49-F238E27FC236}">
                <a16:creationId xmlns:a16="http://schemas.microsoft.com/office/drawing/2014/main" id="{A003EFBE-D046-21ED-6AA2-ECE782E87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906" y="4861567"/>
            <a:ext cx="1102795" cy="1021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ítulo 1">
            <a:extLst>
              <a:ext uri="{FF2B5EF4-FFF2-40B4-BE49-F238E27FC236}">
                <a16:creationId xmlns:a16="http://schemas.microsoft.com/office/drawing/2014/main" id="{257C8ECE-0237-506B-199D-BA1263EB7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9034" y="833485"/>
            <a:ext cx="7003475" cy="47783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PE" sz="3200" b="1" dirty="0">
                <a:solidFill>
                  <a:srgbClr val="00558C"/>
                </a:solidFill>
              </a:rPr>
              <a:t>Contexto de las Compras Públicas</a:t>
            </a:r>
          </a:p>
        </p:txBody>
      </p:sp>
    </p:spTree>
    <p:extLst>
      <p:ext uri="{BB962C8B-B14F-4D97-AF65-F5344CB8AC3E}">
        <p14:creationId xmlns:p14="http://schemas.microsoft.com/office/powerpoint/2010/main" val="2441868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E7DEAF-BC5D-4C3C-A55D-D90F186F7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299" y="5988544"/>
            <a:ext cx="1542422" cy="57917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2DE23A31-01CA-4E96-90C7-A9BD38AFB265}"/>
              </a:ext>
            </a:extLst>
          </p:cNvPr>
          <p:cNvSpPr/>
          <p:nvPr/>
        </p:nvSpPr>
        <p:spPr>
          <a:xfrm>
            <a:off x="0" y="6667500"/>
            <a:ext cx="12192000" cy="189098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24AB955B-C7C9-41C7-B9F9-5CB2C9465B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782" y="305688"/>
            <a:ext cx="2410576" cy="442477"/>
          </a:xfrm>
          <a:prstGeom prst="rect">
            <a:avLst/>
          </a:prstGeom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CE419B30-18A0-48EA-930C-DD2290ED1419}"/>
              </a:ext>
            </a:extLst>
          </p:cNvPr>
          <p:cNvSpPr/>
          <p:nvPr/>
        </p:nvSpPr>
        <p:spPr>
          <a:xfrm>
            <a:off x="6096000" y="6668902"/>
            <a:ext cx="6096000" cy="18909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id="{DC9AB12A-A5A7-48D5-8AD7-5A5B044996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803" y="227934"/>
            <a:ext cx="2015415" cy="570273"/>
          </a:xfrm>
          <a:prstGeom prst="rect">
            <a:avLst/>
          </a:prstGeom>
        </p:spPr>
      </p:pic>
      <p:pic>
        <p:nvPicPr>
          <p:cNvPr id="8" name="Picture 2" descr="icono-docentes-consejeros-pre - Universidad Continental">
            <a:extLst>
              <a:ext uri="{FF2B5EF4-FFF2-40B4-BE49-F238E27FC236}">
                <a16:creationId xmlns:a16="http://schemas.microsoft.com/office/drawing/2014/main" id="{664962E9-3B6B-45BC-C241-2C63A0667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8429" y="2546007"/>
            <a:ext cx="1695046" cy="1637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Línea Negra Icono Para El Estado Y La Clase Política Del Gobierno  Ilustración del Vector - Ilustración de vector, gobierno: 173905886">
            <a:extLst>
              <a:ext uri="{FF2B5EF4-FFF2-40B4-BE49-F238E27FC236}">
                <a16:creationId xmlns:a16="http://schemas.microsoft.com/office/drawing/2014/main" id="{AACB527D-3E17-AE3F-089A-1177B8579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50125" y1="23500" x2="50125" y2="23500"/>
                        <a14:foregroundMark x1="43125" y1="37250" x2="43125" y2="37250"/>
                        <a14:foregroundMark x1="47750" y1="59750" x2="47750" y2="59750"/>
                        <a14:foregroundMark x1="30500" y1="57375" x2="30500" y2="57375"/>
                        <a14:foregroundMark x1="30000" y1="60875" x2="30000" y2="60875"/>
                        <a14:foregroundMark x1="31125" y1="65250" x2="31125" y2="65250"/>
                        <a14:foregroundMark x1="30875" y1="69375" x2="30875" y2="69375"/>
                        <a14:foregroundMark x1="69125" y1="61375" x2="69125" y2="61375"/>
                        <a14:foregroundMark x1="69125" y1="56250" x2="69125" y2="56250"/>
                        <a14:foregroundMark x1="67625" y1="69000" x2="67625" y2="69000"/>
                        <a14:foregroundMark x1="67000" y1="72875" x2="67000" y2="728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7780" y="4246896"/>
            <a:ext cx="1904999" cy="190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89EFD555-4B81-97C9-8BAB-256E7E87C326}"/>
              </a:ext>
            </a:extLst>
          </p:cNvPr>
          <p:cNvSpPr txBox="1"/>
          <p:nvPr/>
        </p:nvSpPr>
        <p:spPr>
          <a:xfrm>
            <a:off x="3956427" y="1506789"/>
            <a:ext cx="7022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b="1" dirty="0"/>
              <a:t>Dificultades para el acceso al mercado estatal: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C667AFB-6FC1-9B99-2D44-C32C7ABB9B17}"/>
              </a:ext>
            </a:extLst>
          </p:cNvPr>
          <p:cNvSpPr txBox="1"/>
          <p:nvPr/>
        </p:nvSpPr>
        <p:spPr>
          <a:xfrm>
            <a:off x="4950095" y="2228167"/>
            <a:ext cx="2577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b="1" dirty="0"/>
              <a:t>Barreras Técnicas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47DEF88-2923-E938-5131-3CCEF5CCFFBB}"/>
              </a:ext>
            </a:extLst>
          </p:cNvPr>
          <p:cNvSpPr txBox="1"/>
          <p:nvPr/>
        </p:nvSpPr>
        <p:spPr>
          <a:xfrm>
            <a:off x="8124291" y="2206057"/>
            <a:ext cx="2930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b="1" dirty="0"/>
              <a:t>Barreras Económicas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D5853E2-16CE-0CB3-D6A3-BDB17652455C}"/>
              </a:ext>
            </a:extLst>
          </p:cNvPr>
          <p:cNvSpPr txBox="1"/>
          <p:nvPr/>
        </p:nvSpPr>
        <p:spPr>
          <a:xfrm>
            <a:off x="4505989" y="4203973"/>
            <a:ext cx="3640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b="1" dirty="0"/>
              <a:t>Barreras Administrativas-Legales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0BAAB70-794A-EA01-DE1B-3D4E2604C7B8}"/>
              </a:ext>
            </a:extLst>
          </p:cNvPr>
          <p:cNvSpPr txBox="1"/>
          <p:nvPr/>
        </p:nvSpPr>
        <p:spPr>
          <a:xfrm>
            <a:off x="8228300" y="4197767"/>
            <a:ext cx="3200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b="1" dirty="0"/>
              <a:t>Barreras Informativas</a:t>
            </a:r>
          </a:p>
        </p:txBody>
      </p:sp>
      <p:pic>
        <p:nvPicPr>
          <p:cNvPr id="15" name="Picture 6" descr="Icono La satisfacción de los clientes, comentario, revisión, satisfacción  Gratis de Customer Support">
            <a:extLst>
              <a:ext uri="{FF2B5EF4-FFF2-40B4-BE49-F238E27FC236}">
                <a16:creationId xmlns:a16="http://schemas.microsoft.com/office/drawing/2014/main" id="{9BCD1C0E-DDDD-1C03-8D81-C27A93E563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24947" y="2242693"/>
            <a:ext cx="1216163" cy="121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usb no funciona icono de glifo negro. Problema de conexión del cable.  problema de la computadora">
            <a:extLst>
              <a:ext uri="{FF2B5EF4-FFF2-40B4-BE49-F238E27FC236}">
                <a16:creationId xmlns:a16="http://schemas.microsoft.com/office/drawing/2014/main" id="{CF52C29F-46E8-943F-0D8D-4121D1CCD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30714" y1="33776" x2="30714" y2="33776"/>
                        <a14:foregroundMark x1="63980" y1="37449" x2="63980" y2="37449"/>
                        <a14:foregroundMark x1="64898" y1="25714" x2="64898" y2="25714"/>
                        <a14:foregroundMark x1="44184" y1="44592" x2="44184" y2="44592"/>
                        <a14:foregroundMark x1="43265" y1="38265" x2="43265" y2="38265"/>
                        <a14:foregroundMark x1="53163" y1="72449" x2="53163" y2="72449"/>
                        <a14:foregroundMark x1="26224" y1="30204" x2="26224" y2="30204"/>
                        <a14:foregroundMark x1="25306" y1="41020" x2="25306" y2="4102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64300" y="4529637"/>
            <a:ext cx="1659840" cy="165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Financial Calculators - The Calculator Site">
            <a:extLst>
              <a:ext uri="{FF2B5EF4-FFF2-40B4-BE49-F238E27FC236}">
                <a16:creationId xmlns:a16="http://schemas.microsoft.com/office/drawing/2014/main" id="{FF4AD8A9-8DDF-5FD8-DA73-D773AF4B0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email">
            <a:biLevel thresh="75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3889" b="94444" l="10000" r="90000">
                        <a14:foregroundMark x1="42778" y1="4444" x2="42778" y2="4444"/>
                        <a14:foregroundMark x1="72778" y1="25000" x2="72778" y2="25000"/>
                        <a14:foregroundMark x1="79444" y1="35556" x2="79444" y2="35556"/>
                        <a14:foregroundMark x1="85556" y1="43333" x2="85556" y2="43333"/>
                        <a14:foregroundMark x1="63333" y1="20556" x2="63333" y2="20556"/>
                        <a14:foregroundMark x1="46667" y1="85556" x2="46667" y2="85556"/>
                        <a14:foregroundMark x1="61111" y1="94444" x2="61111" y2="94444"/>
                        <a14:foregroundMark x1="30556" y1="75556" x2="30556" y2="75556"/>
                        <a14:foregroundMark x1="22778" y1="56667" x2="22778" y2="56667"/>
                        <a14:foregroundMark x1="29444" y1="38889" x2="29444" y2="38889"/>
                        <a14:foregroundMark x1="48889" y1="30556" x2="48889" y2="30556"/>
                        <a14:foregroundMark x1="69444" y1="35556" x2="69444" y2="35556"/>
                        <a14:foregroundMark x1="78333" y1="57222" x2="78333" y2="57222"/>
                        <a14:foregroundMark x1="68889" y1="78333" x2="68889" y2="78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40365" y="2660420"/>
            <a:ext cx="1077218" cy="107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Ilustración de Icono Del Mostrador De Atención Al Cliente Aislado Sobre  Fondo Blanco Ilustración Vectorial y más Vectores Libres de Derechos de  Recepción - iStock">
            <a:extLst>
              <a:ext uri="{FF2B5EF4-FFF2-40B4-BE49-F238E27FC236}">
                <a16:creationId xmlns:a16="http://schemas.microsoft.com/office/drawing/2014/main" id="{1B301CB1-5331-BB3E-BB01-83EDF52AE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9856" b="89904" l="9375" r="90625">
                        <a14:foregroundMark x1="71635" y1="17788" x2="71635" y2="17788"/>
                        <a14:foregroundMark x1="90625" y1="64183" x2="90625" y2="64183"/>
                        <a14:foregroundMark x1="90625" y1="64183" x2="90625" y2="64183"/>
                        <a14:foregroundMark x1="9375" y1="64183" x2="9375" y2="64183"/>
                        <a14:foregroundMark x1="32692" y1="19952" x2="32692" y2="199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89291" y="4936158"/>
            <a:ext cx="1187228" cy="1187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8BC08A4C-AB93-7019-9F4F-0B48A65F0766}"/>
              </a:ext>
            </a:extLst>
          </p:cNvPr>
          <p:cNvSpPr txBox="1"/>
          <p:nvPr/>
        </p:nvSpPr>
        <p:spPr>
          <a:xfrm>
            <a:off x="5050342" y="2722941"/>
            <a:ext cx="21874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PE" sz="1600" dirty="0"/>
              <a:t>Deficiencias en la formulación de requerimiento.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PE" sz="1600" dirty="0"/>
              <a:t>Direccionamiento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7529272-A323-329E-6A65-D13B3251AE1F}"/>
              </a:ext>
            </a:extLst>
          </p:cNvPr>
          <p:cNvSpPr txBox="1"/>
          <p:nvPr/>
        </p:nvSpPr>
        <p:spPr>
          <a:xfrm>
            <a:off x="8124291" y="2686224"/>
            <a:ext cx="18831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1600" dirty="0"/>
              <a:t>Demora en los pagos.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1600" dirty="0"/>
              <a:t>Cobro de tasas.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1600" dirty="0"/>
              <a:t>Cartas fianza.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F9E705C-FF5A-0F38-5308-385E74BF3F34}"/>
              </a:ext>
            </a:extLst>
          </p:cNvPr>
          <p:cNvSpPr txBox="1"/>
          <p:nvPr/>
        </p:nvSpPr>
        <p:spPr>
          <a:xfrm>
            <a:off x="8228300" y="4809034"/>
            <a:ext cx="23024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1600" dirty="0"/>
              <a:t>El sistema es lento y poco amigable.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1600" dirty="0"/>
              <a:t>Falta información consolidada.</a:t>
            </a:r>
          </a:p>
          <a:p>
            <a:pPr algn="just"/>
            <a:endParaRPr lang="es-PE" sz="16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B5851BE-40B2-852C-88A5-0072DE71718B}"/>
              </a:ext>
            </a:extLst>
          </p:cNvPr>
          <p:cNvSpPr txBox="1"/>
          <p:nvPr/>
        </p:nvSpPr>
        <p:spPr>
          <a:xfrm>
            <a:off x="5109756" y="4876746"/>
            <a:ext cx="2432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1600" dirty="0"/>
              <a:t>Excesivo formalismo.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1600" dirty="0"/>
              <a:t>Actuaciones  presenciales.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1600" dirty="0"/>
              <a:t>Deficiente atención de quejas de proveedores.</a:t>
            </a:r>
          </a:p>
        </p:txBody>
      </p:sp>
      <p:pic>
        <p:nvPicPr>
          <p:cNvPr id="23" name="Imagen 22" descr="Icono&#10;&#10;Descripción generada automáticamente">
            <a:extLst>
              <a:ext uri="{FF2B5EF4-FFF2-40B4-BE49-F238E27FC236}">
                <a16:creationId xmlns:a16="http://schemas.microsoft.com/office/drawing/2014/main" id="{67719AA0-E814-7F20-9D3D-A64B358A5920}"/>
              </a:ext>
            </a:extLst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3476" y="1665528"/>
            <a:ext cx="760114" cy="760114"/>
          </a:xfrm>
          <a:prstGeom prst="rect">
            <a:avLst/>
          </a:prstGeom>
        </p:spPr>
      </p:pic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C678BEBA-7556-4DBE-FD1B-D347AF13F95F}"/>
              </a:ext>
            </a:extLst>
          </p:cNvPr>
          <p:cNvCxnSpPr>
            <a:cxnSpLocks/>
          </p:cNvCxnSpPr>
          <p:nvPr/>
        </p:nvCxnSpPr>
        <p:spPr>
          <a:xfrm>
            <a:off x="3255301" y="1626486"/>
            <a:ext cx="0" cy="4821427"/>
          </a:xfrm>
          <a:prstGeom prst="line">
            <a:avLst/>
          </a:prstGeom>
          <a:ln w="6350">
            <a:solidFill>
              <a:srgbClr val="1F4E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3 CuadroTexto">
            <a:extLst>
              <a:ext uri="{FF2B5EF4-FFF2-40B4-BE49-F238E27FC236}">
                <a16:creationId xmlns:a16="http://schemas.microsoft.com/office/drawing/2014/main" id="{43A42322-CE67-302F-48EB-5E7280544731}"/>
              </a:ext>
            </a:extLst>
          </p:cNvPr>
          <p:cNvSpPr txBox="1"/>
          <p:nvPr/>
        </p:nvSpPr>
        <p:spPr>
          <a:xfrm>
            <a:off x="2154292" y="4036859"/>
            <a:ext cx="1361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100" dirty="0"/>
              <a:t>Proveedores</a:t>
            </a:r>
          </a:p>
        </p:txBody>
      </p:sp>
      <p:sp>
        <p:nvSpPr>
          <p:cNvPr id="26" name="21 CuadroTexto">
            <a:extLst>
              <a:ext uri="{FF2B5EF4-FFF2-40B4-BE49-F238E27FC236}">
                <a16:creationId xmlns:a16="http://schemas.microsoft.com/office/drawing/2014/main" id="{F20FB9BD-56DD-57F0-F90C-C2A641F26D59}"/>
              </a:ext>
            </a:extLst>
          </p:cNvPr>
          <p:cNvSpPr txBox="1"/>
          <p:nvPr/>
        </p:nvSpPr>
        <p:spPr>
          <a:xfrm>
            <a:off x="1842294" y="5850870"/>
            <a:ext cx="1361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100" dirty="0"/>
              <a:t>Estado peruano</a:t>
            </a:r>
          </a:p>
        </p:txBody>
      </p:sp>
      <p:cxnSp>
        <p:nvCxnSpPr>
          <p:cNvPr id="27" name="Google Shape;189;p5">
            <a:extLst>
              <a:ext uri="{FF2B5EF4-FFF2-40B4-BE49-F238E27FC236}">
                <a16:creationId xmlns:a16="http://schemas.microsoft.com/office/drawing/2014/main" id="{3C9530B8-5140-6E3A-091B-C66E859D8BCF}"/>
              </a:ext>
            </a:extLst>
          </p:cNvPr>
          <p:cNvCxnSpPr>
            <a:cxnSpLocks/>
          </p:cNvCxnSpPr>
          <p:nvPr/>
        </p:nvCxnSpPr>
        <p:spPr>
          <a:xfrm>
            <a:off x="4227342" y="2010272"/>
            <a:ext cx="6008531" cy="0"/>
          </a:xfrm>
          <a:prstGeom prst="straightConnector1">
            <a:avLst/>
          </a:prstGeom>
          <a:noFill/>
          <a:ln w="12700" cap="flat" cmpd="sng">
            <a:solidFill>
              <a:srgbClr val="1F4E9C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" name="Google Shape;189;p5">
            <a:extLst>
              <a:ext uri="{FF2B5EF4-FFF2-40B4-BE49-F238E27FC236}">
                <a16:creationId xmlns:a16="http://schemas.microsoft.com/office/drawing/2014/main" id="{29864A7E-8FBE-2CF8-748F-BBE7CD776C90}"/>
              </a:ext>
            </a:extLst>
          </p:cNvPr>
          <p:cNvCxnSpPr>
            <a:cxnSpLocks/>
          </p:cNvCxnSpPr>
          <p:nvPr/>
        </p:nvCxnSpPr>
        <p:spPr>
          <a:xfrm>
            <a:off x="897780" y="1309305"/>
            <a:ext cx="10415311" cy="0"/>
          </a:xfrm>
          <a:prstGeom prst="straightConnector1">
            <a:avLst/>
          </a:prstGeom>
          <a:noFill/>
          <a:ln w="12700" cap="flat" cmpd="sng">
            <a:solidFill>
              <a:srgbClr val="1F4E9C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9" name="Título 1">
            <a:extLst>
              <a:ext uri="{FF2B5EF4-FFF2-40B4-BE49-F238E27FC236}">
                <a16:creationId xmlns:a16="http://schemas.microsoft.com/office/drawing/2014/main" id="{10DAFB96-5A12-AD25-1030-A4E8F7F34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986" y="707498"/>
            <a:ext cx="10586025" cy="76867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PE" sz="3200" b="1" dirty="0">
                <a:solidFill>
                  <a:srgbClr val="00558C"/>
                </a:solidFill>
              </a:rPr>
              <a:t>Percepción del proveedor del mercado de las compras públicas</a:t>
            </a:r>
          </a:p>
        </p:txBody>
      </p:sp>
    </p:spTree>
    <p:extLst>
      <p:ext uri="{BB962C8B-B14F-4D97-AF65-F5344CB8AC3E}">
        <p14:creationId xmlns:p14="http://schemas.microsoft.com/office/powerpoint/2010/main" val="2138529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E7DEAF-BC5D-4C3C-A55D-D90F186F7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299" y="5988544"/>
            <a:ext cx="1542422" cy="57917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2DE23A31-01CA-4E96-90C7-A9BD38AFB265}"/>
              </a:ext>
            </a:extLst>
          </p:cNvPr>
          <p:cNvSpPr/>
          <p:nvPr/>
        </p:nvSpPr>
        <p:spPr>
          <a:xfrm>
            <a:off x="0" y="6667500"/>
            <a:ext cx="12192000" cy="189098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24AB955B-C7C9-41C7-B9F9-5CB2C9465B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782" y="305688"/>
            <a:ext cx="2410576" cy="442477"/>
          </a:xfrm>
          <a:prstGeom prst="rect">
            <a:avLst/>
          </a:prstGeom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CE419B30-18A0-48EA-930C-DD2290ED1419}"/>
              </a:ext>
            </a:extLst>
          </p:cNvPr>
          <p:cNvSpPr/>
          <p:nvPr/>
        </p:nvSpPr>
        <p:spPr>
          <a:xfrm>
            <a:off x="6096000" y="6668902"/>
            <a:ext cx="6096000" cy="18909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id="{DC9AB12A-A5A7-48D5-8AD7-5A5B044996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803" y="227934"/>
            <a:ext cx="2015415" cy="570273"/>
          </a:xfrm>
          <a:prstGeom prst="rect">
            <a:avLst/>
          </a:prstGeom>
        </p:spPr>
      </p:pic>
      <p:cxnSp>
        <p:nvCxnSpPr>
          <p:cNvPr id="8" name="Google Shape;189;p5">
            <a:extLst>
              <a:ext uri="{FF2B5EF4-FFF2-40B4-BE49-F238E27FC236}">
                <a16:creationId xmlns:a16="http://schemas.microsoft.com/office/drawing/2014/main" id="{DB8764AA-15A9-23A5-94DD-AE9E04E8D5B4}"/>
              </a:ext>
            </a:extLst>
          </p:cNvPr>
          <p:cNvCxnSpPr>
            <a:cxnSpLocks/>
          </p:cNvCxnSpPr>
          <p:nvPr/>
        </p:nvCxnSpPr>
        <p:spPr>
          <a:xfrm flipV="1">
            <a:off x="860604" y="1436090"/>
            <a:ext cx="10252393" cy="14584"/>
          </a:xfrm>
          <a:prstGeom prst="straightConnector1">
            <a:avLst/>
          </a:prstGeom>
          <a:noFill/>
          <a:ln w="12700" cap="flat" cmpd="sng">
            <a:solidFill>
              <a:srgbClr val="1F4E9C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Imagen 8" descr="Logotipo&#10;&#10;Descripción generada automáticamente">
            <a:extLst>
              <a:ext uri="{FF2B5EF4-FFF2-40B4-BE49-F238E27FC236}">
                <a16:creationId xmlns:a16="http://schemas.microsoft.com/office/drawing/2014/main" id="{7D2E6763-906E-EDC4-1A90-E55E7424734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8" t="20159" r="29686" b="14213"/>
          <a:stretch/>
        </p:blipFill>
        <p:spPr>
          <a:xfrm>
            <a:off x="4919980" y="1894809"/>
            <a:ext cx="2031429" cy="984669"/>
          </a:xfrm>
          <a:prstGeom prst="roundRect">
            <a:avLst>
              <a:gd name="adj" fmla="val 33949"/>
            </a:avLst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4BEE7D70-163F-C816-003B-6A152F863BA9}"/>
              </a:ext>
            </a:extLst>
          </p:cNvPr>
          <p:cNvGrpSpPr/>
          <p:nvPr/>
        </p:nvGrpSpPr>
        <p:grpSpPr>
          <a:xfrm>
            <a:off x="1497498" y="1963218"/>
            <a:ext cx="1712585" cy="1495856"/>
            <a:chOff x="370743" y="1786155"/>
            <a:chExt cx="1594700" cy="164137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C32B884D-E1D7-0843-B394-BBDDB7D93F59}"/>
                </a:ext>
              </a:extLst>
            </p:cNvPr>
            <p:cNvSpPr/>
            <p:nvPr/>
          </p:nvSpPr>
          <p:spPr>
            <a:xfrm>
              <a:off x="370743" y="2878740"/>
              <a:ext cx="1594700" cy="548792"/>
            </a:xfrm>
            <a:prstGeom prst="rect">
              <a:avLst/>
            </a:prstGeom>
            <a:noFill/>
          </p:spPr>
          <p:txBody>
            <a:bodyPr wrap="none" lIns="68580" tIns="34290" rIns="68580" bIns="34290">
              <a:spAutoFit/>
            </a:bodyPr>
            <a:lstStyle/>
            <a:p>
              <a:pPr algn="ctr"/>
              <a:r>
                <a:rPr lang="es-ES" sz="28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Supervisar</a:t>
              </a:r>
            </a:p>
          </p:txBody>
        </p:sp>
        <p:pic>
          <p:nvPicPr>
            <p:cNvPr id="12" name="Picture 2" descr="Free Icon | Feedback">
              <a:extLst>
                <a:ext uri="{FF2B5EF4-FFF2-40B4-BE49-F238E27FC236}">
                  <a16:creationId xmlns:a16="http://schemas.microsoft.com/office/drawing/2014/main" id="{DC995328-C7DF-7CBC-812A-6CCE3547D5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138" y="1786155"/>
              <a:ext cx="1092585" cy="1092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2A6690E3-AE3E-D0EA-0D8A-6D73CAAA2886}"/>
              </a:ext>
            </a:extLst>
          </p:cNvPr>
          <p:cNvGrpSpPr/>
          <p:nvPr/>
        </p:nvGrpSpPr>
        <p:grpSpPr>
          <a:xfrm>
            <a:off x="8639630" y="1933329"/>
            <a:ext cx="1604542" cy="1486337"/>
            <a:chOff x="7021253" y="1753356"/>
            <a:chExt cx="1494094" cy="1630932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C7E4419-DFBD-692F-7AF6-13BA0540450E}"/>
                </a:ext>
              </a:extLst>
            </p:cNvPr>
            <p:cNvSpPr/>
            <p:nvPr/>
          </p:nvSpPr>
          <p:spPr>
            <a:xfrm>
              <a:off x="7021253" y="2835496"/>
              <a:ext cx="1494094" cy="548792"/>
            </a:xfrm>
            <a:prstGeom prst="rect">
              <a:avLst/>
            </a:prstGeom>
            <a:noFill/>
          </p:spPr>
          <p:txBody>
            <a:bodyPr wrap="none" lIns="68580" tIns="34290" rIns="68580" bIns="34290">
              <a:spAutoFit/>
            </a:bodyPr>
            <a:lstStyle/>
            <a:p>
              <a:pPr algn="ctr"/>
              <a:r>
                <a:rPr lang="es-ES" sz="28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Promover</a:t>
              </a:r>
            </a:p>
          </p:txBody>
        </p:sp>
        <p:pic>
          <p:nvPicPr>
            <p:cNvPr id="15" name="Picture 4" descr="Asesor Virtual: Creamos un nuevo canal para acceder a nuestros servicios">
              <a:extLst>
                <a:ext uri="{FF2B5EF4-FFF2-40B4-BE49-F238E27FC236}">
                  <a16:creationId xmlns:a16="http://schemas.microsoft.com/office/drawing/2014/main" id="{CCC7DBCE-25FA-A8A7-135F-0363C37BC7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2008" y="1753356"/>
              <a:ext cx="1092585" cy="1092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98C2A8A-654B-E30C-C1C6-FC1538D0A8BD}"/>
              </a:ext>
            </a:extLst>
          </p:cNvPr>
          <p:cNvSpPr txBox="1"/>
          <p:nvPr/>
        </p:nvSpPr>
        <p:spPr>
          <a:xfrm>
            <a:off x="860604" y="3661447"/>
            <a:ext cx="32763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v"/>
            </a:pPr>
            <a:r>
              <a:rPr lang="es-PE" sz="2400" dirty="0"/>
              <a:t>Supervisión de oficio y de parte.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es-PE" sz="2400" dirty="0"/>
              <a:t>Bloqueos de procesos.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es-PE" sz="2400" dirty="0"/>
              <a:t>Nulidad de procesos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es-PE" sz="2400" dirty="0"/>
              <a:t>TCE sanciona, inhabilita a proveedores.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21B2AE0-699E-A44D-3198-AC34D0CDB2E3}"/>
              </a:ext>
            </a:extLst>
          </p:cNvPr>
          <p:cNvSpPr txBox="1"/>
          <p:nvPr/>
        </p:nvSpPr>
        <p:spPr>
          <a:xfrm>
            <a:off x="1689931" y="4906767"/>
            <a:ext cx="19985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146B7D0-1B52-9A06-3654-85D1B5048B71}"/>
              </a:ext>
            </a:extLst>
          </p:cNvPr>
          <p:cNvSpPr txBox="1"/>
          <p:nvPr/>
        </p:nvSpPr>
        <p:spPr>
          <a:xfrm>
            <a:off x="8053838" y="3661447"/>
            <a:ext cx="29311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v"/>
            </a:pPr>
            <a:r>
              <a:rPr lang="es-PE" sz="2400" dirty="0"/>
              <a:t>Opiniones.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es-PE" sz="2400" dirty="0"/>
              <a:t>Asistencia técnica.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es-PE" sz="2400" dirty="0"/>
              <a:t>Capacitaciones.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es-PE" sz="2400" dirty="0" err="1"/>
              <a:t>ConOSCE</a:t>
            </a:r>
            <a:r>
              <a:rPr lang="es-PE" sz="2400" dirty="0"/>
              <a:t>.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es-PE" sz="2400" b="1" dirty="0">
                <a:solidFill>
                  <a:srgbClr val="FF0000"/>
                </a:solidFill>
              </a:rPr>
              <a:t>Gestión de riesgos.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es-PE" sz="2400" b="1" dirty="0">
                <a:solidFill>
                  <a:srgbClr val="FF0000"/>
                </a:solidFill>
              </a:rPr>
              <a:t>Vigilancia ciudadana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endParaRPr lang="es-PE" sz="2400" dirty="0"/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45219F2F-3A6D-38C1-1FA9-2D6E9CFCFB0D}"/>
              </a:ext>
            </a:extLst>
          </p:cNvPr>
          <p:cNvCxnSpPr>
            <a:cxnSpLocks/>
          </p:cNvCxnSpPr>
          <p:nvPr/>
        </p:nvCxnSpPr>
        <p:spPr>
          <a:xfrm flipV="1">
            <a:off x="6009322" y="4608115"/>
            <a:ext cx="529580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355F0967-0D03-38DE-035C-5CC3458A42A7}"/>
              </a:ext>
            </a:extLst>
          </p:cNvPr>
          <p:cNvCxnSpPr>
            <a:cxnSpLocks/>
          </p:cNvCxnSpPr>
          <p:nvPr/>
        </p:nvCxnSpPr>
        <p:spPr>
          <a:xfrm flipV="1">
            <a:off x="5347374" y="4604877"/>
            <a:ext cx="529580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upo 20">
            <a:extLst>
              <a:ext uri="{FF2B5EF4-FFF2-40B4-BE49-F238E27FC236}">
                <a16:creationId xmlns:a16="http://schemas.microsoft.com/office/drawing/2014/main" id="{C2093251-C7ED-AB44-3B23-C35D161991CD}"/>
              </a:ext>
            </a:extLst>
          </p:cNvPr>
          <p:cNvGrpSpPr/>
          <p:nvPr/>
        </p:nvGrpSpPr>
        <p:grpSpPr>
          <a:xfrm>
            <a:off x="4167046" y="3134676"/>
            <a:ext cx="3453075" cy="2488251"/>
            <a:chOff x="3072364" y="3093412"/>
            <a:chExt cx="3215384" cy="2730317"/>
          </a:xfrm>
        </p:grpSpPr>
        <p:cxnSp>
          <p:nvCxnSpPr>
            <p:cNvPr id="22" name="Conector recto 21">
              <a:extLst>
                <a:ext uri="{FF2B5EF4-FFF2-40B4-BE49-F238E27FC236}">
                  <a16:creationId xmlns:a16="http://schemas.microsoft.com/office/drawing/2014/main" id="{69FC5679-9EFF-25C7-BD5E-AD55B99C975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83822" y="4612616"/>
              <a:ext cx="493127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939069FB-FBCB-894E-1AFD-437427A696E2}"/>
                </a:ext>
              </a:extLst>
            </p:cNvPr>
            <p:cNvSpPr txBox="1"/>
            <p:nvPr/>
          </p:nvSpPr>
          <p:spPr>
            <a:xfrm>
              <a:off x="3565491" y="4150951"/>
              <a:ext cx="2226180" cy="15197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2800" b="1" dirty="0"/>
                <a:t>Normativa de contrataciones del Estado</a:t>
              </a:r>
            </a:p>
          </p:txBody>
        </p:sp>
        <p:cxnSp>
          <p:nvCxnSpPr>
            <p:cNvPr id="24" name="Conector recto 23">
              <a:extLst>
                <a:ext uri="{FF2B5EF4-FFF2-40B4-BE49-F238E27FC236}">
                  <a16:creationId xmlns:a16="http://schemas.microsoft.com/office/drawing/2014/main" id="{999E7B6A-5918-8801-78C3-B3777ADF10F2}"/>
                </a:ext>
              </a:extLst>
            </p:cNvPr>
            <p:cNvCxnSpPr/>
            <p:nvPr/>
          </p:nvCxnSpPr>
          <p:spPr>
            <a:xfrm>
              <a:off x="3072364" y="3093412"/>
              <a:ext cx="0" cy="2708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>
              <a:extLst>
                <a:ext uri="{FF2B5EF4-FFF2-40B4-BE49-F238E27FC236}">
                  <a16:creationId xmlns:a16="http://schemas.microsoft.com/office/drawing/2014/main" id="{68FB39D4-8709-E11D-10CE-C35FEB6E14CF}"/>
                </a:ext>
              </a:extLst>
            </p:cNvPr>
            <p:cNvCxnSpPr/>
            <p:nvPr/>
          </p:nvCxnSpPr>
          <p:spPr>
            <a:xfrm>
              <a:off x="6287748" y="3115250"/>
              <a:ext cx="0" cy="2708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id="{87F2502A-2629-5B9C-3B69-FB9805096A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81476" y="4631784"/>
              <a:ext cx="493127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7" name="Gráfico 26" descr="Narración con relleno sólido">
            <a:extLst>
              <a:ext uri="{FF2B5EF4-FFF2-40B4-BE49-F238E27FC236}">
                <a16:creationId xmlns:a16="http://schemas.microsoft.com/office/drawing/2014/main" id="{2FC68C5D-DFB8-AFAB-4D9B-93F9E7612CF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82951" y="5649452"/>
            <a:ext cx="981995" cy="833330"/>
          </a:xfrm>
          <a:prstGeom prst="rect">
            <a:avLst/>
          </a:prstGeom>
        </p:spPr>
      </p:pic>
      <p:sp>
        <p:nvSpPr>
          <p:cNvPr id="28" name="Título 1">
            <a:extLst>
              <a:ext uri="{FF2B5EF4-FFF2-40B4-BE49-F238E27FC236}">
                <a16:creationId xmlns:a16="http://schemas.microsoft.com/office/drawing/2014/main" id="{6A0AD667-092D-0796-508F-A2C8260A8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648" y="790312"/>
            <a:ext cx="9145651" cy="68419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PE" sz="3200" b="1" dirty="0">
                <a:solidFill>
                  <a:srgbClr val="00558C"/>
                </a:solidFill>
              </a:rPr>
              <a:t>Ámbito competencial del OSCE</a:t>
            </a:r>
          </a:p>
        </p:txBody>
      </p:sp>
    </p:spTree>
    <p:extLst>
      <p:ext uri="{BB962C8B-B14F-4D97-AF65-F5344CB8AC3E}">
        <p14:creationId xmlns:p14="http://schemas.microsoft.com/office/powerpoint/2010/main" val="2470266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E7DEAF-BC5D-4C3C-A55D-D90F186F7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299" y="5988544"/>
            <a:ext cx="1542422" cy="57917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2DE23A31-01CA-4E96-90C7-A9BD38AFB265}"/>
              </a:ext>
            </a:extLst>
          </p:cNvPr>
          <p:cNvSpPr/>
          <p:nvPr/>
        </p:nvSpPr>
        <p:spPr>
          <a:xfrm>
            <a:off x="0" y="6667500"/>
            <a:ext cx="12192000" cy="189098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24AB955B-C7C9-41C7-B9F9-5CB2C9465B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782" y="305688"/>
            <a:ext cx="2410576" cy="442477"/>
          </a:xfrm>
          <a:prstGeom prst="rect">
            <a:avLst/>
          </a:prstGeom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CE419B30-18A0-48EA-930C-DD2290ED1419}"/>
              </a:ext>
            </a:extLst>
          </p:cNvPr>
          <p:cNvSpPr/>
          <p:nvPr/>
        </p:nvSpPr>
        <p:spPr>
          <a:xfrm>
            <a:off x="6096000" y="6668902"/>
            <a:ext cx="6096000" cy="18909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id="{DC9AB12A-A5A7-48D5-8AD7-5A5B044996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803" y="227934"/>
            <a:ext cx="2015415" cy="570273"/>
          </a:xfrm>
          <a:prstGeom prst="rect">
            <a:avLst/>
          </a:prstGeom>
        </p:spPr>
      </p:pic>
      <p:sp>
        <p:nvSpPr>
          <p:cNvPr id="8" name="Título 3">
            <a:extLst>
              <a:ext uri="{FF2B5EF4-FFF2-40B4-BE49-F238E27FC236}">
                <a16:creationId xmlns:a16="http://schemas.microsoft.com/office/drawing/2014/main" id="{F3CD6884-D2E4-8C40-23ED-860AD3F3E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6032" y="2408075"/>
            <a:ext cx="7664267" cy="1748289"/>
          </a:xfrm>
        </p:spPr>
        <p:txBody>
          <a:bodyPr>
            <a:noAutofit/>
          </a:bodyPr>
          <a:lstStyle/>
          <a:p>
            <a:r>
              <a:rPr lang="es-ES" sz="4000" b="1" dirty="0">
                <a:solidFill>
                  <a:srgbClr val="FF0000"/>
                </a:solidFill>
              </a:rPr>
              <a:t>GESTION DE RIESGOS EN LAS CONTRATACIONES PÚBLICAS: IMPLEMENTACIÓN</a:t>
            </a:r>
            <a:endParaRPr lang="es-PE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330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E7DEAF-BC5D-4C3C-A55D-D90F186F7A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0299" y="5988544"/>
            <a:ext cx="1542422" cy="57917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2DE23A31-01CA-4E96-90C7-A9BD38AFB265}"/>
              </a:ext>
            </a:extLst>
          </p:cNvPr>
          <p:cNvSpPr/>
          <p:nvPr/>
        </p:nvSpPr>
        <p:spPr>
          <a:xfrm>
            <a:off x="0" y="6667500"/>
            <a:ext cx="12192000" cy="189098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24AB955B-C7C9-41C7-B9F9-5CB2C9465B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782" y="305688"/>
            <a:ext cx="2410576" cy="442477"/>
          </a:xfrm>
          <a:prstGeom prst="rect">
            <a:avLst/>
          </a:prstGeom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CE419B30-18A0-48EA-930C-DD2290ED1419}"/>
              </a:ext>
            </a:extLst>
          </p:cNvPr>
          <p:cNvSpPr/>
          <p:nvPr/>
        </p:nvSpPr>
        <p:spPr>
          <a:xfrm>
            <a:off x="6096000" y="6668902"/>
            <a:ext cx="6096000" cy="18909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id="{DC9AB12A-A5A7-48D5-8AD7-5A5B044996F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803" y="227934"/>
            <a:ext cx="2015415" cy="570273"/>
          </a:xfrm>
          <a:prstGeom prst="rect">
            <a:avLst/>
          </a:prstGeom>
        </p:spPr>
      </p:pic>
      <p:cxnSp>
        <p:nvCxnSpPr>
          <p:cNvPr id="8" name="Google Shape;189;p5">
            <a:extLst>
              <a:ext uri="{FF2B5EF4-FFF2-40B4-BE49-F238E27FC236}">
                <a16:creationId xmlns:a16="http://schemas.microsoft.com/office/drawing/2014/main" id="{E038910C-8691-2731-88CF-DE938242AC99}"/>
              </a:ext>
            </a:extLst>
          </p:cNvPr>
          <p:cNvCxnSpPr>
            <a:cxnSpLocks/>
          </p:cNvCxnSpPr>
          <p:nvPr/>
        </p:nvCxnSpPr>
        <p:spPr>
          <a:xfrm>
            <a:off x="866449" y="1793510"/>
            <a:ext cx="9529347" cy="0"/>
          </a:xfrm>
          <a:prstGeom prst="straightConnector1">
            <a:avLst/>
          </a:prstGeom>
          <a:noFill/>
          <a:ln w="12700" cap="flat" cmpd="sng">
            <a:solidFill>
              <a:srgbClr val="1F4E9C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34CFEE64-8BFA-CC07-5D8A-8F7A8B7CA89A}"/>
              </a:ext>
            </a:extLst>
          </p:cNvPr>
          <p:cNvSpPr txBox="1"/>
          <p:nvPr/>
        </p:nvSpPr>
        <p:spPr>
          <a:xfrm>
            <a:off x="1768518" y="4650927"/>
            <a:ext cx="18306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ENFOQUE PREVENTIVO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00BC511-D73A-B6F2-A305-C8E45898BA04}"/>
              </a:ext>
            </a:extLst>
          </p:cNvPr>
          <p:cNvSpPr txBox="1"/>
          <p:nvPr/>
        </p:nvSpPr>
        <p:spPr>
          <a:xfrm>
            <a:off x="3907417" y="4650929"/>
            <a:ext cx="17237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ALCANCE DE OBJETIVOS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CAA9C80-611E-A9B8-54DA-77DD3DB8FB14}"/>
              </a:ext>
            </a:extLst>
          </p:cNvPr>
          <p:cNvSpPr txBox="1"/>
          <p:nvPr/>
        </p:nvSpPr>
        <p:spPr>
          <a:xfrm>
            <a:off x="5995564" y="4650928"/>
            <a:ext cx="18406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PERCEPCIÓN CIUDADANA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3EBBAB7-C49D-2F77-0B82-AD95EC8B821E}"/>
              </a:ext>
            </a:extLst>
          </p:cNvPr>
          <p:cNvSpPr txBox="1"/>
          <p:nvPr/>
        </p:nvSpPr>
        <p:spPr>
          <a:xfrm>
            <a:off x="8289988" y="4650928"/>
            <a:ext cx="20489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OBSERVANCIA DE NORMAS</a:t>
            </a:r>
          </a:p>
        </p:txBody>
      </p:sp>
      <p:pic>
        <p:nvPicPr>
          <p:cNvPr id="13" name="Gráfico 12" descr="Insignia 3 contorno">
            <a:extLst>
              <a:ext uri="{FF2B5EF4-FFF2-40B4-BE49-F238E27FC236}">
                <a16:creationId xmlns:a16="http://schemas.microsoft.com/office/drawing/2014/main" id="{0BF195E5-FAC2-4CB4-5539-13C546A91A8C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52401" y="2093320"/>
            <a:ext cx="772292" cy="772292"/>
          </a:xfrm>
          <a:prstGeom prst="rect">
            <a:avLst/>
          </a:prstGeom>
        </p:spPr>
      </p:pic>
      <p:pic>
        <p:nvPicPr>
          <p:cNvPr id="14" name="Gráfico 13" descr="Insignia 1 contorno">
            <a:extLst>
              <a:ext uri="{FF2B5EF4-FFF2-40B4-BE49-F238E27FC236}">
                <a16:creationId xmlns:a16="http://schemas.microsoft.com/office/drawing/2014/main" id="{1D0D6269-73DE-117B-5387-96AEFB6F10C7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65399" y="2081960"/>
            <a:ext cx="772292" cy="772292"/>
          </a:xfrm>
          <a:prstGeom prst="rect">
            <a:avLst/>
          </a:prstGeom>
        </p:spPr>
      </p:pic>
      <p:pic>
        <p:nvPicPr>
          <p:cNvPr id="15" name="Gráfico 14" descr="Insignia contorno">
            <a:extLst>
              <a:ext uri="{FF2B5EF4-FFF2-40B4-BE49-F238E27FC236}">
                <a16:creationId xmlns:a16="http://schemas.microsoft.com/office/drawing/2014/main" id="{08213336-4367-EEF0-60E1-3668D8B5E9CD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65456" y="2093320"/>
            <a:ext cx="772292" cy="772292"/>
          </a:xfrm>
          <a:prstGeom prst="rect">
            <a:avLst/>
          </a:prstGeom>
        </p:spPr>
      </p:pic>
      <p:pic>
        <p:nvPicPr>
          <p:cNvPr id="16" name="Gráfico 15" descr="Insignia 4 contorno">
            <a:extLst>
              <a:ext uri="{FF2B5EF4-FFF2-40B4-BE49-F238E27FC236}">
                <a16:creationId xmlns:a16="http://schemas.microsoft.com/office/drawing/2014/main" id="{51DC5BAC-3B8A-7EE1-C47D-2ED1531C2CF5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823503" y="2088361"/>
            <a:ext cx="772292" cy="772292"/>
          </a:xfrm>
          <a:prstGeom prst="rect">
            <a:avLst/>
          </a:prstGeom>
        </p:spPr>
      </p:pic>
      <p:pic>
        <p:nvPicPr>
          <p:cNvPr id="17" name="Imagen 16" descr="Icono&#10;&#10;Descripción generada automáticamente">
            <a:extLst>
              <a:ext uri="{FF2B5EF4-FFF2-40B4-BE49-F238E27FC236}">
                <a16:creationId xmlns:a16="http://schemas.microsoft.com/office/drawing/2014/main" id="{473EF1DA-96E4-DD0C-15A0-2FDC73C6D37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9961" b="95703" l="10000" r="90000">
                        <a14:foregroundMark x1="51196" y1="12695" x2="51196" y2="12695"/>
                        <a14:foregroundMark x1="43696" y1="43750" x2="43696" y2="43750"/>
                        <a14:foregroundMark x1="62717" y1="26172" x2="62717" y2="26172"/>
                        <a14:foregroundMark x1="70326" y1="48633" x2="70326" y2="48633"/>
                        <a14:foregroundMark x1="52065" y1="95703" x2="52065" y2="957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085" y="3254749"/>
            <a:ext cx="1789113" cy="995680"/>
          </a:xfrm>
          <a:prstGeom prst="rect">
            <a:avLst/>
          </a:prstGeom>
        </p:spPr>
      </p:pic>
      <p:pic>
        <p:nvPicPr>
          <p:cNvPr id="18" name="Imagen 17" descr="Un conjunto de letras blancas en un fondo blanco&#10;&#10;Descripción generada automáticamente con confianza media">
            <a:extLst>
              <a:ext uri="{FF2B5EF4-FFF2-40B4-BE49-F238E27FC236}">
                <a16:creationId xmlns:a16="http://schemas.microsoft.com/office/drawing/2014/main" id="{093B4FDA-C7F4-58A9-F5B3-CD9604D55549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056" y="3037821"/>
            <a:ext cx="1537313" cy="1537313"/>
          </a:xfrm>
          <a:prstGeom prst="rect">
            <a:avLst/>
          </a:prstGeom>
        </p:spPr>
      </p:pic>
      <p:pic>
        <p:nvPicPr>
          <p:cNvPr id="19" name="Imagen 18" descr="Forma&#10;&#10;Descripción generada automáticamente con confianza baja">
            <a:extLst>
              <a:ext uri="{FF2B5EF4-FFF2-40B4-BE49-F238E27FC236}">
                <a16:creationId xmlns:a16="http://schemas.microsoft.com/office/drawing/2014/main" id="{E1D5C483-E076-459F-65E7-D38353C8DFE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410" y="3249790"/>
            <a:ext cx="1066818" cy="1066818"/>
          </a:xfrm>
          <a:prstGeom prst="rect">
            <a:avLst/>
          </a:prstGeom>
        </p:spPr>
      </p:pic>
      <p:pic>
        <p:nvPicPr>
          <p:cNvPr id="20" name="Picture 4" descr="Icono Stop, batido, de la mano, advertencia, precaución, prohibir,  prohibido, prevenir Gratis de Covid-19 - Corona virus">
            <a:extLst>
              <a:ext uri="{FF2B5EF4-FFF2-40B4-BE49-F238E27FC236}">
                <a16:creationId xmlns:a16="http://schemas.microsoft.com/office/drawing/2014/main" id="{114F4815-E1D7-9D1D-7A44-ECE2DEDF9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535" y="3249790"/>
            <a:ext cx="1188014" cy="118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ítulo 1">
            <a:extLst>
              <a:ext uri="{FF2B5EF4-FFF2-40B4-BE49-F238E27FC236}">
                <a16:creationId xmlns:a16="http://schemas.microsoft.com/office/drawing/2014/main" id="{756F1A4E-60F7-4CE3-E954-B98B78D035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0053" y="747183"/>
            <a:ext cx="10171021" cy="1046327"/>
          </a:xfr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l" defTabSz="457200">
              <a:buClr>
                <a:srgbClr val="000000"/>
              </a:buClr>
            </a:pPr>
            <a:r>
              <a:rPr lang="es-ES" sz="3200" kern="0" dirty="0">
                <a:solidFill>
                  <a:srgbClr val="00558C"/>
                </a:solidFill>
                <a:latin typeface="+mn-lt"/>
                <a:ea typeface="Roboto"/>
              </a:rPr>
              <a:t>¿Cuáles son los beneficios de la gestión de riesgos en contratación pública?</a:t>
            </a:r>
          </a:p>
        </p:txBody>
      </p:sp>
    </p:spTree>
    <p:extLst>
      <p:ext uri="{BB962C8B-B14F-4D97-AF65-F5344CB8AC3E}">
        <p14:creationId xmlns:p14="http://schemas.microsoft.com/office/powerpoint/2010/main" val="631572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E7DEAF-BC5D-4C3C-A55D-D90F186F7A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0299" y="5988544"/>
            <a:ext cx="1542422" cy="57917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2DE23A31-01CA-4E96-90C7-A9BD38AFB265}"/>
              </a:ext>
            </a:extLst>
          </p:cNvPr>
          <p:cNvSpPr/>
          <p:nvPr/>
        </p:nvSpPr>
        <p:spPr>
          <a:xfrm>
            <a:off x="0" y="6667500"/>
            <a:ext cx="12192000" cy="189098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24AB955B-C7C9-41C7-B9F9-5CB2C9465B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782" y="305688"/>
            <a:ext cx="2410576" cy="442477"/>
          </a:xfrm>
          <a:prstGeom prst="rect">
            <a:avLst/>
          </a:prstGeom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CE419B30-18A0-48EA-930C-DD2290ED1419}"/>
              </a:ext>
            </a:extLst>
          </p:cNvPr>
          <p:cNvSpPr/>
          <p:nvPr/>
        </p:nvSpPr>
        <p:spPr>
          <a:xfrm>
            <a:off x="6096000" y="6668902"/>
            <a:ext cx="6096000" cy="18909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id="{DC9AB12A-A5A7-48D5-8AD7-5A5B044996F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803" y="227934"/>
            <a:ext cx="2015415" cy="570273"/>
          </a:xfrm>
          <a:prstGeom prst="rect">
            <a:avLst/>
          </a:prstGeom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333FBD75-83C0-9373-2C9E-4C32D60819EA}"/>
              </a:ext>
            </a:extLst>
          </p:cNvPr>
          <p:cNvGrpSpPr/>
          <p:nvPr/>
        </p:nvGrpSpPr>
        <p:grpSpPr>
          <a:xfrm>
            <a:off x="1443664" y="4173056"/>
            <a:ext cx="3313408" cy="2249366"/>
            <a:chOff x="1567167" y="3902939"/>
            <a:chExt cx="3331237" cy="2058961"/>
          </a:xfrm>
        </p:grpSpPr>
        <p:sp>
          <p:nvSpPr>
            <p:cNvPr id="9" name="Google Shape;870;p30">
              <a:extLst>
                <a:ext uri="{FF2B5EF4-FFF2-40B4-BE49-F238E27FC236}">
                  <a16:creationId xmlns:a16="http://schemas.microsoft.com/office/drawing/2014/main" id="{003FC5FF-1961-0130-4F22-5F724D7D0598}"/>
                </a:ext>
              </a:extLst>
            </p:cNvPr>
            <p:cNvSpPr/>
            <p:nvPr/>
          </p:nvSpPr>
          <p:spPr>
            <a:xfrm>
              <a:off x="1567167" y="3915006"/>
              <a:ext cx="3305694" cy="1996035"/>
            </a:xfrm>
            <a:custGeom>
              <a:avLst/>
              <a:gdLst/>
              <a:ahLst/>
              <a:cxnLst/>
              <a:rect l="l" t="t" r="r" b="b"/>
              <a:pathLst>
                <a:path w="81916" h="53330" extrusionOk="0">
                  <a:moveTo>
                    <a:pt x="67413" y="0"/>
                  </a:moveTo>
                  <a:lnTo>
                    <a:pt x="65449" y="63"/>
                  </a:lnTo>
                  <a:lnTo>
                    <a:pt x="63493" y="170"/>
                  </a:lnTo>
                  <a:lnTo>
                    <a:pt x="54768" y="705"/>
                  </a:lnTo>
                  <a:lnTo>
                    <a:pt x="46053" y="1277"/>
                  </a:lnTo>
                  <a:lnTo>
                    <a:pt x="45017" y="1366"/>
                  </a:lnTo>
                  <a:lnTo>
                    <a:pt x="42972" y="1643"/>
                  </a:lnTo>
                  <a:lnTo>
                    <a:pt x="41954" y="1804"/>
                  </a:lnTo>
                  <a:lnTo>
                    <a:pt x="41686" y="1857"/>
                  </a:lnTo>
                  <a:lnTo>
                    <a:pt x="41418" y="1974"/>
                  </a:lnTo>
                  <a:lnTo>
                    <a:pt x="41302" y="2072"/>
                  </a:lnTo>
                  <a:lnTo>
                    <a:pt x="41230" y="2206"/>
                  </a:lnTo>
                  <a:lnTo>
                    <a:pt x="41204" y="2366"/>
                  </a:lnTo>
                  <a:lnTo>
                    <a:pt x="41230" y="2670"/>
                  </a:lnTo>
                  <a:lnTo>
                    <a:pt x="41293" y="2938"/>
                  </a:lnTo>
                  <a:lnTo>
                    <a:pt x="41311" y="3054"/>
                  </a:lnTo>
                  <a:lnTo>
                    <a:pt x="41284" y="3295"/>
                  </a:lnTo>
                  <a:lnTo>
                    <a:pt x="41257" y="3411"/>
                  </a:lnTo>
                  <a:lnTo>
                    <a:pt x="40855" y="4885"/>
                  </a:lnTo>
                  <a:lnTo>
                    <a:pt x="40418" y="6358"/>
                  </a:lnTo>
                  <a:lnTo>
                    <a:pt x="40221" y="7001"/>
                  </a:lnTo>
                  <a:lnTo>
                    <a:pt x="39784" y="8278"/>
                  </a:lnTo>
                  <a:lnTo>
                    <a:pt x="39364" y="9189"/>
                  </a:lnTo>
                  <a:lnTo>
                    <a:pt x="39025" y="9760"/>
                  </a:lnTo>
                  <a:lnTo>
                    <a:pt x="38614" y="10287"/>
                  </a:lnTo>
                  <a:lnTo>
                    <a:pt x="38132" y="10778"/>
                  </a:lnTo>
                  <a:lnTo>
                    <a:pt x="37846" y="11011"/>
                  </a:lnTo>
                  <a:lnTo>
                    <a:pt x="37721" y="11127"/>
                  </a:lnTo>
                  <a:lnTo>
                    <a:pt x="37507" y="11421"/>
                  </a:lnTo>
                  <a:lnTo>
                    <a:pt x="37382" y="11546"/>
                  </a:lnTo>
                  <a:lnTo>
                    <a:pt x="37033" y="11841"/>
                  </a:lnTo>
                  <a:lnTo>
                    <a:pt x="36489" y="12270"/>
                  </a:lnTo>
                  <a:lnTo>
                    <a:pt x="36114" y="12520"/>
                  </a:lnTo>
                  <a:lnTo>
                    <a:pt x="35917" y="12618"/>
                  </a:lnTo>
                  <a:lnTo>
                    <a:pt x="35676" y="12725"/>
                  </a:lnTo>
                  <a:lnTo>
                    <a:pt x="35194" y="12886"/>
                  </a:lnTo>
                  <a:lnTo>
                    <a:pt x="34444" y="13073"/>
                  </a:lnTo>
                  <a:lnTo>
                    <a:pt x="33935" y="13190"/>
                  </a:lnTo>
                  <a:lnTo>
                    <a:pt x="33310" y="13323"/>
                  </a:lnTo>
                  <a:lnTo>
                    <a:pt x="32077" y="13475"/>
                  </a:lnTo>
                  <a:lnTo>
                    <a:pt x="30898" y="13502"/>
                  </a:lnTo>
                  <a:lnTo>
                    <a:pt x="30041" y="13413"/>
                  </a:lnTo>
                  <a:lnTo>
                    <a:pt x="29488" y="13306"/>
                  </a:lnTo>
                  <a:lnTo>
                    <a:pt x="28952" y="13154"/>
                  </a:lnTo>
                  <a:lnTo>
                    <a:pt x="28425" y="12957"/>
                  </a:lnTo>
                  <a:lnTo>
                    <a:pt x="27907" y="12725"/>
                  </a:lnTo>
                  <a:lnTo>
                    <a:pt x="27407" y="12439"/>
                  </a:lnTo>
                  <a:lnTo>
                    <a:pt x="26925" y="12100"/>
                  </a:lnTo>
                  <a:lnTo>
                    <a:pt x="26460" y="11716"/>
                  </a:lnTo>
                  <a:lnTo>
                    <a:pt x="26014" y="11279"/>
                  </a:lnTo>
                  <a:lnTo>
                    <a:pt x="25585" y="10778"/>
                  </a:lnTo>
                  <a:lnTo>
                    <a:pt x="25380" y="10511"/>
                  </a:lnTo>
                  <a:lnTo>
                    <a:pt x="25076" y="10100"/>
                  </a:lnTo>
                  <a:lnTo>
                    <a:pt x="24540" y="9251"/>
                  </a:lnTo>
                  <a:lnTo>
                    <a:pt x="24121" y="8394"/>
                  </a:lnTo>
                  <a:lnTo>
                    <a:pt x="23826" y="7519"/>
                  </a:lnTo>
                  <a:lnTo>
                    <a:pt x="23665" y="6617"/>
                  </a:lnTo>
                  <a:lnTo>
                    <a:pt x="23665" y="5706"/>
                  </a:lnTo>
                  <a:lnTo>
                    <a:pt x="23781" y="5001"/>
                  </a:lnTo>
                  <a:lnTo>
                    <a:pt x="23906" y="4527"/>
                  </a:lnTo>
                  <a:lnTo>
                    <a:pt x="24085" y="4045"/>
                  </a:lnTo>
                  <a:lnTo>
                    <a:pt x="24308" y="3554"/>
                  </a:lnTo>
                  <a:lnTo>
                    <a:pt x="24442" y="3304"/>
                  </a:lnTo>
                  <a:lnTo>
                    <a:pt x="24505" y="3179"/>
                  </a:lnTo>
                  <a:lnTo>
                    <a:pt x="24585" y="2929"/>
                  </a:lnTo>
                  <a:lnTo>
                    <a:pt x="24612" y="2697"/>
                  </a:lnTo>
                  <a:lnTo>
                    <a:pt x="24576" y="2474"/>
                  </a:lnTo>
                  <a:lnTo>
                    <a:pt x="24496" y="2277"/>
                  </a:lnTo>
                  <a:lnTo>
                    <a:pt x="24353" y="2099"/>
                  </a:lnTo>
                  <a:lnTo>
                    <a:pt x="24165" y="1965"/>
                  </a:lnTo>
                  <a:lnTo>
                    <a:pt x="23924" y="1866"/>
                  </a:lnTo>
                  <a:lnTo>
                    <a:pt x="23781" y="1840"/>
                  </a:lnTo>
                  <a:lnTo>
                    <a:pt x="23103" y="1723"/>
                  </a:lnTo>
                  <a:lnTo>
                    <a:pt x="21718" y="1590"/>
                  </a:lnTo>
                  <a:lnTo>
                    <a:pt x="21031" y="1572"/>
                  </a:lnTo>
                  <a:lnTo>
                    <a:pt x="18807" y="1545"/>
                  </a:lnTo>
                  <a:lnTo>
                    <a:pt x="15459" y="1536"/>
                  </a:lnTo>
                  <a:lnTo>
                    <a:pt x="13235" y="1482"/>
                  </a:lnTo>
                  <a:lnTo>
                    <a:pt x="12128" y="1420"/>
                  </a:lnTo>
                  <a:lnTo>
                    <a:pt x="10770" y="1339"/>
                  </a:lnTo>
                  <a:lnTo>
                    <a:pt x="8065" y="1197"/>
                  </a:lnTo>
                  <a:lnTo>
                    <a:pt x="5359" y="1134"/>
                  </a:lnTo>
                  <a:lnTo>
                    <a:pt x="2653" y="1161"/>
                  </a:lnTo>
                  <a:lnTo>
                    <a:pt x="1296" y="1241"/>
                  </a:lnTo>
                  <a:lnTo>
                    <a:pt x="947" y="1268"/>
                  </a:lnTo>
                  <a:lnTo>
                    <a:pt x="572" y="1348"/>
                  </a:lnTo>
                  <a:lnTo>
                    <a:pt x="394" y="1447"/>
                  </a:lnTo>
                  <a:lnTo>
                    <a:pt x="278" y="1581"/>
                  </a:lnTo>
                  <a:lnTo>
                    <a:pt x="197" y="1759"/>
                  </a:lnTo>
                  <a:lnTo>
                    <a:pt x="144" y="2143"/>
                  </a:lnTo>
                  <a:lnTo>
                    <a:pt x="153" y="2500"/>
                  </a:lnTo>
                  <a:lnTo>
                    <a:pt x="278" y="5385"/>
                  </a:lnTo>
                  <a:lnTo>
                    <a:pt x="421" y="8260"/>
                  </a:lnTo>
                  <a:lnTo>
                    <a:pt x="492" y="10028"/>
                  </a:lnTo>
                  <a:lnTo>
                    <a:pt x="581" y="13556"/>
                  </a:lnTo>
                  <a:lnTo>
                    <a:pt x="581" y="17074"/>
                  </a:lnTo>
                  <a:lnTo>
                    <a:pt x="492" y="19726"/>
                  </a:lnTo>
                  <a:lnTo>
                    <a:pt x="385" y="21485"/>
                  </a:lnTo>
                  <a:lnTo>
                    <a:pt x="313" y="22370"/>
                  </a:lnTo>
                  <a:lnTo>
                    <a:pt x="215" y="23602"/>
                  </a:lnTo>
                  <a:lnTo>
                    <a:pt x="81" y="26058"/>
                  </a:lnTo>
                  <a:lnTo>
                    <a:pt x="10" y="28513"/>
                  </a:lnTo>
                  <a:lnTo>
                    <a:pt x="1" y="30978"/>
                  </a:lnTo>
                  <a:lnTo>
                    <a:pt x="54" y="33434"/>
                  </a:lnTo>
                  <a:lnTo>
                    <a:pt x="153" y="35889"/>
                  </a:lnTo>
                  <a:lnTo>
                    <a:pt x="385" y="39578"/>
                  </a:lnTo>
                  <a:lnTo>
                    <a:pt x="599" y="42033"/>
                  </a:lnTo>
                  <a:lnTo>
                    <a:pt x="653" y="42810"/>
                  </a:lnTo>
                  <a:lnTo>
                    <a:pt x="671" y="44373"/>
                  </a:lnTo>
                  <a:lnTo>
                    <a:pt x="635" y="45159"/>
                  </a:lnTo>
                  <a:lnTo>
                    <a:pt x="608" y="46043"/>
                  </a:lnTo>
                  <a:lnTo>
                    <a:pt x="662" y="47784"/>
                  </a:lnTo>
                  <a:lnTo>
                    <a:pt x="813" y="49070"/>
                  </a:lnTo>
                  <a:lnTo>
                    <a:pt x="965" y="49927"/>
                  </a:lnTo>
                  <a:lnTo>
                    <a:pt x="1171" y="50776"/>
                  </a:lnTo>
                  <a:lnTo>
                    <a:pt x="1430" y="51606"/>
                  </a:lnTo>
                  <a:lnTo>
                    <a:pt x="1581" y="52026"/>
                  </a:lnTo>
                  <a:lnTo>
                    <a:pt x="1689" y="52285"/>
                  </a:lnTo>
                  <a:lnTo>
                    <a:pt x="1965" y="52722"/>
                  </a:lnTo>
                  <a:lnTo>
                    <a:pt x="2233" y="52963"/>
                  </a:lnTo>
                  <a:lnTo>
                    <a:pt x="2448" y="53089"/>
                  </a:lnTo>
                  <a:lnTo>
                    <a:pt x="2680" y="53178"/>
                  </a:lnTo>
                  <a:lnTo>
                    <a:pt x="2948" y="53222"/>
                  </a:lnTo>
                  <a:lnTo>
                    <a:pt x="3091" y="53231"/>
                  </a:lnTo>
                  <a:lnTo>
                    <a:pt x="4600" y="53276"/>
                  </a:lnTo>
                  <a:lnTo>
                    <a:pt x="7636" y="53330"/>
                  </a:lnTo>
                  <a:lnTo>
                    <a:pt x="9145" y="53321"/>
                  </a:lnTo>
                  <a:lnTo>
                    <a:pt x="15423" y="53169"/>
                  </a:lnTo>
                  <a:lnTo>
                    <a:pt x="21701" y="52999"/>
                  </a:lnTo>
                  <a:lnTo>
                    <a:pt x="23174" y="52981"/>
                  </a:lnTo>
                  <a:lnTo>
                    <a:pt x="26139" y="53017"/>
                  </a:lnTo>
                  <a:lnTo>
                    <a:pt x="27621" y="52981"/>
                  </a:lnTo>
                  <a:lnTo>
                    <a:pt x="29666" y="52892"/>
                  </a:lnTo>
                  <a:lnTo>
                    <a:pt x="33765" y="52642"/>
                  </a:lnTo>
                  <a:lnTo>
                    <a:pt x="35810" y="52544"/>
                  </a:lnTo>
                  <a:lnTo>
                    <a:pt x="44829" y="52187"/>
                  </a:lnTo>
                  <a:lnTo>
                    <a:pt x="53849" y="51847"/>
                  </a:lnTo>
                  <a:lnTo>
                    <a:pt x="60162" y="51615"/>
                  </a:lnTo>
                  <a:lnTo>
                    <a:pt x="66475" y="51410"/>
                  </a:lnTo>
                  <a:lnTo>
                    <a:pt x="66618" y="51410"/>
                  </a:lnTo>
                  <a:lnTo>
                    <a:pt x="66913" y="51472"/>
                  </a:lnTo>
                  <a:lnTo>
                    <a:pt x="67360" y="51615"/>
                  </a:lnTo>
                  <a:lnTo>
                    <a:pt x="67663" y="51687"/>
                  </a:lnTo>
                  <a:lnTo>
                    <a:pt x="67815" y="51713"/>
                  </a:lnTo>
                  <a:lnTo>
                    <a:pt x="68065" y="51722"/>
                  </a:lnTo>
                  <a:lnTo>
                    <a:pt x="68199" y="51687"/>
                  </a:lnTo>
                  <a:lnTo>
                    <a:pt x="68253" y="51660"/>
                  </a:lnTo>
                  <a:lnTo>
                    <a:pt x="68404" y="51535"/>
                  </a:lnTo>
                  <a:lnTo>
                    <a:pt x="68744" y="51294"/>
                  </a:lnTo>
                  <a:lnTo>
                    <a:pt x="68931" y="51079"/>
                  </a:lnTo>
                  <a:lnTo>
                    <a:pt x="68994" y="50910"/>
                  </a:lnTo>
                  <a:lnTo>
                    <a:pt x="68976" y="50713"/>
                  </a:lnTo>
                  <a:lnTo>
                    <a:pt x="68860" y="50481"/>
                  </a:lnTo>
                  <a:lnTo>
                    <a:pt x="68762" y="50347"/>
                  </a:lnTo>
                  <a:lnTo>
                    <a:pt x="68735" y="50285"/>
                  </a:lnTo>
                  <a:lnTo>
                    <a:pt x="68762" y="50088"/>
                  </a:lnTo>
                  <a:lnTo>
                    <a:pt x="68779" y="49999"/>
                  </a:lnTo>
                  <a:lnTo>
                    <a:pt x="68967" y="46873"/>
                  </a:lnTo>
                  <a:lnTo>
                    <a:pt x="69163" y="43739"/>
                  </a:lnTo>
                  <a:lnTo>
                    <a:pt x="69181" y="43435"/>
                  </a:lnTo>
                  <a:lnTo>
                    <a:pt x="69199" y="43212"/>
                  </a:lnTo>
                  <a:lnTo>
                    <a:pt x="70530" y="43007"/>
                  </a:lnTo>
                  <a:lnTo>
                    <a:pt x="72485" y="42712"/>
                  </a:lnTo>
                  <a:lnTo>
                    <a:pt x="73771" y="42471"/>
                  </a:lnTo>
                  <a:lnTo>
                    <a:pt x="74396" y="42319"/>
                  </a:lnTo>
                  <a:lnTo>
                    <a:pt x="75102" y="42131"/>
                  </a:lnTo>
                  <a:lnTo>
                    <a:pt x="76415" y="41649"/>
                  </a:lnTo>
                  <a:lnTo>
                    <a:pt x="77308" y="41203"/>
                  </a:lnTo>
                  <a:lnTo>
                    <a:pt x="77870" y="40863"/>
                  </a:lnTo>
                  <a:lnTo>
                    <a:pt x="78406" y="40488"/>
                  </a:lnTo>
                  <a:lnTo>
                    <a:pt x="78897" y="40087"/>
                  </a:lnTo>
                  <a:lnTo>
                    <a:pt x="79361" y="39649"/>
                  </a:lnTo>
                  <a:lnTo>
                    <a:pt x="79790" y="39167"/>
                  </a:lnTo>
                  <a:lnTo>
                    <a:pt x="80183" y="38658"/>
                  </a:lnTo>
                  <a:lnTo>
                    <a:pt x="80540" y="38104"/>
                  </a:lnTo>
                  <a:lnTo>
                    <a:pt x="80862" y="37515"/>
                  </a:lnTo>
                  <a:lnTo>
                    <a:pt x="81138" y="36890"/>
                  </a:lnTo>
                  <a:lnTo>
                    <a:pt x="81380" y="36229"/>
                  </a:lnTo>
                  <a:lnTo>
                    <a:pt x="81576" y="35523"/>
                  </a:lnTo>
                  <a:lnTo>
                    <a:pt x="81665" y="35148"/>
                  </a:lnTo>
                  <a:lnTo>
                    <a:pt x="81755" y="34675"/>
                  </a:lnTo>
                  <a:lnTo>
                    <a:pt x="81880" y="33737"/>
                  </a:lnTo>
                  <a:lnTo>
                    <a:pt x="81915" y="32818"/>
                  </a:lnTo>
                  <a:lnTo>
                    <a:pt x="81871" y="31925"/>
                  </a:lnTo>
                  <a:lnTo>
                    <a:pt x="81737" y="31067"/>
                  </a:lnTo>
                  <a:lnTo>
                    <a:pt x="81540" y="30237"/>
                  </a:lnTo>
                  <a:lnTo>
                    <a:pt x="81255" y="29442"/>
                  </a:lnTo>
                  <a:lnTo>
                    <a:pt x="80906" y="28683"/>
                  </a:lnTo>
                  <a:lnTo>
                    <a:pt x="80478" y="27969"/>
                  </a:lnTo>
                  <a:lnTo>
                    <a:pt x="79987" y="27299"/>
                  </a:lnTo>
                  <a:lnTo>
                    <a:pt x="79424" y="26683"/>
                  </a:lnTo>
                  <a:lnTo>
                    <a:pt x="78790" y="26120"/>
                  </a:lnTo>
                  <a:lnTo>
                    <a:pt x="78093" y="25611"/>
                  </a:lnTo>
                  <a:lnTo>
                    <a:pt x="77343" y="25156"/>
                  </a:lnTo>
                  <a:lnTo>
                    <a:pt x="76522" y="24772"/>
                  </a:lnTo>
                  <a:lnTo>
                    <a:pt x="75647" y="24459"/>
                  </a:lnTo>
                  <a:lnTo>
                    <a:pt x="75182" y="24325"/>
                  </a:lnTo>
                  <a:lnTo>
                    <a:pt x="74414" y="24138"/>
                  </a:lnTo>
                  <a:lnTo>
                    <a:pt x="72860" y="23879"/>
                  </a:lnTo>
                  <a:lnTo>
                    <a:pt x="71691" y="23798"/>
                  </a:lnTo>
                  <a:lnTo>
                    <a:pt x="70914" y="23798"/>
                  </a:lnTo>
                  <a:lnTo>
                    <a:pt x="70128" y="23843"/>
                  </a:lnTo>
                  <a:lnTo>
                    <a:pt x="69351" y="23941"/>
                  </a:lnTo>
                  <a:lnTo>
                    <a:pt x="68967" y="24013"/>
                  </a:lnTo>
                  <a:lnTo>
                    <a:pt x="68958" y="22852"/>
                  </a:lnTo>
                  <a:lnTo>
                    <a:pt x="68967" y="21718"/>
                  </a:lnTo>
                  <a:lnTo>
                    <a:pt x="69092" y="15949"/>
                  </a:lnTo>
                  <a:lnTo>
                    <a:pt x="69217" y="10171"/>
                  </a:lnTo>
                  <a:lnTo>
                    <a:pt x="69324" y="5644"/>
                  </a:lnTo>
                  <a:lnTo>
                    <a:pt x="69431" y="1116"/>
                  </a:lnTo>
                  <a:lnTo>
                    <a:pt x="69431" y="920"/>
                  </a:lnTo>
                  <a:lnTo>
                    <a:pt x="69324" y="580"/>
                  </a:lnTo>
                  <a:lnTo>
                    <a:pt x="69119" y="330"/>
                  </a:lnTo>
                  <a:lnTo>
                    <a:pt x="68806" y="170"/>
                  </a:lnTo>
                  <a:lnTo>
                    <a:pt x="68610" y="125"/>
                  </a:lnTo>
                  <a:lnTo>
                    <a:pt x="68315" y="71"/>
                  </a:lnTo>
                  <a:lnTo>
                    <a:pt x="677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2400">
                <a:solidFill>
                  <a:prstClr val="black"/>
                </a:solidFill>
              </a:endParaRPr>
            </a:p>
          </p:txBody>
        </p:sp>
        <p:sp>
          <p:nvSpPr>
            <p:cNvPr id="10" name="Google Shape;875;p30">
              <a:extLst>
                <a:ext uri="{FF2B5EF4-FFF2-40B4-BE49-F238E27FC236}">
                  <a16:creationId xmlns:a16="http://schemas.microsoft.com/office/drawing/2014/main" id="{9363AEBA-38D1-AF04-B8F8-2F4B1BF7E1EF}"/>
                </a:ext>
              </a:extLst>
            </p:cNvPr>
            <p:cNvSpPr/>
            <p:nvPr/>
          </p:nvSpPr>
          <p:spPr>
            <a:xfrm>
              <a:off x="1612329" y="3902939"/>
              <a:ext cx="3286075" cy="2058961"/>
            </a:xfrm>
            <a:custGeom>
              <a:avLst/>
              <a:gdLst/>
              <a:ahLst/>
              <a:cxnLst/>
              <a:rect l="l" t="t" r="r" b="b"/>
              <a:pathLst>
                <a:path w="81898" h="53349" extrusionOk="0">
                  <a:moveTo>
                    <a:pt x="67297" y="1"/>
                  </a:moveTo>
                  <a:lnTo>
                    <a:pt x="66868" y="19"/>
                  </a:lnTo>
                  <a:lnTo>
                    <a:pt x="63448" y="233"/>
                  </a:lnTo>
                  <a:lnTo>
                    <a:pt x="60028" y="430"/>
                  </a:lnTo>
                  <a:lnTo>
                    <a:pt x="53018" y="849"/>
                  </a:lnTo>
                  <a:lnTo>
                    <a:pt x="45999" y="1305"/>
                  </a:lnTo>
                  <a:lnTo>
                    <a:pt x="44972" y="1394"/>
                  </a:lnTo>
                  <a:lnTo>
                    <a:pt x="42927" y="1671"/>
                  </a:lnTo>
                  <a:lnTo>
                    <a:pt x="41900" y="1840"/>
                  </a:lnTo>
                  <a:lnTo>
                    <a:pt x="41650" y="1894"/>
                  </a:lnTo>
                  <a:lnTo>
                    <a:pt x="41400" y="2010"/>
                  </a:lnTo>
                  <a:lnTo>
                    <a:pt x="41284" y="2108"/>
                  </a:lnTo>
                  <a:lnTo>
                    <a:pt x="41212" y="2242"/>
                  </a:lnTo>
                  <a:lnTo>
                    <a:pt x="41186" y="2394"/>
                  </a:lnTo>
                  <a:lnTo>
                    <a:pt x="41212" y="2689"/>
                  </a:lnTo>
                  <a:lnTo>
                    <a:pt x="41275" y="2939"/>
                  </a:lnTo>
                  <a:lnTo>
                    <a:pt x="41293" y="3055"/>
                  </a:lnTo>
                  <a:lnTo>
                    <a:pt x="41284" y="3296"/>
                  </a:lnTo>
                  <a:lnTo>
                    <a:pt x="41257" y="3412"/>
                  </a:lnTo>
                  <a:lnTo>
                    <a:pt x="40855" y="4850"/>
                  </a:lnTo>
                  <a:lnTo>
                    <a:pt x="40435" y="6288"/>
                  </a:lnTo>
                  <a:lnTo>
                    <a:pt x="40239" y="6948"/>
                  </a:lnTo>
                  <a:lnTo>
                    <a:pt x="39918" y="7940"/>
                  </a:lnTo>
                  <a:lnTo>
                    <a:pt x="39668" y="8574"/>
                  </a:lnTo>
                  <a:lnTo>
                    <a:pt x="39364" y="9190"/>
                  </a:lnTo>
                  <a:lnTo>
                    <a:pt x="39016" y="9779"/>
                  </a:lnTo>
                  <a:lnTo>
                    <a:pt x="38596" y="10324"/>
                  </a:lnTo>
                  <a:lnTo>
                    <a:pt x="38096" y="10833"/>
                  </a:lnTo>
                  <a:lnTo>
                    <a:pt x="37810" y="11065"/>
                  </a:lnTo>
                  <a:lnTo>
                    <a:pt x="37694" y="11172"/>
                  </a:lnTo>
                  <a:lnTo>
                    <a:pt x="37506" y="11440"/>
                  </a:lnTo>
                  <a:lnTo>
                    <a:pt x="37390" y="11547"/>
                  </a:lnTo>
                  <a:lnTo>
                    <a:pt x="37024" y="11851"/>
                  </a:lnTo>
                  <a:lnTo>
                    <a:pt x="36462" y="12297"/>
                  </a:lnTo>
                  <a:lnTo>
                    <a:pt x="36078" y="12556"/>
                  </a:lnTo>
                  <a:lnTo>
                    <a:pt x="35863" y="12664"/>
                  </a:lnTo>
                  <a:lnTo>
                    <a:pt x="35640" y="12762"/>
                  </a:lnTo>
                  <a:lnTo>
                    <a:pt x="35176" y="12923"/>
                  </a:lnTo>
                  <a:lnTo>
                    <a:pt x="34443" y="13101"/>
                  </a:lnTo>
                  <a:lnTo>
                    <a:pt x="33952" y="13199"/>
                  </a:lnTo>
                  <a:lnTo>
                    <a:pt x="33550" y="13289"/>
                  </a:lnTo>
                  <a:lnTo>
                    <a:pt x="32756" y="13414"/>
                  </a:lnTo>
                  <a:lnTo>
                    <a:pt x="31997" y="13494"/>
                  </a:lnTo>
                  <a:lnTo>
                    <a:pt x="31264" y="13512"/>
                  </a:lnTo>
                  <a:lnTo>
                    <a:pt x="30559" y="13485"/>
                  </a:lnTo>
                  <a:lnTo>
                    <a:pt x="29880" y="13396"/>
                  </a:lnTo>
                  <a:lnTo>
                    <a:pt x="29237" y="13262"/>
                  </a:lnTo>
                  <a:lnTo>
                    <a:pt x="28621" y="13065"/>
                  </a:lnTo>
                  <a:lnTo>
                    <a:pt x="28032" y="12824"/>
                  </a:lnTo>
                  <a:lnTo>
                    <a:pt x="27478" y="12521"/>
                  </a:lnTo>
                  <a:lnTo>
                    <a:pt x="26942" y="12172"/>
                  </a:lnTo>
                  <a:lnTo>
                    <a:pt x="26442" y="11762"/>
                  </a:lnTo>
                  <a:lnTo>
                    <a:pt x="25969" y="11297"/>
                  </a:lnTo>
                  <a:lnTo>
                    <a:pt x="25522" y="10779"/>
                  </a:lnTo>
                  <a:lnTo>
                    <a:pt x="25103" y="10208"/>
                  </a:lnTo>
                  <a:lnTo>
                    <a:pt x="24710" y="9583"/>
                  </a:lnTo>
                  <a:lnTo>
                    <a:pt x="24531" y="9243"/>
                  </a:lnTo>
                  <a:lnTo>
                    <a:pt x="24344" y="8886"/>
                  </a:lnTo>
                  <a:lnTo>
                    <a:pt x="24040" y="8163"/>
                  </a:lnTo>
                  <a:lnTo>
                    <a:pt x="23808" y="7431"/>
                  </a:lnTo>
                  <a:lnTo>
                    <a:pt x="23674" y="6698"/>
                  </a:lnTo>
                  <a:lnTo>
                    <a:pt x="23638" y="5957"/>
                  </a:lnTo>
                  <a:lnTo>
                    <a:pt x="23710" y="5216"/>
                  </a:lnTo>
                  <a:lnTo>
                    <a:pt x="23897" y="4475"/>
                  </a:lnTo>
                  <a:lnTo>
                    <a:pt x="24210" y="3725"/>
                  </a:lnTo>
                  <a:lnTo>
                    <a:pt x="24424" y="3350"/>
                  </a:lnTo>
                  <a:lnTo>
                    <a:pt x="24495" y="3225"/>
                  </a:lnTo>
                  <a:lnTo>
                    <a:pt x="24585" y="2966"/>
                  </a:lnTo>
                  <a:lnTo>
                    <a:pt x="24612" y="2725"/>
                  </a:lnTo>
                  <a:lnTo>
                    <a:pt x="24576" y="2501"/>
                  </a:lnTo>
                  <a:lnTo>
                    <a:pt x="24487" y="2296"/>
                  </a:lnTo>
                  <a:lnTo>
                    <a:pt x="24335" y="2117"/>
                  </a:lnTo>
                  <a:lnTo>
                    <a:pt x="24138" y="1983"/>
                  </a:lnTo>
                  <a:lnTo>
                    <a:pt x="23879" y="1876"/>
                  </a:lnTo>
                  <a:lnTo>
                    <a:pt x="23736" y="1849"/>
                  </a:lnTo>
                  <a:lnTo>
                    <a:pt x="23049" y="1742"/>
                  </a:lnTo>
                  <a:lnTo>
                    <a:pt x="21674" y="1617"/>
                  </a:lnTo>
                  <a:lnTo>
                    <a:pt x="20977" y="1599"/>
                  </a:lnTo>
                  <a:lnTo>
                    <a:pt x="18789" y="1573"/>
                  </a:lnTo>
                  <a:lnTo>
                    <a:pt x="15494" y="1573"/>
                  </a:lnTo>
                  <a:lnTo>
                    <a:pt x="13306" y="1519"/>
                  </a:lnTo>
                  <a:lnTo>
                    <a:pt x="12217" y="1456"/>
                  </a:lnTo>
                  <a:lnTo>
                    <a:pt x="10851" y="1367"/>
                  </a:lnTo>
                  <a:lnTo>
                    <a:pt x="8127" y="1224"/>
                  </a:lnTo>
                  <a:lnTo>
                    <a:pt x="5403" y="1153"/>
                  </a:lnTo>
                  <a:lnTo>
                    <a:pt x="2680" y="1189"/>
                  </a:lnTo>
                  <a:lnTo>
                    <a:pt x="1313" y="1260"/>
                  </a:lnTo>
                  <a:lnTo>
                    <a:pt x="947" y="1287"/>
                  </a:lnTo>
                  <a:lnTo>
                    <a:pt x="563" y="1376"/>
                  </a:lnTo>
                  <a:lnTo>
                    <a:pt x="385" y="1465"/>
                  </a:lnTo>
                  <a:lnTo>
                    <a:pt x="260" y="1608"/>
                  </a:lnTo>
                  <a:lnTo>
                    <a:pt x="188" y="1796"/>
                  </a:lnTo>
                  <a:lnTo>
                    <a:pt x="135" y="2198"/>
                  </a:lnTo>
                  <a:lnTo>
                    <a:pt x="143" y="2573"/>
                  </a:lnTo>
                  <a:lnTo>
                    <a:pt x="277" y="5457"/>
                  </a:lnTo>
                  <a:lnTo>
                    <a:pt x="420" y="8333"/>
                  </a:lnTo>
                  <a:lnTo>
                    <a:pt x="483" y="10092"/>
                  </a:lnTo>
                  <a:lnTo>
                    <a:pt x="572" y="13601"/>
                  </a:lnTo>
                  <a:lnTo>
                    <a:pt x="572" y="17111"/>
                  </a:lnTo>
                  <a:lnTo>
                    <a:pt x="483" y="19745"/>
                  </a:lnTo>
                  <a:lnTo>
                    <a:pt x="385" y="21495"/>
                  </a:lnTo>
                  <a:lnTo>
                    <a:pt x="313" y="22379"/>
                  </a:lnTo>
                  <a:lnTo>
                    <a:pt x="215" y="23612"/>
                  </a:lnTo>
                  <a:lnTo>
                    <a:pt x="72" y="26076"/>
                  </a:lnTo>
                  <a:lnTo>
                    <a:pt x="1" y="28550"/>
                  </a:lnTo>
                  <a:lnTo>
                    <a:pt x="1" y="31015"/>
                  </a:lnTo>
                  <a:lnTo>
                    <a:pt x="45" y="33479"/>
                  </a:lnTo>
                  <a:lnTo>
                    <a:pt x="143" y="35944"/>
                  </a:lnTo>
                  <a:lnTo>
                    <a:pt x="376" y="39650"/>
                  </a:lnTo>
                  <a:lnTo>
                    <a:pt x="590" y="42115"/>
                  </a:lnTo>
                  <a:lnTo>
                    <a:pt x="652" y="42856"/>
                  </a:lnTo>
                  <a:lnTo>
                    <a:pt x="670" y="44356"/>
                  </a:lnTo>
                  <a:lnTo>
                    <a:pt x="635" y="45097"/>
                  </a:lnTo>
                  <a:lnTo>
                    <a:pt x="608" y="45972"/>
                  </a:lnTo>
                  <a:lnTo>
                    <a:pt x="644" y="47696"/>
                  </a:lnTo>
                  <a:lnTo>
                    <a:pt x="778" y="48973"/>
                  </a:lnTo>
                  <a:lnTo>
                    <a:pt x="920" y="49821"/>
                  </a:lnTo>
                  <a:lnTo>
                    <a:pt x="1126" y="50660"/>
                  </a:lnTo>
                  <a:lnTo>
                    <a:pt x="1385" y="51491"/>
                  </a:lnTo>
                  <a:lnTo>
                    <a:pt x="1537" y="51902"/>
                  </a:lnTo>
                  <a:lnTo>
                    <a:pt x="1644" y="52143"/>
                  </a:lnTo>
                  <a:lnTo>
                    <a:pt x="1912" y="52598"/>
                  </a:lnTo>
                  <a:lnTo>
                    <a:pt x="2072" y="52804"/>
                  </a:lnTo>
                  <a:lnTo>
                    <a:pt x="2117" y="52848"/>
                  </a:lnTo>
                  <a:lnTo>
                    <a:pt x="2260" y="52902"/>
                  </a:lnTo>
                  <a:lnTo>
                    <a:pt x="2510" y="52929"/>
                  </a:lnTo>
                  <a:lnTo>
                    <a:pt x="2653" y="52902"/>
                  </a:lnTo>
                  <a:lnTo>
                    <a:pt x="2697" y="52884"/>
                  </a:lnTo>
                  <a:lnTo>
                    <a:pt x="2778" y="52786"/>
                  </a:lnTo>
                  <a:lnTo>
                    <a:pt x="2867" y="52580"/>
                  </a:lnTo>
                  <a:lnTo>
                    <a:pt x="2885" y="52446"/>
                  </a:lnTo>
                  <a:lnTo>
                    <a:pt x="2876" y="51768"/>
                  </a:lnTo>
                  <a:lnTo>
                    <a:pt x="2831" y="51089"/>
                  </a:lnTo>
                  <a:lnTo>
                    <a:pt x="2653" y="48151"/>
                  </a:lnTo>
                  <a:lnTo>
                    <a:pt x="2492" y="45204"/>
                  </a:lnTo>
                  <a:lnTo>
                    <a:pt x="2430" y="43543"/>
                  </a:lnTo>
                  <a:lnTo>
                    <a:pt x="2367" y="41061"/>
                  </a:lnTo>
                  <a:lnTo>
                    <a:pt x="2269" y="39409"/>
                  </a:lnTo>
                  <a:lnTo>
                    <a:pt x="2188" y="38587"/>
                  </a:lnTo>
                  <a:lnTo>
                    <a:pt x="1894" y="36033"/>
                  </a:lnTo>
                  <a:lnTo>
                    <a:pt x="1519" y="32202"/>
                  </a:lnTo>
                  <a:lnTo>
                    <a:pt x="1438" y="30282"/>
                  </a:lnTo>
                  <a:lnTo>
                    <a:pt x="1429" y="28996"/>
                  </a:lnTo>
                  <a:lnTo>
                    <a:pt x="1456" y="28353"/>
                  </a:lnTo>
                  <a:lnTo>
                    <a:pt x="1653" y="24121"/>
                  </a:lnTo>
                  <a:lnTo>
                    <a:pt x="1894" y="19888"/>
                  </a:lnTo>
                  <a:lnTo>
                    <a:pt x="1983" y="18245"/>
                  </a:lnTo>
                  <a:lnTo>
                    <a:pt x="2054" y="14959"/>
                  </a:lnTo>
                  <a:lnTo>
                    <a:pt x="2001" y="11681"/>
                  </a:lnTo>
                  <a:lnTo>
                    <a:pt x="1849" y="8404"/>
                  </a:lnTo>
                  <a:lnTo>
                    <a:pt x="1733" y="6770"/>
                  </a:lnTo>
                  <a:lnTo>
                    <a:pt x="1697" y="6243"/>
                  </a:lnTo>
                  <a:lnTo>
                    <a:pt x="1679" y="5198"/>
                  </a:lnTo>
                  <a:lnTo>
                    <a:pt x="1706" y="3582"/>
                  </a:lnTo>
                  <a:lnTo>
                    <a:pt x="1715" y="2457"/>
                  </a:lnTo>
                  <a:lnTo>
                    <a:pt x="4296" y="2635"/>
                  </a:lnTo>
                  <a:lnTo>
                    <a:pt x="9475" y="3001"/>
                  </a:lnTo>
                  <a:lnTo>
                    <a:pt x="12065" y="3135"/>
                  </a:lnTo>
                  <a:lnTo>
                    <a:pt x="14655" y="3234"/>
                  </a:lnTo>
                  <a:lnTo>
                    <a:pt x="19816" y="3323"/>
                  </a:lnTo>
                  <a:lnTo>
                    <a:pt x="22388" y="3376"/>
                  </a:lnTo>
                  <a:lnTo>
                    <a:pt x="22254" y="3841"/>
                  </a:lnTo>
                  <a:lnTo>
                    <a:pt x="22058" y="4778"/>
                  </a:lnTo>
                  <a:lnTo>
                    <a:pt x="21942" y="5698"/>
                  </a:lnTo>
                  <a:lnTo>
                    <a:pt x="21924" y="6618"/>
                  </a:lnTo>
                  <a:lnTo>
                    <a:pt x="21995" y="7529"/>
                  </a:lnTo>
                  <a:lnTo>
                    <a:pt x="22183" y="8422"/>
                  </a:lnTo>
                  <a:lnTo>
                    <a:pt x="22486" y="9306"/>
                  </a:lnTo>
                  <a:lnTo>
                    <a:pt x="22915" y="10181"/>
                  </a:lnTo>
                  <a:lnTo>
                    <a:pt x="23174" y="10610"/>
                  </a:lnTo>
                  <a:lnTo>
                    <a:pt x="23486" y="11074"/>
                  </a:lnTo>
                  <a:lnTo>
                    <a:pt x="24156" y="11949"/>
                  </a:lnTo>
                  <a:lnTo>
                    <a:pt x="24871" y="12744"/>
                  </a:lnTo>
                  <a:lnTo>
                    <a:pt x="25647" y="13449"/>
                  </a:lnTo>
                  <a:lnTo>
                    <a:pt x="26496" y="14048"/>
                  </a:lnTo>
                  <a:lnTo>
                    <a:pt x="27416" y="14539"/>
                  </a:lnTo>
                  <a:lnTo>
                    <a:pt x="28425" y="14914"/>
                  </a:lnTo>
                  <a:lnTo>
                    <a:pt x="29505" y="15164"/>
                  </a:lnTo>
                  <a:lnTo>
                    <a:pt x="30086" y="15226"/>
                  </a:lnTo>
                  <a:lnTo>
                    <a:pt x="30952" y="15289"/>
                  </a:lnTo>
                  <a:lnTo>
                    <a:pt x="32247" y="15289"/>
                  </a:lnTo>
                  <a:lnTo>
                    <a:pt x="33095" y="15235"/>
                  </a:lnTo>
                  <a:lnTo>
                    <a:pt x="33943" y="15128"/>
                  </a:lnTo>
                  <a:lnTo>
                    <a:pt x="34774" y="14959"/>
                  </a:lnTo>
                  <a:lnTo>
                    <a:pt x="35595" y="14735"/>
                  </a:lnTo>
                  <a:lnTo>
                    <a:pt x="36399" y="14432"/>
                  </a:lnTo>
                  <a:lnTo>
                    <a:pt x="36792" y="14262"/>
                  </a:lnTo>
                  <a:lnTo>
                    <a:pt x="37122" y="14101"/>
                  </a:lnTo>
                  <a:lnTo>
                    <a:pt x="37756" y="13753"/>
                  </a:lnTo>
                  <a:lnTo>
                    <a:pt x="38355" y="13360"/>
                  </a:lnTo>
                  <a:lnTo>
                    <a:pt x="38926" y="12931"/>
                  </a:lnTo>
                  <a:lnTo>
                    <a:pt x="39462" y="12449"/>
                  </a:lnTo>
                  <a:lnTo>
                    <a:pt x="39953" y="11931"/>
                  </a:lnTo>
                  <a:lnTo>
                    <a:pt x="40409" y="11369"/>
                  </a:lnTo>
                  <a:lnTo>
                    <a:pt x="40811" y="10753"/>
                  </a:lnTo>
                  <a:lnTo>
                    <a:pt x="40989" y="10431"/>
                  </a:lnTo>
                  <a:lnTo>
                    <a:pt x="41177" y="10065"/>
                  </a:lnTo>
                  <a:lnTo>
                    <a:pt x="41507" y="9297"/>
                  </a:lnTo>
                  <a:lnTo>
                    <a:pt x="41918" y="8109"/>
                  </a:lnTo>
                  <a:lnTo>
                    <a:pt x="42150" y="7306"/>
                  </a:lnTo>
                  <a:lnTo>
                    <a:pt x="42418" y="6297"/>
                  </a:lnTo>
                  <a:lnTo>
                    <a:pt x="42864" y="4225"/>
                  </a:lnTo>
                  <a:lnTo>
                    <a:pt x="43097" y="3171"/>
                  </a:lnTo>
                  <a:lnTo>
                    <a:pt x="55554" y="2430"/>
                  </a:lnTo>
                  <a:lnTo>
                    <a:pt x="67904" y="1698"/>
                  </a:lnTo>
                  <a:lnTo>
                    <a:pt x="67654" y="10538"/>
                  </a:lnTo>
                  <a:lnTo>
                    <a:pt x="67413" y="19272"/>
                  </a:lnTo>
                  <a:lnTo>
                    <a:pt x="67377" y="20745"/>
                  </a:lnTo>
                  <a:lnTo>
                    <a:pt x="67324" y="23692"/>
                  </a:lnTo>
                  <a:lnTo>
                    <a:pt x="67324" y="25165"/>
                  </a:lnTo>
                  <a:lnTo>
                    <a:pt x="67333" y="25255"/>
                  </a:lnTo>
                  <a:lnTo>
                    <a:pt x="67431" y="25451"/>
                  </a:lnTo>
                  <a:lnTo>
                    <a:pt x="67592" y="25639"/>
                  </a:lnTo>
                  <a:lnTo>
                    <a:pt x="67770" y="25782"/>
                  </a:lnTo>
                  <a:lnTo>
                    <a:pt x="67859" y="25817"/>
                  </a:lnTo>
                  <a:lnTo>
                    <a:pt x="67976" y="25844"/>
                  </a:lnTo>
                  <a:lnTo>
                    <a:pt x="68217" y="25862"/>
                  </a:lnTo>
                  <a:lnTo>
                    <a:pt x="68601" y="25817"/>
                  </a:lnTo>
                  <a:lnTo>
                    <a:pt x="68842" y="25764"/>
                  </a:lnTo>
                  <a:lnTo>
                    <a:pt x="69351" y="25657"/>
                  </a:lnTo>
                  <a:lnTo>
                    <a:pt x="70360" y="25532"/>
                  </a:lnTo>
                  <a:lnTo>
                    <a:pt x="71351" y="25496"/>
                  </a:lnTo>
                  <a:lnTo>
                    <a:pt x="72333" y="25558"/>
                  </a:lnTo>
                  <a:lnTo>
                    <a:pt x="73298" y="25710"/>
                  </a:lnTo>
                  <a:lnTo>
                    <a:pt x="74253" y="25960"/>
                  </a:lnTo>
                  <a:lnTo>
                    <a:pt x="75182" y="26282"/>
                  </a:lnTo>
                  <a:lnTo>
                    <a:pt x="76111" y="26693"/>
                  </a:lnTo>
                  <a:lnTo>
                    <a:pt x="76566" y="26934"/>
                  </a:lnTo>
                  <a:lnTo>
                    <a:pt x="76905" y="27121"/>
                  </a:lnTo>
                  <a:lnTo>
                    <a:pt x="77531" y="27541"/>
                  </a:lnTo>
                  <a:lnTo>
                    <a:pt x="78084" y="28005"/>
                  </a:lnTo>
                  <a:lnTo>
                    <a:pt x="78575" y="28496"/>
                  </a:lnTo>
                  <a:lnTo>
                    <a:pt x="78995" y="29023"/>
                  </a:lnTo>
                  <a:lnTo>
                    <a:pt x="79352" y="29586"/>
                  </a:lnTo>
                  <a:lnTo>
                    <a:pt x="79647" y="30166"/>
                  </a:lnTo>
                  <a:lnTo>
                    <a:pt x="79888" y="30773"/>
                  </a:lnTo>
                  <a:lnTo>
                    <a:pt x="80058" y="31399"/>
                  </a:lnTo>
                  <a:lnTo>
                    <a:pt x="80174" y="32033"/>
                  </a:lnTo>
                  <a:lnTo>
                    <a:pt x="80236" y="32685"/>
                  </a:lnTo>
                  <a:lnTo>
                    <a:pt x="80236" y="33336"/>
                  </a:lnTo>
                  <a:lnTo>
                    <a:pt x="80192" y="33988"/>
                  </a:lnTo>
                  <a:lnTo>
                    <a:pt x="80085" y="34640"/>
                  </a:lnTo>
                  <a:lnTo>
                    <a:pt x="79933" y="35283"/>
                  </a:lnTo>
                  <a:lnTo>
                    <a:pt x="79727" y="35917"/>
                  </a:lnTo>
                  <a:lnTo>
                    <a:pt x="79611" y="36230"/>
                  </a:lnTo>
                  <a:lnTo>
                    <a:pt x="79406" y="36712"/>
                  </a:lnTo>
                  <a:lnTo>
                    <a:pt x="78915" y="37578"/>
                  </a:lnTo>
                  <a:lnTo>
                    <a:pt x="78334" y="38337"/>
                  </a:lnTo>
                  <a:lnTo>
                    <a:pt x="77665" y="38998"/>
                  </a:lnTo>
                  <a:lnTo>
                    <a:pt x="76914" y="39561"/>
                  </a:lnTo>
                  <a:lnTo>
                    <a:pt x="76084" y="40025"/>
                  </a:lnTo>
                  <a:lnTo>
                    <a:pt x="75191" y="40400"/>
                  </a:lnTo>
                  <a:lnTo>
                    <a:pt x="74226" y="40695"/>
                  </a:lnTo>
                  <a:lnTo>
                    <a:pt x="73726" y="40802"/>
                  </a:lnTo>
                  <a:lnTo>
                    <a:pt x="71235" y="41257"/>
                  </a:lnTo>
                  <a:lnTo>
                    <a:pt x="68743" y="41677"/>
                  </a:lnTo>
                  <a:lnTo>
                    <a:pt x="68565" y="41713"/>
                  </a:lnTo>
                  <a:lnTo>
                    <a:pt x="68270" y="41838"/>
                  </a:lnTo>
                  <a:lnTo>
                    <a:pt x="68056" y="42034"/>
                  </a:lnTo>
                  <a:lnTo>
                    <a:pt x="67931" y="42347"/>
                  </a:lnTo>
                  <a:lnTo>
                    <a:pt x="67913" y="42543"/>
                  </a:lnTo>
                  <a:lnTo>
                    <a:pt x="67725" y="44749"/>
                  </a:lnTo>
                  <a:lnTo>
                    <a:pt x="67520" y="46946"/>
                  </a:lnTo>
                  <a:lnTo>
                    <a:pt x="67386" y="48535"/>
                  </a:lnTo>
                  <a:lnTo>
                    <a:pt x="67270" y="50223"/>
                  </a:lnTo>
                  <a:lnTo>
                    <a:pt x="66681" y="50187"/>
                  </a:lnTo>
                  <a:lnTo>
                    <a:pt x="65609" y="50098"/>
                  </a:lnTo>
                  <a:lnTo>
                    <a:pt x="65091" y="50098"/>
                  </a:lnTo>
                  <a:lnTo>
                    <a:pt x="58563" y="50241"/>
                  </a:lnTo>
                  <a:lnTo>
                    <a:pt x="52036" y="50419"/>
                  </a:lnTo>
                  <a:lnTo>
                    <a:pt x="47401" y="50562"/>
                  </a:lnTo>
                  <a:lnTo>
                    <a:pt x="42766" y="50759"/>
                  </a:lnTo>
                  <a:lnTo>
                    <a:pt x="39560" y="50911"/>
                  </a:lnTo>
                  <a:lnTo>
                    <a:pt x="33149" y="51241"/>
                  </a:lnTo>
                  <a:lnTo>
                    <a:pt x="29943" y="51375"/>
                  </a:lnTo>
                  <a:lnTo>
                    <a:pt x="27764" y="51437"/>
                  </a:lnTo>
                  <a:lnTo>
                    <a:pt x="23415" y="51482"/>
                  </a:lnTo>
                  <a:lnTo>
                    <a:pt x="21236" y="51518"/>
                  </a:lnTo>
                  <a:lnTo>
                    <a:pt x="20013" y="51571"/>
                  </a:lnTo>
                  <a:lnTo>
                    <a:pt x="17557" y="51741"/>
                  </a:lnTo>
                  <a:lnTo>
                    <a:pt x="16325" y="51768"/>
                  </a:lnTo>
                  <a:lnTo>
                    <a:pt x="11226" y="51741"/>
                  </a:lnTo>
                  <a:lnTo>
                    <a:pt x="6135" y="51670"/>
                  </a:lnTo>
                  <a:lnTo>
                    <a:pt x="5957" y="51670"/>
                  </a:lnTo>
                  <a:lnTo>
                    <a:pt x="5635" y="51714"/>
                  </a:lnTo>
                  <a:lnTo>
                    <a:pt x="5376" y="51839"/>
                  </a:lnTo>
                  <a:lnTo>
                    <a:pt x="5198" y="52089"/>
                  </a:lnTo>
                  <a:lnTo>
                    <a:pt x="5162" y="52277"/>
                  </a:lnTo>
                  <a:lnTo>
                    <a:pt x="5144" y="52464"/>
                  </a:lnTo>
                  <a:lnTo>
                    <a:pt x="5234" y="52777"/>
                  </a:lnTo>
                  <a:lnTo>
                    <a:pt x="5439" y="52982"/>
                  </a:lnTo>
                  <a:lnTo>
                    <a:pt x="5734" y="53107"/>
                  </a:lnTo>
                  <a:lnTo>
                    <a:pt x="5912" y="53134"/>
                  </a:lnTo>
                  <a:lnTo>
                    <a:pt x="6725" y="53214"/>
                  </a:lnTo>
                  <a:lnTo>
                    <a:pt x="8359" y="53339"/>
                  </a:lnTo>
                  <a:lnTo>
                    <a:pt x="9172" y="53348"/>
                  </a:lnTo>
                  <a:lnTo>
                    <a:pt x="15378" y="53197"/>
                  </a:lnTo>
                  <a:lnTo>
                    <a:pt x="21575" y="53018"/>
                  </a:lnTo>
                  <a:lnTo>
                    <a:pt x="28210" y="52857"/>
                  </a:lnTo>
                  <a:lnTo>
                    <a:pt x="34845" y="52643"/>
                  </a:lnTo>
                  <a:lnTo>
                    <a:pt x="38230" y="52500"/>
                  </a:lnTo>
                  <a:lnTo>
                    <a:pt x="44999" y="52143"/>
                  </a:lnTo>
                  <a:lnTo>
                    <a:pt x="48383" y="51991"/>
                  </a:lnTo>
                  <a:lnTo>
                    <a:pt x="53268" y="51830"/>
                  </a:lnTo>
                  <a:lnTo>
                    <a:pt x="58161" y="51714"/>
                  </a:lnTo>
                  <a:lnTo>
                    <a:pt x="62439" y="51571"/>
                  </a:lnTo>
                  <a:lnTo>
                    <a:pt x="66716" y="51428"/>
                  </a:lnTo>
                  <a:lnTo>
                    <a:pt x="66895" y="51420"/>
                  </a:lnTo>
                  <a:lnTo>
                    <a:pt x="67172" y="51437"/>
                  </a:lnTo>
                  <a:lnTo>
                    <a:pt x="67333" y="51491"/>
                  </a:lnTo>
                  <a:lnTo>
                    <a:pt x="67395" y="51536"/>
                  </a:lnTo>
                  <a:lnTo>
                    <a:pt x="67529" y="51634"/>
                  </a:lnTo>
                  <a:lnTo>
                    <a:pt x="67788" y="51768"/>
                  </a:lnTo>
                  <a:lnTo>
                    <a:pt x="68038" y="51777"/>
                  </a:lnTo>
                  <a:lnTo>
                    <a:pt x="68306" y="51661"/>
                  </a:lnTo>
                  <a:lnTo>
                    <a:pt x="68449" y="51545"/>
                  </a:lnTo>
                  <a:lnTo>
                    <a:pt x="68592" y="51420"/>
                  </a:lnTo>
                  <a:lnTo>
                    <a:pt x="68842" y="51187"/>
                  </a:lnTo>
                  <a:lnTo>
                    <a:pt x="68958" y="50991"/>
                  </a:lnTo>
                  <a:lnTo>
                    <a:pt x="68976" y="50848"/>
                  </a:lnTo>
                  <a:lnTo>
                    <a:pt x="68949" y="50687"/>
                  </a:lnTo>
                  <a:lnTo>
                    <a:pt x="68851" y="50509"/>
                  </a:lnTo>
                  <a:lnTo>
                    <a:pt x="68770" y="50402"/>
                  </a:lnTo>
                  <a:lnTo>
                    <a:pt x="68735" y="50321"/>
                  </a:lnTo>
                  <a:lnTo>
                    <a:pt x="68779" y="50053"/>
                  </a:lnTo>
                  <a:lnTo>
                    <a:pt x="68797" y="49919"/>
                  </a:lnTo>
                  <a:lnTo>
                    <a:pt x="68976" y="47008"/>
                  </a:lnTo>
                  <a:lnTo>
                    <a:pt x="69154" y="44088"/>
                  </a:lnTo>
                  <a:lnTo>
                    <a:pt x="69163" y="43642"/>
                  </a:lnTo>
                  <a:lnTo>
                    <a:pt x="69163" y="43249"/>
                  </a:lnTo>
                  <a:lnTo>
                    <a:pt x="71699" y="42811"/>
                  </a:lnTo>
                  <a:lnTo>
                    <a:pt x="74155" y="42409"/>
                  </a:lnTo>
                  <a:lnTo>
                    <a:pt x="74459" y="42365"/>
                  </a:lnTo>
                  <a:lnTo>
                    <a:pt x="75084" y="42213"/>
                  </a:lnTo>
                  <a:lnTo>
                    <a:pt x="75700" y="41998"/>
                  </a:lnTo>
                  <a:lnTo>
                    <a:pt x="76307" y="41739"/>
                  </a:lnTo>
                  <a:lnTo>
                    <a:pt x="76914" y="41427"/>
                  </a:lnTo>
                  <a:lnTo>
                    <a:pt x="77504" y="41070"/>
                  </a:lnTo>
                  <a:lnTo>
                    <a:pt x="78075" y="40668"/>
                  </a:lnTo>
                  <a:lnTo>
                    <a:pt x="78620" y="40230"/>
                  </a:lnTo>
                  <a:lnTo>
                    <a:pt x="79138" y="39748"/>
                  </a:lnTo>
                  <a:lnTo>
                    <a:pt x="79629" y="39230"/>
                  </a:lnTo>
                  <a:lnTo>
                    <a:pt x="80076" y="38685"/>
                  </a:lnTo>
                  <a:lnTo>
                    <a:pt x="80486" y="38105"/>
                  </a:lnTo>
                  <a:lnTo>
                    <a:pt x="80853" y="37498"/>
                  </a:lnTo>
                  <a:lnTo>
                    <a:pt x="81165" y="36873"/>
                  </a:lnTo>
                  <a:lnTo>
                    <a:pt x="81415" y="36221"/>
                  </a:lnTo>
                  <a:lnTo>
                    <a:pt x="81612" y="35560"/>
                  </a:lnTo>
                  <a:lnTo>
                    <a:pt x="81683" y="35221"/>
                  </a:lnTo>
                  <a:lnTo>
                    <a:pt x="81781" y="34694"/>
                  </a:lnTo>
                  <a:lnTo>
                    <a:pt x="81879" y="33667"/>
                  </a:lnTo>
                  <a:lnTo>
                    <a:pt x="81897" y="32667"/>
                  </a:lnTo>
                  <a:lnTo>
                    <a:pt x="81808" y="31693"/>
                  </a:lnTo>
                  <a:lnTo>
                    <a:pt x="81638" y="30765"/>
                  </a:lnTo>
                  <a:lnTo>
                    <a:pt x="81370" y="29872"/>
                  </a:lnTo>
                  <a:lnTo>
                    <a:pt x="81022" y="29023"/>
                  </a:lnTo>
                  <a:lnTo>
                    <a:pt x="80594" y="28228"/>
                  </a:lnTo>
                  <a:lnTo>
                    <a:pt x="80085" y="27487"/>
                  </a:lnTo>
                  <a:lnTo>
                    <a:pt x="79495" y="26800"/>
                  </a:lnTo>
                  <a:lnTo>
                    <a:pt x="78834" y="26184"/>
                  </a:lnTo>
                  <a:lnTo>
                    <a:pt x="78093" y="25630"/>
                  </a:lnTo>
                  <a:lnTo>
                    <a:pt x="77289" y="25148"/>
                  </a:lnTo>
                  <a:lnTo>
                    <a:pt x="76414" y="24746"/>
                  </a:lnTo>
                  <a:lnTo>
                    <a:pt x="75477" y="24424"/>
                  </a:lnTo>
                  <a:lnTo>
                    <a:pt x="74485" y="24192"/>
                  </a:lnTo>
                  <a:lnTo>
                    <a:pt x="73959" y="24112"/>
                  </a:lnTo>
                  <a:lnTo>
                    <a:pt x="73333" y="24040"/>
                  </a:lnTo>
                  <a:lnTo>
                    <a:pt x="72065" y="23942"/>
                  </a:lnTo>
                  <a:lnTo>
                    <a:pt x="70154" y="23880"/>
                  </a:lnTo>
                  <a:lnTo>
                    <a:pt x="68877" y="23826"/>
                  </a:lnTo>
                  <a:lnTo>
                    <a:pt x="68877" y="21915"/>
                  </a:lnTo>
                  <a:lnTo>
                    <a:pt x="68877" y="19852"/>
                  </a:lnTo>
                  <a:lnTo>
                    <a:pt x="68886" y="19424"/>
                  </a:lnTo>
                  <a:lnTo>
                    <a:pt x="68904" y="19004"/>
                  </a:lnTo>
                  <a:lnTo>
                    <a:pt x="69101" y="12798"/>
                  </a:lnTo>
                  <a:lnTo>
                    <a:pt x="69288" y="6591"/>
                  </a:lnTo>
                  <a:lnTo>
                    <a:pt x="69297" y="5591"/>
                  </a:lnTo>
                  <a:lnTo>
                    <a:pt x="69288" y="4091"/>
                  </a:lnTo>
                  <a:lnTo>
                    <a:pt x="69315" y="3091"/>
                  </a:lnTo>
                  <a:lnTo>
                    <a:pt x="69351" y="2600"/>
                  </a:lnTo>
                  <a:lnTo>
                    <a:pt x="69386" y="2171"/>
                  </a:lnTo>
                  <a:lnTo>
                    <a:pt x="69404" y="1456"/>
                  </a:lnTo>
                  <a:lnTo>
                    <a:pt x="69351" y="912"/>
                  </a:lnTo>
                  <a:lnTo>
                    <a:pt x="69208" y="510"/>
                  </a:lnTo>
                  <a:lnTo>
                    <a:pt x="68949" y="233"/>
                  </a:lnTo>
                  <a:lnTo>
                    <a:pt x="68556" y="72"/>
                  </a:lnTo>
                  <a:lnTo>
                    <a:pt x="6801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2400">
                <a:solidFill>
                  <a:prstClr val="black"/>
                </a:solidFill>
              </a:endParaRPr>
            </a:p>
          </p:txBody>
        </p:sp>
        <p:sp>
          <p:nvSpPr>
            <p:cNvPr id="11" name="Google Shape;881;p30">
              <a:extLst>
                <a:ext uri="{FF2B5EF4-FFF2-40B4-BE49-F238E27FC236}">
                  <a16:creationId xmlns:a16="http://schemas.microsoft.com/office/drawing/2014/main" id="{FD1F9AC4-0274-FCB6-28C9-5A8D9B4FBA90}"/>
                </a:ext>
              </a:extLst>
            </p:cNvPr>
            <p:cNvSpPr txBox="1"/>
            <p:nvPr/>
          </p:nvSpPr>
          <p:spPr>
            <a:xfrm>
              <a:off x="1734521" y="4627679"/>
              <a:ext cx="2547449" cy="4213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2800" b="1" dirty="0">
                  <a:solidFill>
                    <a:prstClr val="white"/>
                  </a:solidFill>
                  <a:ea typeface="Fira Sans"/>
                  <a:cs typeface="Fira Sans"/>
                  <a:sym typeface="Fira Sans"/>
                </a:rPr>
                <a:t>TRATAMIENTO</a:t>
              </a:r>
              <a:endParaRPr sz="3200" b="1" dirty="0">
                <a:solidFill>
                  <a:prstClr val="white"/>
                </a:solidFill>
                <a:ea typeface="Fira Sans"/>
                <a:cs typeface="Fira Sans"/>
                <a:sym typeface="Fira San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59C5EB06-36C6-BA64-EBFB-2A02D866839E}"/>
              </a:ext>
            </a:extLst>
          </p:cNvPr>
          <p:cNvGrpSpPr/>
          <p:nvPr/>
        </p:nvGrpSpPr>
        <p:grpSpPr>
          <a:xfrm>
            <a:off x="1415433" y="1395860"/>
            <a:ext cx="2971498" cy="2681776"/>
            <a:chOff x="1562240" y="1202995"/>
            <a:chExt cx="2936984" cy="2683438"/>
          </a:xfrm>
        </p:grpSpPr>
        <p:sp>
          <p:nvSpPr>
            <p:cNvPr id="13" name="Google Shape;869;p30">
              <a:extLst>
                <a:ext uri="{FF2B5EF4-FFF2-40B4-BE49-F238E27FC236}">
                  <a16:creationId xmlns:a16="http://schemas.microsoft.com/office/drawing/2014/main" id="{F4F0EC99-A7B5-3CA1-E381-184B57878910}"/>
                </a:ext>
              </a:extLst>
            </p:cNvPr>
            <p:cNvSpPr/>
            <p:nvPr/>
          </p:nvSpPr>
          <p:spPr>
            <a:xfrm>
              <a:off x="1562240" y="1216065"/>
              <a:ext cx="2866663" cy="2612610"/>
            </a:xfrm>
            <a:custGeom>
              <a:avLst/>
              <a:gdLst/>
              <a:ahLst/>
              <a:cxnLst/>
              <a:rect l="l" t="t" r="r" b="b"/>
              <a:pathLst>
                <a:path w="71824" h="77593" extrusionOk="0">
                  <a:moveTo>
                    <a:pt x="31157" y="1"/>
                  </a:moveTo>
                  <a:lnTo>
                    <a:pt x="30362" y="54"/>
                  </a:lnTo>
                  <a:lnTo>
                    <a:pt x="29594" y="152"/>
                  </a:lnTo>
                  <a:lnTo>
                    <a:pt x="28835" y="295"/>
                  </a:lnTo>
                  <a:lnTo>
                    <a:pt x="28085" y="492"/>
                  </a:lnTo>
                  <a:lnTo>
                    <a:pt x="27353" y="724"/>
                  </a:lnTo>
                  <a:lnTo>
                    <a:pt x="26638" y="1001"/>
                  </a:lnTo>
                  <a:lnTo>
                    <a:pt x="25933" y="1322"/>
                  </a:lnTo>
                  <a:lnTo>
                    <a:pt x="24906" y="1867"/>
                  </a:lnTo>
                  <a:lnTo>
                    <a:pt x="23584" y="2733"/>
                  </a:lnTo>
                  <a:lnTo>
                    <a:pt x="22325" y="3733"/>
                  </a:lnTo>
                  <a:lnTo>
                    <a:pt x="21709" y="4278"/>
                  </a:lnTo>
                  <a:lnTo>
                    <a:pt x="21459" y="4528"/>
                  </a:lnTo>
                  <a:lnTo>
                    <a:pt x="20977" y="5028"/>
                  </a:lnTo>
                  <a:lnTo>
                    <a:pt x="20530" y="5564"/>
                  </a:lnTo>
                  <a:lnTo>
                    <a:pt x="20128" y="6127"/>
                  </a:lnTo>
                  <a:lnTo>
                    <a:pt x="19762" y="6716"/>
                  </a:lnTo>
                  <a:lnTo>
                    <a:pt x="19441" y="7323"/>
                  </a:lnTo>
                  <a:lnTo>
                    <a:pt x="19164" y="7966"/>
                  </a:lnTo>
                  <a:lnTo>
                    <a:pt x="18923" y="8627"/>
                  </a:lnTo>
                  <a:lnTo>
                    <a:pt x="18824" y="8966"/>
                  </a:lnTo>
                  <a:lnTo>
                    <a:pt x="18539" y="10020"/>
                  </a:lnTo>
                  <a:lnTo>
                    <a:pt x="18057" y="12145"/>
                  </a:lnTo>
                  <a:lnTo>
                    <a:pt x="17806" y="13208"/>
                  </a:lnTo>
                  <a:lnTo>
                    <a:pt x="17869" y="13262"/>
                  </a:lnTo>
                  <a:lnTo>
                    <a:pt x="17842" y="13315"/>
                  </a:lnTo>
                  <a:lnTo>
                    <a:pt x="17789" y="13315"/>
                  </a:lnTo>
                  <a:lnTo>
                    <a:pt x="11868" y="13217"/>
                  </a:lnTo>
                  <a:lnTo>
                    <a:pt x="5947" y="13163"/>
                  </a:lnTo>
                  <a:lnTo>
                    <a:pt x="5340" y="13172"/>
                  </a:lnTo>
                  <a:lnTo>
                    <a:pt x="4135" y="13235"/>
                  </a:lnTo>
                  <a:lnTo>
                    <a:pt x="2331" y="13387"/>
                  </a:lnTo>
                  <a:lnTo>
                    <a:pt x="1125" y="13521"/>
                  </a:lnTo>
                  <a:lnTo>
                    <a:pt x="1018" y="13538"/>
                  </a:lnTo>
                  <a:lnTo>
                    <a:pt x="786" y="13672"/>
                  </a:lnTo>
                  <a:lnTo>
                    <a:pt x="563" y="13878"/>
                  </a:lnTo>
                  <a:lnTo>
                    <a:pt x="411" y="14110"/>
                  </a:lnTo>
                  <a:lnTo>
                    <a:pt x="366" y="14217"/>
                  </a:lnTo>
                  <a:lnTo>
                    <a:pt x="232" y="14771"/>
                  </a:lnTo>
                  <a:lnTo>
                    <a:pt x="54" y="15896"/>
                  </a:lnTo>
                  <a:lnTo>
                    <a:pt x="36" y="16459"/>
                  </a:lnTo>
                  <a:lnTo>
                    <a:pt x="0" y="20138"/>
                  </a:lnTo>
                  <a:lnTo>
                    <a:pt x="18" y="23808"/>
                  </a:lnTo>
                  <a:lnTo>
                    <a:pt x="18" y="25987"/>
                  </a:lnTo>
                  <a:lnTo>
                    <a:pt x="72" y="28166"/>
                  </a:lnTo>
                  <a:lnTo>
                    <a:pt x="161" y="30104"/>
                  </a:lnTo>
                  <a:lnTo>
                    <a:pt x="384" y="33979"/>
                  </a:lnTo>
                  <a:lnTo>
                    <a:pt x="456" y="35917"/>
                  </a:lnTo>
                  <a:lnTo>
                    <a:pt x="509" y="38757"/>
                  </a:lnTo>
                  <a:lnTo>
                    <a:pt x="545" y="43007"/>
                  </a:lnTo>
                  <a:lnTo>
                    <a:pt x="598" y="45847"/>
                  </a:lnTo>
                  <a:lnTo>
                    <a:pt x="652" y="47258"/>
                  </a:lnTo>
                  <a:lnTo>
                    <a:pt x="840" y="51196"/>
                  </a:lnTo>
                  <a:lnTo>
                    <a:pt x="1331" y="59054"/>
                  </a:lnTo>
                  <a:lnTo>
                    <a:pt x="1572" y="62992"/>
                  </a:lnTo>
                  <a:lnTo>
                    <a:pt x="1599" y="63394"/>
                  </a:lnTo>
                  <a:lnTo>
                    <a:pt x="1688" y="63805"/>
                  </a:lnTo>
                  <a:lnTo>
                    <a:pt x="1786" y="63993"/>
                  </a:lnTo>
                  <a:lnTo>
                    <a:pt x="1929" y="64118"/>
                  </a:lnTo>
                  <a:lnTo>
                    <a:pt x="2125" y="64198"/>
                  </a:lnTo>
                  <a:lnTo>
                    <a:pt x="2527" y="64234"/>
                  </a:lnTo>
                  <a:lnTo>
                    <a:pt x="2920" y="64207"/>
                  </a:lnTo>
                  <a:lnTo>
                    <a:pt x="3099" y="64207"/>
                  </a:lnTo>
                  <a:lnTo>
                    <a:pt x="3277" y="64225"/>
                  </a:lnTo>
                  <a:lnTo>
                    <a:pt x="6858" y="64555"/>
                  </a:lnTo>
                  <a:lnTo>
                    <a:pt x="10430" y="64903"/>
                  </a:lnTo>
                  <a:lnTo>
                    <a:pt x="14154" y="65279"/>
                  </a:lnTo>
                  <a:lnTo>
                    <a:pt x="17878" y="65618"/>
                  </a:lnTo>
                  <a:lnTo>
                    <a:pt x="21754" y="65904"/>
                  </a:lnTo>
                  <a:lnTo>
                    <a:pt x="25692" y="66154"/>
                  </a:lnTo>
                  <a:lnTo>
                    <a:pt x="25495" y="66779"/>
                  </a:lnTo>
                  <a:lnTo>
                    <a:pt x="25209" y="67654"/>
                  </a:lnTo>
                  <a:lnTo>
                    <a:pt x="25067" y="68216"/>
                  </a:lnTo>
                  <a:lnTo>
                    <a:pt x="25022" y="68502"/>
                  </a:lnTo>
                  <a:lnTo>
                    <a:pt x="24986" y="68788"/>
                  </a:lnTo>
                  <a:lnTo>
                    <a:pt x="24968" y="69377"/>
                  </a:lnTo>
                  <a:lnTo>
                    <a:pt x="24995" y="70261"/>
                  </a:lnTo>
                  <a:lnTo>
                    <a:pt x="25031" y="70851"/>
                  </a:lnTo>
                  <a:lnTo>
                    <a:pt x="25075" y="71387"/>
                  </a:lnTo>
                  <a:lnTo>
                    <a:pt x="25299" y="72414"/>
                  </a:lnTo>
                  <a:lnTo>
                    <a:pt x="25674" y="73387"/>
                  </a:lnTo>
                  <a:lnTo>
                    <a:pt x="26183" y="74271"/>
                  </a:lnTo>
                  <a:lnTo>
                    <a:pt x="26808" y="75075"/>
                  </a:lnTo>
                  <a:lnTo>
                    <a:pt x="27558" y="75771"/>
                  </a:lnTo>
                  <a:lnTo>
                    <a:pt x="28415" y="76361"/>
                  </a:lnTo>
                  <a:lnTo>
                    <a:pt x="29362" y="76834"/>
                  </a:lnTo>
                  <a:lnTo>
                    <a:pt x="29880" y="77004"/>
                  </a:lnTo>
                  <a:lnTo>
                    <a:pt x="30550" y="77209"/>
                  </a:lnTo>
                  <a:lnTo>
                    <a:pt x="31907" y="77477"/>
                  </a:lnTo>
                  <a:lnTo>
                    <a:pt x="33273" y="77593"/>
                  </a:lnTo>
                  <a:lnTo>
                    <a:pt x="34657" y="77557"/>
                  </a:lnTo>
                  <a:lnTo>
                    <a:pt x="35363" y="77477"/>
                  </a:lnTo>
                  <a:lnTo>
                    <a:pt x="35836" y="77405"/>
                  </a:lnTo>
                  <a:lnTo>
                    <a:pt x="36774" y="77236"/>
                  </a:lnTo>
                  <a:lnTo>
                    <a:pt x="37694" y="77004"/>
                  </a:lnTo>
                  <a:lnTo>
                    <a:pt x="38578" y="76727"/>
                  </a:lnTo>
                  <a:lnTo>
                    <a:pt x="39435" y="76378"/>
                  </a:lnTo>
                  <a:lnTo>
                    <a:pt x="40265" y="75959"/>
                  </a:lnTo>
                  <a:lnTo>
                    <a:pt x="41069" y="75477"/>
                  </a:lnTo>
                  <a:lnTo>
                    <a:pt x="41846" y="74914"/>
                  </a:lnTo>
                  <a:lnTo>
                    <a:pt x="42212" y="74592"/>
                  </a:lnTo>
                  <a:lnTo>
                    <a:pt x="42542" y="74307"/>
                  </a:lnTo>
                  <a:lnTo>
                    <a:pt x="43132" y="73682"/>
                  </a:lnTo>
                  <a:lnTo>
                    <a:pt x="43632" y="72994"/>
                  </a:lnTo>
                  <a:lnTo>
                    <a:pt x="43918" y="72431"/>
                  </a:lnTo>
                  <a:lnTo>
                    <a:pt x="44070" y="72030"/>
                  </a:lnTo>
                  <a:lnTo>
                    <a:pt x="44132" y="71824"/>
                  </a:lnTo>
                  <a:lnTo>
                    <a:pt x="44543" y="70217"/>
                  </a:lnTo>
                  <a:lnTo>
                    <a:pt x="45320" y="67002"/>
                  </a:lnTo>
                  <a:lnTo>
                    <a:pt x="45677" y="65386"/>
                  </a:lnTo>
                  <a:lnTo>
                    <a:pt x="45713" y="65216"/>
                  </a:lnTo>
                  <a:lnTo>
                    <a:pt x="45820" y="64957"/>
                  </a:lnTo>
                  <a:lnTo>
                    <a:pt x="45972" y="64778"/>
                  </a:lnTo>
                  <a:lnTo>
                    <a:pt x="46222" y="64689"/>
                  </a:lnTo>
                  <a:lnTo>
                    <a:pt x="46400" y="64671"/>
                  </a:lnTo>
                  <a:lnTo>
                    <a:pt x="49088" y="64475"/>
                  </a:lnTo>
                  <a:lnTo>
                    <a:pt x="53107" y="64162"/>
                  </a:lnTo>
                  <a:lnTo>
                    <a:pt x="55795" y="63984"/>
                  </a:lnTo>
                  <a:lnTo>
                    <a:pt x="57134" y="63921"/>
                  </a:lnTo>
                  <a:lnTo>
                    <a:pt x="60510" y="63805"/>
                  </a:lnTo>
                  <a:lnTo>
                    <a:pt x="67252" y="63680"/>
                  </a:lnTo>
                  <a:lnTo>
                    <a:pt x="70618" y="63600"/>
                  </a:lnTo>
                  <a:lnTo>
                    <a:pt x="70788" y="63591"/>
                  </a:lnTo>
                  <a:lnTo>
                    <a:pt x="71154" y="63501"/>
                  </a:lnTo>
                  <a:lnTo>
                    <a:pt x="71377" y="63368"/>
                  </a:lnTo>
                  <a:lnTo>
                    <a:pt x="71493" y="63260"/>
                  </a:lnTo>
                  <a:lnTo>
                    <a:pt x="71556" y="63126"/>
                  </a:lnTo>
                  <a:lnTo>
                    <a:pt x="71565" y="62966"/>
                  </a:lnTo>
                  <a:lnTo>
                    <a:pt x="71538" y="62867"/>
                  </a:lnTo>
                  <a:lnTo>
                    <a:pt x="71458" y="62635"/>
                  </a:lnTo>
                  <a:lnTo>
                    <a:pt x="71431" y="62180"/>
                  </a:lnTo>
                  <a:lnTo>
                    <a:pt x="71502" y="61528"/>
                  </a:lnTo>
                  <a:lnTo>
                    <a:pt x="71520" y="61090"/>
                  </a:lnTo>
                  <a:lnTo>
                    <a:pt x="71413" y="56768"/>
                  </a:lnTo>
                  <a:lnTo>
                    <a:pt x="71288" y="52464"/>
                  </a:lnTo>
                  <a:lnTo>
                    <a:pt x="71226" y="51446"/>
                  </a:lnTo>
                  <a:lnTo>
                    <a:pt x="71029" y="49428"/>
                  </a:lnTo>
                  <a:lnTo>
                    <a:pt x="70940" y="48419"/>
                  </a:lnTo>
                  <a:lnTo>
                    <a:pt x="70931" y="48213"/>
                  </a:lnTo>
                  <a:lnTo>
                    <a:pt x="70976" y="47794"/>
                  </a:lnTo>
                  <a:lnTo>
                    <a:pt x="71029" y="47597"/>
                  </a:lnTo>
                  <a:lnTo>
                    <a:pt x="71074" y="47374"/>
                  </a:lnTo>
                  <a:lnTo>
                    <a:pt x="71056" y="47097"/>
                  </a:lnTo>
                  <a:lnTo>
                    <a:pt x="71002" y="46936"/>
                  </a:lnTo>
                  <a:lnTo>
                    <a:pt x="70913" y="46802"/>
                  </a:lnTo>
                  <a:lnTo>
                    <a:pt x="70788" y="46695"/>
                  </a:lnTo>
                  <a:lnTo>
                    <a:pt x="70618" y="46633"/>
                  </a:lnTo>
                  <a:lnTo>
                    <a:pt x="70422" y="46606"/>
                  </a:lnTo>
                  <a:lnTo>
                    <a:pt x="70315" y="46606"/>
                  </a:lnTo>
                  <a:lnTo>
                    <a:pt x="70056" y="46633"/>
                  </a:lnTo>
                  <a:lnTo>
                    <a:pt x="69547" y="46802"/>
                  </a:lnTo>
                  <a:lnTo>
                    <a:pt x="69315" y="46919"/>
                  </a:lnTo>
                  <a:lnTo>
                    <a:pt x="68966" y="47097"/>
                  </a:lnTo>
                  <a:lnTo>
                    <a:pt x="68270" y="47365"/>
                  </a:lnTo>
                  <a:lnTo>
                    <a:pt x="67564" y="47535"/>
                  </a:lnTo>
                  <a:lnTo>
                    <a:pt x="66859" y="47624"/>
                  </a:lnTo>
                  <a:lnTo>
                    <a:pt x="65778" y="47642"/>
                  </a:lnTo>
                  <a:lnTo>
                    <a:pt x="64332" y="47535"/>
                  </a:lnTo>
                  <a:lnTo>
                    <a:pt x="63599" y="47463"/>
                  </a:lnTo>
                  <a:lnTo>
                    <a:pt x="63483" y="47445"/>
                  </a:lnTo>
                  <a:lnTo>
                    <a:pt x="63242" y="47347"/>
                  </a:lnTo>
                  <a:lnTo>
                    <a:pt x="63144" y="47276"/>
                  </a:lnTo>
                  <a:lnTo>
                    <a:pt x="62733" y="46954"/>
                  </a:lnTo>
                  <a:lnTo>
                    <a:pt x="61956" y="46293"/>
                  </a:lnTo>
                  <a:lnTo>
                    <a:pt x="61260" y="45588"/>
                  </a:lnTo>
                  <a:lnTo>
                    <a:pt x="60670" y="44829"/>
                  </a:lnTo>
                  <a:lnTo>
                    <a:pt x="60197" y="44016"/>
                  </a:lnTo>
                  <a:lnTo>
                    <a:pt x="59929" y="43356"/>
                  </a:lnTo>
                  <a:lnTo>
                    <a:pt x="59804" y="42900"/>
                  </a:lnTo>
                  <a:lnTo>
                    <a:pt x="59715" y="42418"/>
                  </a:lnTo>
                  <a:lnTo>
                    <a:pt x="59670" y="41918"/>
                  </a:lnTo>
                  <a:lnTo>
                    <a:pt x="59661" y="41391"/>
                  </a:lnTo>
                  <a:lnTo>
                    <a:pt x="59715" y="40846"/>
                  </a:lnTo>
                  <a:lnTo>
                    <a:pt x="59751" y="40560"/>
                  </a:lnTo>
                  <a:lnTo>
                    <a:pt x="59831" y="40060"/>
                  </a:lnTo>
                  <a:lnTo>
                    <a:pt x="60010" y="39051"/>
                  </a:lnTo>
                  <a:lnTo>
                    <a:pt x="60215" y="38328"/>
                  </a:lnTo>
                  <a:lnTo>
                    <a:pt x="60402" y="37864"/>
                  </a:lnTo>
                  <a:lnTo>
                    <a:pt x="60661" y="37426"/>
                  </a:lnTo>
                  <a:lnTo>
                    <a:pt x="60983" y="37024"/>
                  </a:lnTo>
                  <a:lnTo>
                    <a:pt x="61179" y="36846"/>
                  </a:lnTo>
                  <a:lnTo>
                    <a:pt x="61420" y="36640"/>
                  </a:lnTo>
                  <a:lnTo>
                    <a:pt x="61912" y="36274"/>
                  </a:lnTo>
                  <a:lnTo>
                    <a:pt x="62430" y="35953"/>
                  </a:lnTo>
                  <a:lnTo>
                    <a:pt x="62965" y="35685"/>
                  </a:lnTo>
                  <a:lnTo>
                    <a:pt x="63519" y="35461"/>
                  </a:lnTo>
                  <a:lnTo>
                    <a:pt x="64082" y="35292"/>
                  </a:lnTo>
                  <a:lnTo>
                    <a:pt x="64644" y="35176"/>
                  </a:lnTo>
                  <a:lnTo>
                    <a:pt x="65225" y="35104"/>
                  </a:lnTo>
                  <a:lnTo>
                    <a:pt x="65796" y="35095"/>
                  </a:lnTo>
                  <a:lnTo>
                    <a:pt x="66368" y="35140"/>
                  </a:lnTo>
                  <a:lnTo>
                    <a:pt x="66939" y="35238"/>
                  </a:lnTo>
                  <a:lnTo>
                    <a:pt x="67493" y="35390"/>
                  </a:lnTo>
                  <a:lnTo>
                    <a:pt x="68029" y="35604"/>
                  </a:lnTo>
                  <a:lnTo>
                    <a:pt x="68555" y="35872"/>
                  </a:lnTo>
                  <a:lnTo>
                    <a:pt x="69064" y="36203"/>
                  </a:lnTo>
                  <a:lnTo>
                    <a:pt x="69538" y="36587"/>
                  </a:lnTo>
                  <a:lnTo>
                    <a:pt x="69770" y="36810"/>
                  </a:lnTo>
                  <a:lnTo>
                    <a:pt x="69877" y="36899"/>
                  </a:lnTo>
                  <a:lnTo>
                    <a:pt x="70154" y="37060"/>
                  </a:lnTo>
                  <a:lnTo>
                    <a:pt x="70458" y="37167"/>
                  </a:lnTo>
                  <a:lnTo>
                    <a:pt x="70752" y="37194"/>
                  </a:lnTo>
                  <a:lnTo>
                    <a:pt x="70868" y="37158"/>
                  </a:lnTo>
                  <a:lnTo>
                    <a:pt x="70967" y="37105"/>
                  </a:lnTo>
                  <a:lnTo>
                    <a:pt x="71163" y="36890"/>
                  </a:lnTo>
                  <a:lnTo>
                    <a:pt x="71315" y="36596"/>
                  </a:lnTo>
                  <a:lnTo>
                    <a:pt x="71404" y="36292"/>
                  </a:lnTo>
                  <a:lnTo>
                    <a:pt x="71422" y="36149"/>
                  </a:lnTo>
                  <a:lnTo>
                    <a:pt x="71538" y="32229"/>
                  </a:lnTo>
                  <a:lnTo>
                    <a:pt x="71743" y="24388"/>
                  </a:lnTo>
                  <a:lnTo>
                    <a:pt x="71824" y="20459"/>
                  </a:lnTo>
                  <a:lnTo>
                    <a:pt x="71824" y="19432"/>
                  </a:lnTo>
                  <a:lnTo>
                    <a:pt x="71699" y="17360"/>
                  </a:lnTo>
                  <a:lnTo>
                    <a:pt x="71618" y="16334"/>
                  </a:lnTo>
                  <a:lnTo>
                    <a:pt x="71583" y="16039"/>
                  </a:lnTo>
                  <a:lnTo>
                    <a:pt x="71485" y="15726"/>
                  </a:lnTo>
                  <a:lnTo>
                    <a:pt x="71377" y="15574"/>
                  </a:lnTo>
                  <a:lnTo>
                    <a:pt x="71243" y="15458"/>
                  </a:lnTo>
                  <a:lnTo>
                    <a:pt x="71074" y="15387"/>
                  </a:lnTo>
                  <a:lnTo>
                    <a:pt x="70743" y="15333"/>
                  </a:lnTo>
                  <a:lnTo>
                    <a:pt x="70458" y="15342"/>
                  </a:lnTo>
                  <a:lnTo>
                    <a:pt x="70065" y="15369"/>
                  </a:lnTo>
                  <a:lnTo>
                    <a:pt x="69681" y="15423"/>
                  </a:lnTo>
                  <a:lnTo>
                    <a:pt x="67671" y="15700"/>
                  </a:lnTo>
                  <a:lnTo>
                    <a:pt x="64653" y="16119"/>
                  </a:lnTo>
                  <a:lnTo>
                    <a:pt x="62635" y="16369"/>
                  </a:lnTo>
                  <a:lnTo>
                    <a:pt x="61626" y="16459"/>
                  </a:lnTo>
                  <a:lnTo>
                    <a:pt x="60456" y="16566"/>
                  </a:lnTo>
                  <a:lnTo>
                    <a:pt x="58107" y="16718"/>
                  </a:lnTo>
                  <a:lnTo>
                    <a:pt x="54580" y="16896"/>
                  </a:lnTo>
                  <a:lnTo>
                    <a:pt x="52223" y="17003"/>
                  </a:lnTo>
                  <a:lnTo>
                    <a:pt x="48597" y="17155"/>
                  </a:lnTo>
                  <a:lnTo>
                    <a:pt x="44945" y="17271"/>
                  </a:lnTo>
                  <a:lnTo>
                    <a:pt x="44927" y="17271"/>
                  </a:lnTo>
                  <a:lnTo>
                    <a:pt x="44909" y="17209"/>
                  </a:lnTo>
                  <a:lnTo>
                    <a:pt x="44891" y="17066"/>
                  </a:lnTo>
                  <a:lnTo>
                    <a:pt x="44891" y="16923"/>
                  </a:lnTo>
                  <a:lnTo>
                    <a:pt x="44811" y="15691"/>
                  </a:lnTo>
                  <a:lnTo>
                    <a:pt x="44641" y="13851"/>
                  </a:lnTo>
                  <a:lnTo>
                    <a:pt x="44489" y="12637"/>
                  </a:lnTo>
                  <a:lnTo>
                    <a:pt x="44284" y="11422"/>
                  </a:lnTo>
                  <a:lnTo>
                    <a:pt x="44025" y="10225"/>
                  </a:lnTo>
                  <a:lnTo>
                    <a:pt x="43694" y="9038"/>
                  </a:lnTo>
                  <a:lnTo>
                    <a:pt x="43293" y="7850"/>
                  </a:lnTo>
                  <a:lnTo>
                    <a:pt x="43051" y="7270"/>
                  </a:lnTo>
                  <a:lnTo>
                    <a:pt x="42873" y="6850"/>
                  </a:lnTo>
                  <a:lnTo>
                    <a:pt x="42480" y="6073"/>
                  </a:lnTo>
                  <a:lnTo>
                    <a:pt x="42060" y="5341"/>
                  </a:lnTo>
                  <a:lnTo>
                    <a:pt x="41596" y="4671"/>
                  </a:lnTo>
                  <a:lnTo>
                    <a:pt x="41105" y="4037"/>
                  </a:lnTo>
                  <a:lnTo>
                    <a:pt x="40578" y="3465"/>
                  </a:lnTo>
                  <a:lnTo>
                    <a:pt x="40015" y="2930"/>
                  </a:lnTo>
                  <a:lnTo>
                    <a:pt x="39417" y="2447"/>
                  </a:lnTo>
                  <a:lnTo>
                    <a:pt x="38792" y="2019"/>
                  </a:lnTo>
                  <a:lnTo>
                    <a:pt x="38140" y="1626"/>
                  </a:lnTo>
                  <a:lnTo>
                    <a:pt x="37452" y="1278"/>
                  </a:lnTo>
                  <a:lnTo>
                    <a:pt x="36738" y="974"/>
                  </a:lnTo>
                  <a:lnTo>
                    <a:pt x="35997" y="706"/>
                  </a:lnTo>
                  <a:lnTo>
                    <a:pt x="35229" y="492"/>
                  </a:lnTo>
                  <a:lnTo>
                    <a:pt x="34032" y="224"/>
                  </a:lnTo>
                  <a:lnTo>
                    <a:pt x="33193" y="108"/>
                  </a:lnTo>
                  <a:lnTo>
                    <a:pt x="32782" y="54"/>
                  </a:lnTo>
                  <a:lnTo>
                    <a:pt x="3196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2000">
                <a:solidFill>
                  <a:prstClr val="black"/>
                </a:solidFill>
              </a:endParaRPr>
            </a:p>
          </p:txBody>
        </p:sp>
        <p:sp>
          <p:nvSpPr>
            <p:cNvPr id="14" name="Google Shape;874;p30">
              <a:extLst>
                <a:ext uri="{FF2B5EF4-FFF2-40B4-BE49-F238E27FC236}">
                  <a16:creationId xmlns:a16="http://schemas.microsoft.com/office/drawing/2014/main" id="{B2170150-D7D2-4179-1B74-49E4E675A477}"/>
                </a:ext>
              </a:extLst>
            </p:cNvPr>
            <p:cNvSpPr/>
            <p:nvPr/>
          </p:nvSpPr>
          <p:spPr>
            <a:xfrm>
              <a:off x="1569808" y="1202995"/>
              <a:ext cx="2929416" cy="2683438"/>
            </a:xfrm>
            <a:custGeom>
              <a:avLst/>
              <a:gdLst/>
              <a:ahLst/>
              <a:cxnLst/>
              <a:rect l="l" t="t" r="r" b="b"/>
              <a:pathLst>
                <a:path w="71860" h="77603" extrusionOk="0">
                  <a:moveTo>
                    <a:pt x="31273" y="1"/>
                  </a:moveTo>
                  <a:lnTo>
                    <a:pt x="30532" y="37"/>
                  </a:lnTo>
                  <a:lnTo>
                    <a:pt x="29800" y="126"/>
                  </a:lnTo>
                  <a:lnTo>
                    <a:pt x="29076" y="251"/>
                  </a:lnTo>
                  <a:lnTo>
                    <a:pt x="28014" y="519"/>
                  </a:lnTo>
                  <a:lnTo>
                    <a:pt x="26647" y="1010"/>
                  </a:lnTo>
                  <a:lnTo>
                    <a:pt x="25326" y="1653"/>
                  </a:lnTo>
                  <a:lnTo>
                    <a:pt x="24058" y="2430"/>
                  </a:lnTo>
                  <a:lnTo>
                    <a:pt x="22825" y="3323"/>
                  </a:lnTo>
                  <a:lnTo>
                    <a:pt x="22227" y="3814"/>
                  </a:lnTo>
                  <a:lnTo>
                    <a:pt x="21923" y="4073"/>
                  </a:lnTo>
                  <a:lnTo>
                    <a:pt x="21343" y="4636"/>
                  </a:lnTo>
                  <a:lnTo>
                    <a:pt x="20816" y="5225"/>
                  </a:lnTo>
                  <a:lnTo>
                    <a:pt x="20334" y="5850"/>
                  </a:lnTo>
                  <a:lnTo>
                    <a:pt x="19905" y="6502"/>
                  </a:lnTo>
                  <a:lnTo>
                    <a:pt x="19530" y="7199"/>
                  </a:lnTo>
                  <a:lnTo>
                    <a:pt x="19200" y="7913"/>
                  </a:lnTo>
                  <a:lnTo>
                    <a:pt x="18923" y="8663"/>
                  </a:lnTo>
                  <a:lnTo>
                    <a:pt x="18807" y="9056"/>
                  </a:lnTo>
                  <a:lnTo>
                    <a:pt x="18521" y="10092"/>
                  </a:lnTo>
                  <a:lnTo>
                    <a:pt x="18048" y="12244"/>
                  </a:lnTo>
                  <a:lnTo>
                    <a:pt x="17789" y="13387"/>
                  </a:lnTo>
                  <a:lnTo>
                    <a:pt x="14913" y="13324"/>
                  </a:lnTo>
                  <a:lnTo>
                    <a:pt x="8993" y="13199"/>
                  </a:lnTo>
                  <a:lnTo>
                    <a:pt x="5992" y="13173"/>
                  </a:lnTo>
                  <a:lnTo>
                    <a:pt x="5394" y="13173"/>
                  </a:lnTo>
                  <a:lnTo>
                    <a:pt x="4188" y="13235"/>
                  </a:lnTo>
                  <a:lnTo>
                    <a:pt x="2376" y="13387"/>
                  </a:lnTo>
                  <a:lnTo>
                    <a:pt x="1170" y="13521"/>
                  </a:lnTo>
                  <a:lnTo>
                    <a:pt x="1054" y="13539"/>
                  </a:lnTo>
                  <a:lnTo>
                    <a:pt x="804" y="13682"/>
                  </a:lnTo>
                  <a:lnTo>
                    <a:pt x="581" y="13896"/>
                  </a:lnTo>
                  <a:lnTo>
                    <a:pt x="411" y="14137"/>
                  </a:lnTo>
                  <a:lnTo>
                    <a:pt x="366" y="14253"/>
                  </a:lnTo>
                  <a:lnTo>
                    <a:pt x="223" y="14780"/>
                  </a:lnTo>
                  <a:lnTo>
                    <a:pt x="54" y="15878"/>
                  </a:lnTo>
                  <a:lnTo>
                    <a:pt x="36" y="16423"/>
                  </a:lnTo>
                  <a:lnTo>
                    <a:pt x="0" y="21138"/>
                  </a:lnTo>
                  <a:lnTo>
                    <a:pt x="9" y="25844"/>
                  </a:lnTo>
                  <a:lnTo>
                    <a:pt x="18" y="27023"/>
                  </a:lnTo>
                  <a:lnTo>
                    <a:pt x="72" y="28202"/>
                  </a:lnTo>
                  <a:lnTo>
                    <a:pt x="179" y="30086"/>
                  </a:lnTo>
                  <a:lnTo>
                    <a:pt x="393" y="33854"/>
                  </a:lnTo>
                  <a:lnTo>
                    <a:pt x="465" y="35748"/>
                  </a:lnTo>
                  <a:lnTo>
                    <a:pt x="518" y="38668"/>
                  </a:lnTo>
                  <a:lnTo>
                    <a:pt x="563" y="43061"/>
                  </a:lnTo>
                  <a:lnTo>
                    <a:pt x="616" y="45981"/>
                  </a:lnTo>
                  <a:lnTo>
                    <a:pt x="661" y="47446"/>
                  </a:lnTo>
                  <a:lnTo>
                    <a:pt x="822" y="50973"/>
                  </a:lnTo>
                  <a:lnTo>
                    <a:pt x="1241" y="58019"/>
                  </a:lnTo>
                  <a:lnTo>
                    <a:pt x="1447" y="61546"/>
                  </a:lnTo>
                  <a:lnTo>
                    <a:pt x="1509" y="62546"/>
                  </a:lnTo>
                  <a:lnTo>
                    <a:pt x="1617" y="63538"/>
                  </a:lnTo>
                  <a:lnTo>
                    <a:pt x="1643" y="63707"/>
                  </a:lnTo>
                  <a:lnTo>
                    <a:pt x="1777" y="64002"/>
                  </a:lnTo>
                  <a:lnTo>
                    <a:pt x="1992" y="64207"/>
                  </a:lnTo>
                  <a:lnTo>
                    <a:pt x="2286" y="64305"/>
                  </a:lnTo>
                  <a:lnTo>
                    <a:pt x="2474" y="64305"/>
                  </a:lnTo>
                  <a:lnTo>
                    <a:pt x="2563" y="64288"/>
                  </a:lnTo>
                  <a:lnTo>
                    <a:pt x="2706" y="64234"/>
                  </a:lnTo>
                  <a:lnTo>
                    <a:pt x="2840" y="64118"/>
                  </a:lnTo>
                  <a:lnTo>
                    <a:pt x="2929" y="63752"/>
                  </a:lnTo>
                  <a:lnTo>
                    <a:pt x="2920" y="63475"/>
                  </a:lnTo>
                  <a:lnTo>
                    <a:pt x="2840" y="59867"/>
                  </a:lnTo>
                  <a:lnTo>
                    <a:pt x="2733" y="56269"/>
                  </a:lnTo>
                  <a:lnTo>
                    <a:pt x="2385" y="48223"/>
                  </a:lnTo>
                  <a:lnTo>
                    <a:pt x="2054" y="40168"/>
                  </a:lnTo>
                  <a:lnTo>
                    <a:pt x="2009" y="37846"/>
                  </a:lnTo>
                  <a:lnTo>
                    <a:pt x="2001" y="34372"/>
                  </a:lnTo>
                  <a:lnTo>
                    <a:pt x="1929" y="32059"/>
                  </a:lnTo>
                  <a:lnTo>
                    <a:pt x="1849" y="30908"/>
                  </a:lnTo>
                  <a:lnTo>
                    <a:pt x="1697" y="29059"/>
                  </a:lnTo>
                  <a:lnTo>
                    <a:pt x="1545" y="26291"/>
                  </a:lnTo>
                  <a:lnTo>
                    <a:pt x="1527" y="24433"/>
                  </a:lnTo>
                  <a:lnTo>
                    <a:pt x="1554" y="23505"/>
                  </a:lnTo>
                  <a:lnTo>
                    <a:pt x="1590" y="21924"/>
                  </a:lnTo>
                  <a:lnTo>
                    <a:pt x="1554" y="18745"/>
                  </a:lnTo>
                  <a:lnTo>
                    <a:pt x="1545" y="17155"/>
                  </a:lnTo>
                  <a:lnTo>
                    <a:pt x="1536" y="15995"/>
                  </a:lnTo>
                  <a:lnTo>
                    <a:pt x="1545" y="14789"/>
                  </a:lnTo>
                  <a:lnTo>
                    <a:pt x="2251" y="14700"/>
                  </a:lnTo>
                  <a:lnTo>
                    <a:pt x="2813" y="14673"/>
                  </a:lnTo>
                  <a:lnTo>
                    <a:pt x="7019" y="14700"/>
                  </a:lnTo>
                  <a:lnTo>
                    <a:pt x="11234" y="14726"/>
                  </a:lnTo>
                  <a:lnTo>
                    <a:pt x="14878" y="14753"/>
                  </a:lnTo>
                  <a:lnTo>
                    <a:pt x="18521" y="14789"/>
                  </a:lnTo>
                  <a:lnTo>
                    <a:pt x="18753" y="14780"/>
                  </a:lnTo>
                  <a:lnTo>
                    <a:pt x="19119" y="14664"/>
                  </a:lnTo>
                  <a:lnTo>
                    <a:pt x="19351" y="14432"/>
                  </a:lnTo>
                  <a:lnTo>
                    <a:pt x="19476" y="14066"/>
                  </a:lnTo>
                  <a:lnTo>
                    <a:pt x="19494" y="13842"/>
                  </a:lnTo>
                  <a:lnTo>
                    <a:pt x="19521" y="13324"/>
                  </a:lnTo>
                  <a:lnTo>
                    <a:pt x="19610" y="12289"/>
                  </a:lnTo>
                  <a:lnTo>
                    <a:pt x="19691" y="11780"/>
                  </a:lnTo>
                  <a:lnTo>
                    <a:pt x="19834" y="11119"/>
                  </a:lnTo>
                  <a:lnTo>
                    <a:pt x="20209" y="9851"/>
                  </a:lnTo>
                  <a:lnTo>
                    <a:pt x="20700" y="8663"/>
                  </a:lnTo>
                  <a:lnTo>
                    <a:pt x="21307" y="7556"/>
                  </a:lnTo>
                  <a:lnTo>
                    <a:pt x="22030" y="6520"/>
                  </a:lnTo>
                  <a:lnTo>
                    <a:pt x="22861" y="5573"/>
                  </a:lnTo>
                  <a:lnTo>
                    <a:pt x="23807" y="4698"/>
                  </a:lnTo>
                  <a:lnTo>
                    <a:pt x="24861" y="3903"/>
                  </a:lnTo>
                  <a:lnTo>
                    <a:pt x="25433" y="3546"/>
                  </a:lnTo>
                  <a:lnTo>
                    <a:pt x="26031" y="3189"/>
                  </a:lnTo>
                  <a:lnTo>
                    <a:pt x="27281" y="2609"/>
                  </a:lnTo>
                  <a:lnTo>
                    <a:pt x="28558" y="2180"/>
                  </a:lnTo>
                  <a:lnTo>
                    <a:pt x="29862" y="1894"/>
                  </a:lnTo>
                  <a:lnTo>
                    <a:pt x="31166" y="1769"/>
                  </a:lnTo>
                  <a:lnTo>
                    <a:pt x="32461" y="1778"/>
                  </a:lnTo>
                  <a:lnTo>
                    <a:pt x="33747" y="1948"/>
                  </a:lnTo>
                  <a:lnTo>
                    <a:pt x="34997" y="2251"/>
                  </a:lnTo>
                  <a:lnTo>
                    <a:pt x="36202" y="2707"/>
                  </a:lnTo>
                  <a:lnTo>
                    <a:pt x="37345" y="3305"/>
                  </a:lnTo>
                  <a:lnTo>
                    <a:pt x="38417" y="4037"/>
                  </a:lnTo>
                  <a:lnTo>
                    <a:pt x="39167" y="4689"/>
                  </a:lnTo>
                  <a:lnTo>
                    <a:pt x="39640" y="5171"/>
                  </a:lnTo>
                  <a:lnTo>
                    <a:pt x="40087" y="5680"/>
                  </a:lnTo>
                  <a:lnTo>
                    <a:pt x="40507" y="6225"/>
                  </a:lnTo>
                  <a:lnTo>
                    <a:pt x="40899" y="6806"/>
                  </a:lnTo>
                  <a:lnTo>
                    <a:pt x="41257" y="7413"/>
                  </a:lnTo>
                  <a:lnTo>
                    <a:pt x="41587" y="8065"/>
                  </a:lnTo>
                  <a:lnTo>
                    <a:pt x="41882" y="8752"/>
                  </a:lnTo>
                  <a:lnTo>
                    <a:pt x="42141" y="9467"/>
                  </a:lnTo>
                  <a:lnTo>
                    <a:pt x="42364" y="10217"/>
                  </a:lnTo>
                  <a:lnTo>
                    <a:pt x="42462" y="10610"/>
                  </a:lnTo>
                  <a:lnTo>
                    <a:pt x="42677" y="11512"/>
                  </a:lnTo>
                  <a:lnTo>
                    <a:pt x="43114" y="13316"/>
                  </a:lnTo>
                  <a:lnTo>
                    <a:pt x="43355" y="14691"/>
                  </a:lnTo>
                  <a:lnTo>
                    <a:pt x="43453" y="15619"/>
                  </a:lnTo>
                  <a:lnTo>
                    <a:pt x="43471" y="16557"/>
                  </a:lnTo>
                  <a:lnTo>
                    <a:pt x="43391" y="17504"/>
                  </a:lnTo>
                  <a:lnTo>
                    <a:pt x="43302" y="17977"/>
                  </a:lnTo>
                  <a:lnTo>
                    <a:pt x="43284" y="18111"/>
                  </a:lnTo>
                  <a:lnTo>
                    <a:pt x="43275" y="18334"/>
                  </a:lnTo>
                  <a:lnTo>
                    <a:pt x="43319" y="18522"/>
                  </a:lnTo>
                  <a:lnTo>
                    <a:pt x="43409" y="18665"/>
                  </a:lnTo>
                  <a:lnTo>
                    <a:pt x="43534" y="18781"/>
                  </a:lnTo>
                  <a:lnTo>
                    <a:pt x="43703" y="18861"/>
                  </a:lnTo>
                  <a:lnTo>
                    <a:pt x="44025" y="18924"/>
                  </a:lnTo>
                  <a:lnTo>
                    <a:pt x="44293" y="18915"/>
                  </a:lnTo>
                  <a:lnTo>
                    <a:pt x="47677" y="18790"/>
                  </a:lnTo>
                  <a:lnTo>
                    <a:pt x="52767" y="18602"/>
                  </a:lnTo>
                  <a:lnTo>
                    <a:pt x="56152" y="18441"/>
                  </a:lnTo>
                  <a:lnTo>
                    <a:pt x="57840" y="18334"/>
                  </a:lnTo>
                  <a:lnTo>
                    <a:pt x="59143" y="18245"/>
                  </a:lnTo>
                  <a:lnTo>
                    <a:pt x="61724" y="17986"/>
                  </a:lnTo>
                  <a:lnTo>
                    <a:pt x="65609" y="17530"/>
                  </a:lnTo>
                  <a:lnTo>
                    <a:pt x="68189" y="17218"/>
                  </a:lnTo>
                  <a:lnTo>
                    <a:pt x="69154" y="17084"/>
                  </a:lnTo>
                  <a:lnTo>
                    <a:pt x="70243" y="16905"/>
                  </a:lnTo>
                  <a:lnTo>
                    <a:pt x="70029" y="25826"/>
                  </a:lnTo>
                  <a:lnTo>
                    <a:pt x="69824" y="34515"/>
                  </a:lnTo>
                  <a:lnTo>
                    <a:pt x="69127" y="34256"/>
                  </a:lnTo>
                  <a:lnTo>
                    <a:pt x="68064" y="33854"/>
                  </a:lnTo>
                  <a:lnTo>
                    <a:pt x="67350" y="33640"/>
                  </a:lnTo>
                  <a:lnTo>
                    <a:pt x="66984" y="33560"/>
                  </a:lnTo>
                  <a:lnTo>
                    <a:pt x="66716" y="33506"/>
                  </a:lnTo>
                  <a:lnTo>
                    <a:pt x="66162" y="33444"/>
                  </a:lnTo>
                  <a:lnTo>
                    <a:pt x="65323" y="33426"/>
                  </a:lnTo>
                  <a:lnTo>
                    <a:pt x="64198" y="33551"/>
                  </a:lnTo>
                  <a:lnTo>
                    <a:pt x="63099" y="33837"/>
                  </a:lnTo>
                  <a:lnTo>
                    <a:pt x="62072" y="34265"/>
                  </a:lnTo>
                  <a:lnTo>
                    <a:pt x="61358" y="34676"/>
                  </a:lnTo>
                  <a:lnTo>
                    <a:pt x="60920" y="34988"/>
                  </a:lnTo>
                  <a:lnTo>
                    <a:pt x="60510" y="35328"/>
                  </a:lnTo>
                  <a:lnTo>
                    <a:pt x="60144" y="35694"/>
                  </a:lnTo>
                  <a:lnTo>
                    <a:pt x="59822" y="36087"/>
                  </a:lnTo>
                  <a:lnTo>
                    <a:pt x="59545" y="36507"/>
                  </a:lnTo>
                  <a:lnTo>
                    <a:pt x="59429" y="36730"/>
                  </a:lnTo>
                  <a:lnTo>
                    <a:pt x="59206" y="37176"/>
                  </a:lnTo>
                  <a:lnTo>
                    <a:pt x="58813" y="38087"/>
                  </a:lnTo>
                  <a:lnTo>
                    <a:pt x="58500" y="39007"/>
                  </a:lnTo>
                  <a:lnTo>
                    <a:pt x="58277" y="39945"/>
                  </a:lnTo>
                  <a:lnTo>
                    <a:pt x="58143" y="40891"/>
                  </a:lnTo>
                  <a:lnTo>
                    <a:pt x="58125" y="41856"/>
                  </a:lnTo>
                  <a:lnTo>
                    <a:pt x="58233" y="42829"/>
                  </a:lnTo>
                  <a:lnTo>
                    <a:pt x="58474" y="43802"/>
                  </a:lnTo>
                  <a:lnTo>
                    <a:pt x="58652" y="44302"/>
                  </a:lnTo>
                  <a:lnTo>
                    <a:pt x="58849" y="44776"/>
                  </a:lnTo>
                  <a:lnTo>
                    <a:pt x="59295" y="45678"/>
                  </a:lnTo>
                  <a:lnTo>
                    <a:pt x="59804" y="46508"/>
                  </a:lnTo>
                  <a:lnTo>
                    <a:pt x="60403" y="47258"/>
                  </a:lnTo>
                  <a:lnTo>
                    <a:pt x="61081" y="47901"/>
                  </a:lnTo>
                  <a:lnTo>
                    <a:pt x="61849" y="48446"/>
                  </a:lnTo>
                  <a:lnTo>
                    <a:pt x="62724" y="48866"/>
                  </a:lnTo>
                  <a:lnTo>
                    <a:pt x="63698" y="49151"/>
                  </a:lnTo>
                  <a:lnTo>
                    <a:pt x="64233" y="49232"/>
                  </a:lnTo>
                  <a:lnTo>
                    <a:pt x="64876" y="49312"/>
                  </a:lnTo>
                  <a:lnTo>
                    <a:pt x="66171" y="49437"/>
                  </a:lnTo>
                  <a:lnTo>
                    <a:pt x="67136" y="49437"/>
                  </a:lnTo>
                  <a:lnTo>
                    <a:pt x="67779" y="49375"/>
                  </a:lnTo>
                  <a:lnTo>
                    <a:pt x="68422" y="49241"/>
                  </a:lnTo>
                  <a:lnTo>
                    <a:pt x="69047" y="49035"/>
                  </a:lnTo>
                  <a:lnTo>
                    <a:pt x="69359" y="48883"/>
                  </a:lnTo>
                  <a:lnTo>
                    <a:pt x="69449" y="48883"/>
                  </a:lnTo>
                  <a:lnTo>
                    <a:pt x="69708" y="48928"/>
                  </a:lnTo>
                  <a:lnTo>
                    <a:pt x="69699" y="52241"/>
                  </a:lnTo>
                  <a:lnTo>
                    <a:pt x="69708" y="55554"/>
                  </a:lnTo>
                  <a:lnTo>
                    <a:pt x="69770" y="58885"/>
                  </a:lnTo>
                  <a:lnTo>
                    <a:pt x="69841" y="62171"/>
                  </a:lnTo>
                  <a:lnTo>
                    <a:pt x="68520" y="62162"/>
                  </a:lnTo>
                  <a:lnTo>
                    <a:pt x="67064" y="62180"/>
                  </a:lnTo>
                  <a:lnTo>
                    <a:pt x="64135" y="62234"/>
                  </a:lnTo>
                  <a:lnTo>
                    <a:pt x="58286" y="62368"/>
                  </a:lnTo>
                  <a:lnTo>
                    <a:pt x="55357" y="62466"/>
                  </a:lnTo>
                  <a:lnTo>
                    <a:pt x="52866" y="62573"/>
                  </a:lnTo>
                  <a:lnTo>
                    <a:pt x="47874" y="62886"/>
                  </a:lnTo>
                  <a:lnTo>
                    <a:pt x="45382" y="63046"/>
                  </a:lnTo>
                  <a:lnTo>
                    <a:pt x="45105" y="63073"/>
                  </a:lnTo>
                  <a:lnTo>
                    <a:pt x="44757" y="63198"/>
                  </a:lnTo>
                  <a:lnTo>
                    <a:pt x="44561" y="63314"/>
                  </a:lnTo>
                  <a:lnTo>
                    <a:pt x="44329" y="63564"/>
                  </a:lnTo>
                  <a:lnTo>
                    <a:pt x="44105" y="64011"/>
                  </a:lnTo>
                  <a:lnTo>
                    <a:pt x="44043" y="64288"/>
                  </a:lnTo>
                  <a:lnTo>
                    <a:pt x="43721" y="65815"/>
                  </a:lnTo>
                  <a:lnTo>
                    <a:pt x="43078" y="68878"/>
                  </a:lnTo>
                  <a:lnTo>
                    <a:pt x="42712" y="70396"/>
                  </a:lnTo>
                  <a:lnTo>
                    <a:pt x="42632" y="70717"/>
                  </a:lnTo>
                  <a:lnTo>
                    <a:pt x="42435" y="71351"/>
                  </a:lnTo>
                  <a:lnTo>
                    <a:pt x="42185" y="71967"/>
                  </a:lnTo>
                  <a:lnTo>
                    <a:pt x="41873" y="72530"/>
                  </a:lnTo>
                  <a:lnTo>
                    <a:pt x="41676" y="72780"/>
                  </a:lnTo>
                  <a:lnTo>
                    <a:pt x="41444" y="73048"/>
                  </a:lnTo>
                  <a:lnTo>
                    <a:pt x="40962" y="73548"/>
                  </a:lnTo>
                  <a:lnTo>
                    <a:pt x="40435" y="73994"/>
                  </a:lnTo>
                  <a:lnTo>
                    <a:pt x="39873" y="74396"/>
                  </a:lnTo>
                  <a:lnTo>
                    <a:pt x="39283" y="74754"/>
                  </a:lnTo>
                  <a:lnTo>
                    <a:pt x="38667" y="75057"/>
                  </a:lnTo>
                  <a:lnTo>
                    <a:pt x="38015" y="75307"/>
                  </a:lnTo>
                  <a:lnTo>
                    <a:pt x="37336" y="75513"/>
                  </a:lnTo>
                  <a:lnTo>
                    <a:pt x="36988" y="75593"/>
                  </a:lnTo>
                  <a:lnTo>
                    <a:pt x="35765" y="75825"/>
                  </a:lnTo>
                  <a:lnTo>
                    <a:pt x="34532" y="76022"/>
                  </a:lnTo>
                  <a:lnTo>
                    <a:pt x="34095" y="76093"/>
                  </a:lnTo>
                  <a:lnTo>
                    <a:pt x="33246" y="76147"/>
                  </a:lnTo>
                  <a:lnTo>
                    <a:pt x="32425" y="76093"/>
                  </a:lnTo>
                  <a:lnTo>
                    <a:pt x="31630" y="75950"/>
                  </a:lnTo>
                  <a:lnTo>
                    <a:pt x="30862" y="75718"/>
                  </a:lnTo>
                  <a:lnTo>
                    <a:pt x="30112" y="75396"/>
                  </a:lnTo>
                  <a:lnTo>
                    <a:pt x="29389" y="75004"/>
                  </a:lnTo>
                  <a:lnTo>
                    <a:pt x="28692" y="74539"/>
                  </a:lnTo>
                  <a:lnTo>
                    <a:pt x="28353" y="74280"/>
                  </a:lnTo>
                  <a:lnTo>
                    <a:pt x="28165" y="74119"/>
                  </a:lnTo>
                  <a:lnTo>
                    <a:pt x="27826" y="73744"/>
                  </a:lnTo>
                  <a:lnTo>
                    <a:pt x="27397" y="73084"/>
                  </a:lnTo>
                  <a:lnTo>
                    <a:pt x="27174" y="72619"/>
                  </a:lnTo>
                  <a:lnTo>
                    <a:pt x="27004" y="72244"/>
                  </a:lnTo>
                  <a:lnTo>
                    <a:pt x="26763" y="71485"/>
                  </a:lnTo>
                  <a:lnTo>
                    <a:pt x="26629" y="70726"/>
                  </a:lnTo>
                  <a:lnTo>
                    <a:pt x="26603" y="69985"/>
                  </a:lnTo>
                  <a:lnTo>
                    <a:pt x="26674" y="69244"/>
                  </a:lnTo>
                  <a:lnTo>
                    <a:pt x="26844" y="68503"/>
                  </a:lnTo>
                  <a:lnTo>
                    <a:pt x="27085" y="67779"/>
                  </a:lnTo>
                  <a:lnTo>
                    <a:pt x="27415" y="67047"/>
                  </a:lnTo>
                  <a:lnTo>
                    <a:pt x="27612" y="66690"/>
                  </a:lnTo>
                  <a:lnTo>
                    <a:pt x="27737" y="66440"/>
                  </a:lnTo>
                  <a:lnTo>
                    <a:pt x="27915" y="65984"/>
                  </a:lnTo>
                  <a:lnTo>
                    <a:pt x="27996" y="65591"/>
                  </a:lnTo>
                  <a:lnTo>
                    <a:pt x="27960" y="65252"/>
                  </a:lnTo>
                  <a:lnTo>
                    <a:pt x="27817" y="64975"/>
                  </a:lnTo>
                  <a:lnTo>
                    <a:pt x="27576" y="64752"/>
                  </a:lnTo>
                  <a:lnTo>
                    <a:pt x="27219" y="64582"/>
                  </a:lnTo>
                  <a:lnTo>
                    <a:pt x="26754" y="64466"/>
                  </a:lnTo>
                  <a:lnTo>
                    <a:pt x="26486" y="64439"/>
                  </a:lnTo>
                  <a:lnTo>
                    <a:pt x="21468" y="64002"/>
                  </a:lnTo>
                  <a:lnTo>
                    <a:pt x="16458" y="63600"/>
                  </a:lnTo>
                  <a:lnTo>
                    <a:pt x="11127" y="63127"/>
                  </a:lnTo>
                  <a:lnTo>
                    <a:pt x="5805" y="62627"/>
                  </a:lnTo>
                  <a:lnTo>
                    <a:pt x="5635" y="62618"/>
                  </a:lnTo>
                  <a:lnTo>
                    <a:pt x="5340" y="62653"/>
                  </a:lnTo>
                  <a:lnTo>
                    <a:pt x="5081" y="62770"/>
                  </a:lnTo>
                  <a:lnTo>
                    <a:pt x="4903" y="62993"/>
                  </a:lnTo>
                  <a:lnTo>
                    <a:pt x="4840" y="63162"/>
                  </a:lnTo>
                  <a:lnTo>
                    <a:pt x="4796" y="63350"/>
                  </a:lnTo>
                  <a:lnTo>
                    <a:pt x="4840" y="63654"/>
                  </a:lnTo>
                  <a:lnTo>
                    <a:pt x="5010" y="63895"/>
                  </a:lnTo>
                  <a:lnTo>
                    <a:pt x="5269" y="64082"/>
                  </a:lnTo>
                  <a:lnTo>
                    <a:pt x="5430" y="64154"/>
                  </a:lnTo>
                  <a:lnTo>
                    <a:pt x="5698" y="64243"/>
                  </a:lnTo>
                  <a:lnTo>
                    <a:pt x="5983" y="64297"/>
                  </a:lnTo>
                  <a:lnTo>
                    <a:pt x="8243" y="64627"/>
                  </a:lnTo>
                  <a:lnTo>
                    <a:pt x="10502" y="64904"/>
                  </a:lnTo>
                  <a:lnTo>
                    <a:pt x="13208" y="65136"/>
                  </a:lnTo>
                  <a:lnTo>
                    <a:pt x="15913" y="65341"/>
                  </a:lnTo>
                  <a:lnTo>
                    <a:pt x="18539" y="65574"/>
                  </a:lnTo>
                  <a:lnTo>
                    <a:pt x="21164" y="65815"/>
                  </a:lnTo>
                  <a:lnTo>
                    <a:pt x="23432" y="66011"/>
                  </a:lnTo>
                  <a:lnTo>
                    <a:pt x="25808" y="66216"/>
                  </a:lnTo>
                  <a:lnTo>
                    <a:pt x="25656" y="66502"/>
                  </a:lnTo>
                  <a:lnTo>
                    <a:pt x="25415" y="67074"/>
                  </a:lnTo>
                  <a:lnTo>
                    <a:pt x="25227" y="67645"/>
                  </a:lnTo>
                  <a:lnTo>
                    <a:pt x="25102" y="68217"/>
                  </a:lnTo>
                  <a:lnTo>
                    <a:pt x="24995" y="69083"/>
                  </a:lnTo>
                  <a:lnTo>
                    <a:pt x="24986" y="70262"/>
                  </a:lnTo>
                  <a:lnTo>
                    <a:pt x="25031" y="70851"/>
                  </a:lnTo>
                  <a:lnTo>
                    <a:pt x="25084" y="71396"/>
                  </a:lnTo>
                  <a:lnTo>
                    <a:pt x="25326" y="72423"/>
                  </a:lnTo>
                  <a:lnTo>
                    <a:pt x="25701" y="73387"/>
                  </a:lnTo>
                  <a:lnTo>
                    <a:pt x="26210" y="74280"/>
                  </a:lnTo>
                  <a:lnTo>
                    <a:pt x="26844" y="75084"/>
                  </a:lnTo>
                  <a:lnTo>
                    <a:pt x="27585" y="75780"/>
                  </a:lnTo>
                  <a:lnTo>
                    <a:pt x="28433" y="76379"/>
                  </a:lnTo>
                  <a:lnTo>
                    <a:pt x="29380" y="76843"/>
                  </a:lnTo>
                  <a:lnTo>
                    <a:pt x="29889" y="77022"/>
                  </a:lnTo>
                  <a:lnTo>
                    <a:pt x="30567" y="77218"/>
                  </a:lnTo>
                  <a:lnTo>
                    <a:pt x="31925" y="77495"/>
                  </a:lnTo>
                  <a:lnTo>
                    <a:pt x="33291" y="77602"/>
                  </a:lnTo>
                  <a:lnTo>
                    <a:pt x="34675" y="77566"/>
                  </a:lnTo>
                  <a:lnTo>
                    <a:pt x="35381" y="77486"/>
                  </a:lnTo>
                  <a:lnTo>
                    <a:pt x="35863" y="77424"/>
                  </a:lnTo>
                  <a:lnTo>
                    <a:pt x="36801" y="77245"/>
                  </a:lnTo>
                  <a:lnTo>
                    <a:pt x="37711" y="77022"/>
                  </a:lnTo>
                  <a:lnTo>
                    <a:pt x="38604" y="76736"/>
                  </a:lnTo>
                  <a:lnTo>
                    <a:pt x="39462" y="76388"/>
                  </a:lnTo>
                  <a:lnTo>
                    <a:pt x="40292" y="75977"/>
                  </a:lnTo>
                  <a:lnTo>
                    <a:pt x="41096" y="75486"/>
                  </a:lnTo>
                  <a:lnTo>
                    <a:pt x="41864" y="74923"/>
                  </a:lnTo>
                  <a:lnTo>
                    <a:pt x="42239" y="74611"/>
                  </a:lnTo>
                  <a:lnTo>
                    <a:pt x="42569" y="74316"/>
                  </a:lnTo>
                  <a:lnTo>
                    <a:pt x="43159" y="73691"/>
                  </a:lnTo>
                  <a:lnTo>
                    <a:pt x="43659" y="73012"/>
                  </a:lnTo>
                  <a:lnTo>
                    <a:pt x="43945" y="72450"/>
                  </a:lnTo>
                  <a:lnTo>
                    <a:pt x="44096" y="72048"/>
                  </a:lnTo>
                  <a:lnTo>
                    <a:pt x="44159" y="71833"/>
                  </a:lnTo>
                  <a:lnTo>
                    <a:pt x="44570" y="70235"/>
                  </a:lnTo>
                  <a:lnTo>
                    <a:pt x="45347" y="67020"/>
                  </a:lnTo>
                  <a:lnTo>
                    <a:pt x="45704" y="65404"/>
                  </a:lnTo>
                  <a:lnTo>
                    <a:pt x="45748" y="65234"/>
                  </a:lnTo>
                  <a:lnTo>
                    <a:pt x="45847" y="64966"/>
                  </a:lnTo>
                  <a:lnTo>
                    <a:pt x="45998" y="64797"/>
                  </a:lnTo>
                  <a:lnTo>
                    <a:pt x="46249" y="64698"/>
                  </a:lnTo>
                  <a:lnTo>
                    <a:pt x="46427" y="64681"/>
                  </a:lnTo>
                  <a:lnTo>
                    <a:pt x="49151" y="64484"/>
                  </a:lnTo>
                  <a:lnTo>
                    <a:pt x="53232" y="64172"/>
                  </a:lnTo>
                  <a:lnTo>
                    <a:pt x="55955" y="64002"/>
                  </a:lnTo>
                  <a:lnTo>
                    <a:pt x="57313" y="63930"/>
                  </a:lnTo>
                  <a:lnTo>
                    <a:pt x="60653" y="63814"/>
                  </a:lnTo>
                  <a:lnTo>
                    <a:pt x="67332" y="63689"/>
                  </a:lnTo>
                  <a:lnTo>
                    <a:pt x="70663" y="63627"/>
                  </a:lnTo>
                  <a:lnTo>
                    <a:pt x="70797" y="63618"/>
                  </a:lnTo>
                  <a:lnTo>
                    <a:pt x="71038" y="63573"/>
                  </a:lnTo>
                  <a:lnTo>
                    <a:pt x="71226" y="63493"/>
                  </a:lnTo>
                  <a:lnTo>
                    <a:pt x="71377" y="63368"/>
                  </a:lnTo>
                  <a:lnTo>
                    <a:pt x="71476" y="63225"/>
                  </a:lnTo>
                  <a:lnTo>
                    <a:pt x="71529" y="63046"/>
                  </a:lnTo>
                  <a:lnTo>
                    <a:pt x="71538" y="62841"/>
                  </a:lnTo>
                  <a:lnTo>
                    <a:pt x="71494" y="62609"/>
                  </a:lnTo>
                  <a:lnTo>
                    <a:pt x="71458" y="62484"/>
                  </a:lnTo>
                  <a:lnTo>
                    <a:pt x="71413" y="62314"/>
                  </a:lnTo>
                  <a:lnTo>
                    <a:pt x="71413" y="62144"/>
                  </a:lnTo>
                  <a:lnTo>
                    <a:pt x="71485" y="61117"/>
                  </a:lnTo>
                  <a:lnTo>
                    <a:pt x="71502" y="60099"/>
                  </a:lnTo>
                  <a:lnTo>
                    <a:pt x="71288" y="54572"/>
                  </a:lnTo>
                  <a:lnTo>
                    <a:pt x="71074" y="49053"/>
                  </a:lnTo>
                  <a:lnTo>
                    <a:pt x="71083" y="48223"/>
                  </a:lnTo>
                  <a:lnTo>
                    <a:pt x="71136" y="47392"/>
                  </a:lnTo>
                  <a:lnTo>
                    <a:pt x="71136" y="47223"/>
                  </a:lnTo>
                  <a:lnTo>
                    <a:pt x="71065" y="46946"/>
                  </a:lnTo>
                  <a:lnTo>
                    <a:pt x="70904" y="46740"/>
                  </a:lnTo>
                  <a:lnTo>
                    <a:pt x="70654" y="46633"/>
                  </a:lnTo>
                  <a:lnTo>
                    <a:pt x="70493" y="46624"/>
                  </a:lnTo>
                  <a:lnTo>
                    <a:pt x="70234" y="46633"/>
                  </a:lnTo>
                  <a:lnTo>
                    <a:pt x="69708" y="46749"/>
                  </a:lnTo>
                  <a:lnTo>
                    <a:pt x="69475" y="46865"/>
                  </a:lnTo>
                  <a:lnTo>
                    <a:pt x="69145" y="47053"/>
                  </a:lnTo>
                  <a:lnTo>
                    <a:pt x="68457" y="47339"/>
                  </a:lnTo>
                  <a:lnTo>
                    <a:pt x="67761" y="47517"/>
                  </a:lnTo>
                  <a:lnTo>
                    <a:pt x="67064" y="47615"/>
                  </a:lnTo>
                  <a:lnTo>
                    <a:pt x="65993" y="47651"/>
                  </a:lnTo>
                  <a:lnTo>
                    <a:pt x="64564" y="47562"/>
                  </a:lnTo>
                  <a:lnTo>
                    <a:pt x="63841" y="47508"/>
                  </a:lnTo>
                  <a:lnTo>
                    <a:pt x="63716" y="47490"/>
                  </a:lnTo>
                  <a:lnTo>
                    <a:pt x="63474" y="47410"/>
                  </a:lnTo>
                  <a:lnTo>
                    <a:pt x="63108" y="47223"/>
                  </a:lnTo>
                  <a:lnTo>
                    <a:pt x="62894" y="47062"/>
                  </a:lnTo>
                  <a:lnTo>
                    <a:pt x="62394" y="46678"/>
                  </a:lnTo>
                  <a:lnTo>
                    <a:pt x="61537" y="45865"/>
                  </a:lnTo>
                  <a:lnTo>
                    <a:pt x="60992" y="45222"/>
                  </a:lnTo>
                  <a:lnTo>
                    <a:pt x="60679" y="44776"/>
                  </a:lnTo>
                  <a:lnTo>
                    <a:pt x="60411" y="44311"/>
                  </a:lnTo>
                  <a:lnTo>
                    <a:pt x="60188" y="43829"/>
                  </a:lnTo>
                  <a:lnTo>
                    <a:pt x="60001" y="43338"/>
                  </a:lnTo>
                  <a:lnTo>
                    <a:pt x="59858" y="42829"/>
                  </a:lnTo>
                  <a:lnTo>
                    <a:pt x="59760" y="42302"/>
                  </a:lnTo>
                  <a:lnTo>
                    <a:pt x="59715" y="41757"/>
                  </a:lnTo>
                  <a:lnTo>
                    <a:pt x="59706" y="41195"/>
                  </a:lnTo>
                  <a:lnTo>
                    <a:pt x="59751" y="40614"/>
                  </a:lnTo>
                  <a:lnTo>
                    <a:pt x="59840" y="40016"/>
                  </a:lnTo>
                  <a:lnTo>
                    <a:pt x="59974" y="39400"/>
                  </a:lnTo>
                  <a:lnTo>
                    <a:pt x="60063" y="39087"/>
                  </a:lnTo>
                  <a:lnTo>
                    <a:pt x="60135" y="38855"/>
                  </a:lnTo>
                  <a:lnTo>
                    <a:pt x="60322" y="38409"/>
                  </a:lnTo>
                  <a:lnTo>
                    <a:pt x="60545" y="37971"/>
                  </a:lnTo>
                  <a:lnTo>
                    <a:pt x="60813" y="37560"/>
                  </a:lnTo>
                  <a:lnTo>
                    <a:pt x="61269" y="36989"/>
                  </a:lnTo>
                  <a:lnTo>
                    <a:pt x="62001" y="36319"/>
                  </a:lnTo>
                  <a:lnTo>
                    <a:pt x="62831" y="35774"/>
                  </a:lnTo>
                  <a:lnTo>
                    <a:pt x="63501" y="35462"/>
                  </a:lnTo>
                  <a:lnTo>
                    <a:pt x="63966" y="35301"/>
                  </a:lnTo>
                  <a:lnTo>
                    <a:pt x="64439" y="35185"/>
                  </a:lnTo>
                  <a:lnTo>
                    <a:pt x="64921" y="35105"/>
                  </a:lnTo>
                  <a:lnTo>
                    <a:pt x="65412" y="35078"/>
                  </a:lnTo>
                  <a:lnTo>
                    <a:pt x="65894" y="35096"/>
                  </a:lnTo>
                  <a:lnTo>
                    <a:pt x="66136" y="35131"/>
                  </a:lnTo>
                  <a:lnTo>
                    <a:pt x="66680" y="35221"/>
                  </a:lnTo>
                  <a:lnTo>
                    <a:pt x="67707" y="35497"/>
                  </a:lnTo>
                  <a:lnTo>
                    <a:pt x="68422" y="35801"/>
                  </a:lnTo>
                  <a:lnTo>
                    <a:pt x="68877" y="36060"/>
                  </a:lnTo>
                  <a:lnTo>
                    <a:pt x="69315" y="36364"/>
                  </a:lnTo>
                  <a:lnTo>
                    <a:pt x="69725" y="36721"/>
                  </a:lnTo>
                  <a:lnTo>
                    <a:pt x="69922" y="36917"/>
                  </a:lnTo>
                  <a:lnTo>
                    <a:pt x="70011" y="36998"/>
                  </a:lnTo>
                  <a:lnTo>
                    <a:pt x="70261" y="37132"/>
                  </a:lnTo>
                  <a:lnTo>
                    <a:pt x="70547" y="37203"/>
                  </a:lnTo>
                  <a:lnTo>
                    <a:pt x="70815" y="37203"/>
                  </a:lnTo>
                  <a:lnTo>
                    <a:pt x="70922" y="37167"/>
                  </a:lnTo>
                  <a:lnTo>
                    <a:pt x="71020" y="37123"/>
                  </a:lnTo>
                  <a:lnTo>
                    <a:pt x="71172" y="36926"/>
                  </a:lnTo>
                  <a:lnTo>
                    <a:pt x="71360" y="36542"/>
                  </a:lnTo>
                  <a:lnTo>
                    <a:pt x="71476" y="36283"/>
                  </a:lnTo>
                  <a:lnTo>
                    <a:pt x="71502" y="36123"/>
                  </a:lnTo>
                  <a:lnTo>
                    <a:pt x="71485" y="35935"/>
                  </a:lnTo>
                  <a:lnTo>
                    <a:pt x="71690" y="28407"/>
                  </a:lnTo>
                  <a:lnTo>
                    <a:pt x="71860" y="20879"/>
                  </a:lnTo>
                  <a:lnTo>
                    <a:pt x="71860" y="20299"/>
                  </a:lnTo>
                  <a:lnTo>
                    <a:pt x="71833" y="19147"/>
                  </a:lnTo>
                  <a:lnTo>
                    <a:pt x="71726" y="17405"/>
                  </a:lnTo>
                  <a:lnTo>
                    <a:pt x="71654" y="16253"/>
                  </a:lnTo>
                  <a:lnTo>
                    <a:pt x="71627" y="16012"/>
                  </a:lnTo>
                  <a:lnTo>
                    <a:pt x="71520" y="15736"/>
                  </a:lnTo>
                  <a:lnTo>
                    <a:pt x="71413" y="15584"/>
                  </a:lnTo>
                  <a:lnTo>
                    <a:pt x="71279" y="15468"/>
                  </a:lnTo>
                  <a:lnTo>
                    <a:pt x="71110" y="15378"/>
                  </a:lnTo>
                  <a:lnTo>
                    <a:pt x="70806" y="15325"/>
                  </a:lnTo>
                  <a:lnTo>
                    <a:pt x="70556" y="15334"/>
                  </a:lnTo>
                  <a:lnTo>
                    <a:pt x="69038" y="15521"/>
                  </a:lnTo>
                  <a:lnTo>
                    <a:pt x="67511" y="15700"/>
                  </a:lnTo>
                  <a:lnTo>
                    <a:pt x="65234" y="15986"/>
                  </a:lnTo>
                  <a:lnTo>
                    <a:pt x="61805" y="16414"/>
                  </a:lnTo>
                  <a:lnTo>
                    <a:pt x="59518" y="16646"/>
                  </a:lnTo>
                  <a:lnTo>
                    <a:pt x="58375" y="16736"/>
                  </a:lnTo>
                  <a:lnTo>
                    <a:pt x="56956" y="16825"/>
                  </a:lnTo>
                  <a:lnTo>
                    <a:pt x="54098" y="16959"/>
                  </a:lnTo>
                  <a:lnTo>
                    <a:pt x="49820" y="17102"/>
                  </a:lnTo>
                  <a:lnTo>
                    <a:pt x="46963" y="17200"/>
                  </a:lnTo>
                  <a:lnTo>
                    <a:pt x="45981" y="17280"/>
                  </a:lnTo>
                  <a:lnTo>
                    <a:pt x="44963" y="17388"/>
                  </a:lnTo>
                  <a:lnTo>
                    <a:pt x="44936" y="17111"/>
                  </a:lnTo>
                  <a:lnTo>
                    <a:pt x="44918" y="16905"/>
                  </a:lnTo>
                  <a:lnTo>
                    <a:pt x="44846" y="15673"/>
                  </a:lnTo>
                  <a:lnTo>
                    <a:pt x="44677" y="13833"/>
                  </a:lnTo>
                  <a:lnTo>
                    <a:pt x="44516" y="12619"/>
                  </a:lnTo>
                  <a:lnTo>
                    <a:pt x="44311" y="11405"/>
                  </a:lnTo>
                  <a:lnTo>
                    <a:pt x="44043" y="10208"/>
                  </a:lnTo>
                  <a:lnTo>
                    <a:pt x="43712" y="9020"/>
                  </a:lnTo>
                  <a:lnTo>
                    <a:pt x="43311" y="7833"/>
                  </a:lnTo>
                  <a:lnTo>
                    <a:pt x="43069" y="7252"/>
                  </a:lnTo>
                  <a:lnTo>
                    <a:pt x="42891" y="6841"/>
                  </a:lnTo>
                  <a:lnTo>
                    <a:pt x="42498" y="6055"/>
                  </a:lnTo>
                  <a:lnTo>
                    <a:pt x="42078" y="5332"/>
                  </a:lnTo>
                  <a:lnTo>
                    <a:pt x="41614" y="4653"/>
                  </a:lnTo>
                  <a:lnTo>
                    <a:pt x="41114" y="4028"/>
                  </a:lnTo>
                  <a:lnTo>
                    <a:pt x="40587" y="3457"/>
                  </a:lnTo>
                  <a:lnTo>
                    <a:pt x="40024" y="2921"/>
                  </a:lnTo>
                  <a:lnTo>
                    <a:pt x="39426" y="2448"/>
                  </a:lnTo>
                  <a:lnTo>
                    <a:pt x="38801" y="2010"/>
                  </a:lnTo>
                  <a:lnTo>
                    <a:pt x="38149" y="1617"/>
                  </a:lnTo>
                  <a:lnTo>
                    <a:pt x="37461" y="1269"/>
                  </a:lnTo>
                  <a:lnTo>
                    <a:pt x="36747" y="965"/>
                  </a:lnTo>
                  <a:lnTo>
                    <a:pt x="36006" y="706"/>
                  </a:lnTo>
                  <a:lnTo>
                    <a:pt x="35229" y="483"/>
                  </a:lnTo>
                  <a:lnTo>
                    <a:pt x="34032" y="215"/>
                  </a:lnTo>
                  <a:lnTo>
                    <a:pt x="33193" y="99"/>
                  </a:lnTo>
                  <a:lnTo>
                    <a:pt x="32800" y="55"/>
                  </a:lnTo>
                  <a:lnTo>
                    <a:pt x="3203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2000">
                <a:solidFill>
                  <a:prstClr val="black"/>
                </a:solidFill>
              </a:endParaRPr>
            </a:p>
          </p:txBody>
        </p:sp>
        <p:sp>
          <p:nvSpPr>
            <p:cNvPr id="15" name="Google Shape;885;p30">
              <a:extLst>
                <a:ext uri="{FF2B5EF4-FFF2-40B4-BE49-F238E27FC236}">
                  <a16:creationId xmlns:a16="http://schemas.microsoft.com/office/drawing/2014/main" id="{C65535EE-80C8-86C4-4445-08FC05F8D90B}"/>
                </a:ext>
              </a:extLst>
            </p:cNvPr>
            <p:cNvSpPr txBox="1"/>
            <p:nvPr/>
          </p:nvSpPr>
          <p:spPr>
            <a:xfrm>
              <a:off x="1588775" y="2028928"/>
              <a:ext cx="2768400" cy="3704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2800" b="1" dirty="0">
                  <a:solidFill>
                    <a:prstClr val="white"/>
                  </a:solidFill>
                  <a:ea typeface="Fira Sans"/>
                  <a:cs typeface="Fira Sans"/>
                  <a:sym typeface="Fira Sans"/>
                </a:rPr>
                <a:t>IDENTIFICACIÓN</a:t>
              </a:r>
              <a:endParaRPr sz="2800" b="1" dirty="0">
                <a:solidFill>
                  <a:prstClr val="white"/>
                </a:solidFill>
                <a:ea typeface="Fira Sans"/>
                <a:cs typeface="Fira Sans"/>
                <a:sym typeface="Fira Sans"/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4890F741-C175-82BB-808A-1C8B05CCB619}"/>
              </a:ext>
            </a:extLst>
          </p:cNvPr>
          <p:cNvGrpSpPr/>
          <p:nvPr/>
        </p:nvGrpSpPr>
        <p:grpSpPr>
          <a:xfrm>
            <a:off x="757077" y="4625021"/>
            <a:ext cx="447262" cy="694974"/>
            <a:chOff x="738841" y="2811140"/>
            <a:chExt cx="447262" cy="694974"/>
          </a:xfrm>
        </p:grpSpPr>
        <p:sp>
          <p:nvSpPr>
            <p:cNvPr id="17" name="Google Shape;890;p30">
              <a:extLst>
                <a:ext uri="{FF2B5EF4-FFF2-40B4-BE49-F238E27FC236}">
                  <a16:creationId xmlns:a16="http://schemas.microsoft.com/office/drawing/2014/main" id="{3178A42B-889F-3A1E-FA81-C2ED0689F5C7}"/>
                </a:ext>
              </a:extLst>
            </p:cNvPr>
            <p:cNvSpPr/>
            <p:nvPr/>
          </p:nvSpPr>
          <p:spPr>
            <a:xfrm>
              <a:off x="771525" y="3297025"/>
              <a:ext cx="371409" cy="128042"/>
            </a:xfrm>
            <a:custGeom>
              <a:avLst/>
              <a:gdLst/>
              <a:ahLst/>
              <a:cxnLst/>
              <a:rect l="l" t="t" r="r" b="b"/>
              <a:pathLst>
                <a:path w="12803" h="4477" extrusionOk="0">
                  <a:moveTo>
                    <a:pt x="10879" y="0"/>
                  </a:moveTo>
                  <a:lnTo>
                    <a:pt x="12803" y="2109"/>
                  </a:lnTo>
                  <a:lnTo>
                    <a:pt x="12507" y="4144"/>
                  </a:lnTo>
                  <a:lnTo>
                    <a:pt x="12211" y="4477"/>
                  </a:lnTo>
                  <a:lnTo>
                    <a:pt x="5218" y="4440"/>
                  </a:lnTo>
                  <a:lnTo>
                    <a:pt x="1998" y="4366"/>
                  </a:lnTo>
                  <a:lnTo>
                    <a:pt x="1036" y="3478"/>
                  </a:lnTo>
                  <a:lnTo>
                    <a:pt x="0" y="2035"/>
                  </a:lnTo>
                  <a:lnTo>
                    <a:pt x="10657" y="218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Google Shape;894;p30">
              <a:extLst>
                <a:ext uri="{FF2B5EF4-FFF2-40B4-BE49-F238E27FC236}">
                  <a16:creationId xmlns:a16="http://schemas.microsoft.com/office/drawing/2014/main" id="{FCA438AD-2294-F5F8-7145-CD6D9D089F55}"/>
                </a:ext>
              </a:extLst>
            </p:cNvPr>
            <p:cNvSpPr/>
            <p:nvPr/>
          </p:nvSpPr>
          <p:spPr>
            <a:xfrm>
              <a:off x="883049" y="2919075"/>
              <a:ext cx="282263" cy="424196"/>
            </a:xfrm>
            <a:custGeom>
              <a:avLst/>
              <a:gdLst/>
              <a:ahLst/>
              <a:cxnLst/>
              <a:rect l="l" t="t" r="r" b="b"/>
              <a:pathLst>
                <a:path w="9730" h="14832" extrusionOk="0">
                  <a:moveTo>
                    <a:pt x="7594" y="316"/>
                  </a:moveTo>
                  <a:lnTo>
                    <a:pt x="7831" y="1859"/>
                  </a:lnTo>
                  <a:lnTo>
                    <a:pt x="7119" y="4272"/>
                  </a:lnTo>
                  <a:lnTo>
                    <a:pt x="5379" y="7634"/>
                  </a:lnTo>
                  <a:lnTo>
                    <a:pt x="2412" y="10719"/>
                  </a:lnTo>
                  <a:lnTo>
                    <a:pt x="751" y="12736"/>
                  </a:lnTo>
                  <a:lnTo>
                    <a:pt x="79" y="14279"/>
                  </a:lnTo>
                  <a:lnTo>
                    <a:pt x="0" y="14832"/>
                  </a:lnTo>
                  <a:lnTo>
                    <a:pt x="3243" y="14832"/>
                  </a:lnTo>
                  <a:lnTo>
                    <a:pt x="3441" y="13725"/>
                  </a:lnTo>
                  <a:lnTo>
                    <a:pt x="5260" y="11273"/>
                  </a:lnTo>
                  <a:lnTo>
                    <a:pt x="7436" y="9453"/>
                  </a:lnTo>
                  <a:lnTo>
                    <a:pt x="8899" y="7317"/>
                  </a:lnTo>
                  <a:lnTo>
                    <a:pt x="9492" y="5498"/>
                  </a:lnTo>
                  <a:lnTo>
                    <a:pt x="9730" y="3639"/>
                  </a:lnTo>
                  <a:lnTo>
                    <a:pt x="9374" y="2610"/>
                  </a:lnTo>
                  <a:lnTo>
                    <a:pt x="82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9" name="Google Shape;895;p30">
              <a:extLst>
                <a:ext uri="{FF2B5EF4-FFF2-40B4-BE49-F238E27FC236}">
                  <a16:creationId xmlns:a16="http://schemas.microsoft.com/office/drawing/2014/main" id="{BA09B53E-9AE5-E74B-921B-D5981DCB9C10}"/>
                </a:ext>
              </a:extLst>
            </p:cNvPr>
            <p:cNvSpPr/>
            <p:nvPr/>
          </p:nvSpPr>
          <p:spPr>
            <a:xfrm>
              <a:off x="767349" y="2930124"/>
              <a:ext cx="223141" cy="196825"/>
            </a:xfrm>
            <a:custGeom>
              <a:avLst/>
              <a:gdLst/>
              <a:ahLst/>
              <a:cxnLst/>
              <a:rect l="l" t="t" r="r" b="b"/>
              <a:pathLst>
                <a:path w="7692" h="6882" extrusionOk="0">
                  <a:moveTo>
                    <a:pt x="0" y="4215"/>
                  </a:moveTo>
                  <a:lnTo>
                    <a:pt x="3167" y="3786"/>
                  </a:lnTo>
                  <a:lnTo>
                    <a:pt x="3406" y="2477"/>
                  </a:lnTo>
                  <a:lnTo>
                    <a:pt x="3691" y="1238"/>
                  </a:lnTo>
                  <a:lnTo>
                    <a:pt x="4572" y="381"/>
                  </a:lnTo>
                  <a:lnTo>
                    <a:pt x="5787" y="0"/>
                  </a:lnTo>
                  <a:lnTo>
                    <a:pt x="7239" y="548"/>
                  </a:lnTo>
                  <a:lnTo>
                    <a:pt x="7692" y="2024"/>
                  </a:lnTo>
                  <a:lnTo>
                    <a:pt x="6573" y="2405"/>
                  </a:lnTo>
                  <a:lnTo>
                    <a:pt x="5334" y="3191"/>
                  </a:lnTo>
                  <a:lnTo>
                    <a:pt x="4620" y="4405"/>
                  </a:lnTo>
                  <a:lnTo>
                    <a:pt x="4549" y="5501"/>
                  </a:lnTo>
                  <a:lnTo>
                    <a:pt x="4739" y="6120"/>
                  </a:lnTo>
                  <a:lnTo>
                    <a:pt x="2072" y="688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0" name="Google Shape;898;p30">
              <a:extLst>
                <a:ext uri="{FF2B5EF4-FFF2-40B4-BE49-F238E27FC236}">
                  <a16:creationId xmlns:a16="http://schemas.microsoft.com/office/drawing/2014/main" id="{A5140F1D-05AC-CD61-6AB2-77E92BFC849C}"/>
                </a:ext>
              </a:extLst>
            </p:cNvPr>
            <p:cNvSpPr/>
            <p:nvPr/>
          </p:nvSpPr>
          <p:spPr>
            <a:xfrm>
              <a:off x="738841" y="2811140"/>
              <a:ext cx="447262" cy="694974"/>
            </a:xfrm>
            <a:custGeom>
              <a:avLst/>
              <a:gdLst/>
              <a:ahLst/>
              <a:cxnLst/>
              <a:rect l="l" t="t" r="r" b="b"/>
              <a:pathLst>
                <a:path w="34953" h="55089" extrusionOk="0">
                  <a:moveTo>
                    <a:pt x="17200" y="0"/>
                  </a:moveTo>
                  <a:lnTo>
                    <a:pt x="16592" y="27"/>
                  </a:lnTo>
                  <a:lnTo>
                    <a:pt x="15878" y="72"/>
                  </a:lnTo>
                  <a:lnTo>
                    <a:pt x="14494" y="214"/>
                  </a:lnTo>
                  <a:lnTo>
                    <a:pt x="13145" y="447"/>
                  </a:lnTo>
                  <a:lnTo>
                    <a:pt x="11833" y="768"/>
                  </a:lnTo>
                  <a:lnTo>
                    <a:pt x="10574" y="1188"/>
                  </a:lnTo>
                  <a:lnTo>
                    <a:pt x="9350" y="1733"/>
                  </a:lnTo>
                  <a:lnTo>
                    <a:pt x="8171" y="2402"/>
                  </a:lnTo>
                  <a:lnTo>
                    <a:pt x="7037" y="3215"/>
                  </a:lnTo>
                  <a:lnTo>
                    <a:pt x="6493" y="3679"/>
                  </a:lnTo>
                  <a:lnTo>
                    <a:pt x="6117" y="4019"/>
                  </a:lnTo>
                  <a:lnTo>
                    <a:pt x="5412" y="4724"/>
                  </a:lnTo>
                  <a:lnTo>
                    <a:pt x="4742" y="5474"/>
                  </a:lnTo>
                  <a:lnTo>
                    <a:pt x="4117" y="6242"/>
                  </a:lnTo>
                  <a:lnTo>
                    <a:pt x="3251" y="7457"/>
                  </a:lnTo>
                  <a:lnTo>
                    <a:pt x="2206" y="9162"/>
                  </a:lnTo>
                  <a:lnTo>
                    <a:pt x="1724" y="10046"/>
                  </a:lnTo>
                  <a:lnTo>
                    <a:pt x="1483" y="10502"/>
                  </a:lnTo>
                  <a:lnTo>
                    <a:pt x="1054" y="11439"/>
                  </a:lnTo>
                  <a:lnTo>
                    <a:pt x="688" y="12386"/>
                  </a:lnTo>
                  <a:lnTo>
                    <a:pt x="402" y="13341"/>
                  </a:lnTo>
                  <a:lnTo>
                    <a:pt x="179" y="14315"/>
                  </a:lnTo>
                  <a:lnTo>
                    <a:pt x="54" y="15306"/>
                  </a:lnTo>
                  <a:lnTo>
                    <a:pt x="0" y="16315"/>
                  </a:lnTo>
                  <a:lnTo>
                    <a:pt x="54" y="17351"/>
                  </a:lnTo>
                  <a:lnTo>
                    <a:pt x="117" y="17878"/>
                  </a:lnTo>
                  <a:lnTo>
                    <a:pt x="188" y="18378"/>
                  </a:lnTo>
                  <a:lnTo>
                    <a:pt x="340" y="19074"/>
                  </a:lnTo>
                  <a:lnTo>
                    <a:pt x="492" y="19503"/>
                  </a:lnTo>
                  <a:lnTo>
                    <a:pt x="679" y="19878"/>
                  </a:lnTo>
                  <a:lnTo>
                    <a:pt x="929" y="20209"/>
                  </a:lnTo>
                  <a:lnTo>
                    <a:pt x="1242" y="20468"/>
                  </a:lnTo>
                  <a:lnTo>
                    <a:pt x="1626" y="20664"/>
                  </a:lnTo>
                  <a:lnTo>
                    <a:pt x="1858" y="20727"/>
                  </a:lnTo>
                  <a:lnTo>
                    <a:pt x="1983" y="21182"/>
                  </a:lnTo>
                  <a:lnTo>
                    <a:pt x="2135" y="21753"/>
                  </a:lnTo>
                  <a:lnTo>
                    <a:pt x="2260" y="22084"/>
                  </a:lnTo>
                  <a:lnTo>
                    <a:pt x="2340" y="22227"/>
                  </a:lnTo>
                  <a:lnTo>
                    <a:pt x="3001" y="23200"/>
                  </a:lnTo>
                  <a:lnTo>
                    <a:pt x="4367" y="25120"/>
                  </a:lnTo>
                  <a:lnTo>
                    <a:pt x="5064" y="26067"/>
                  </a:lnTo>
                  <a:lnTo>
                    <a:pt x="5233" y="26290"/>
                  </a:lnTo>
                  <a:lnTo>
                    <a:pt x="5635" y="26629"/>
                  </a:lnTo>
                  <a:lnTo>
                    <a:pt x="6100" y="26835"/>
                  </a:lnTo>
                  <a:lnTo>
                    <a:pt x="6475" y="26879"/>
                  </a:lnTo>
                  <a:lnTo>
                    <a:pt x="6734" y="26861"/>
                  </a:lnTo>
                  <a:lnTo>
                    <a:pt x="6877" y="26835"/>
                  </a:lnTo>
                  <a:lnTo>
                    <a:pt x="8145" y="26540"/>
                  </a:lnTo>
                  <a:lnTo>
                    <a:pt x="10029" y="26058"/>
                  </a:lnTo>
                  <a:lnTo>
                    <a:pt x="11279" y="25692"/>
                  </a:lnTo>
                  <a:lnTo>
                    <a:pt x="11895" y="25486"/>
                  </a:lnTo>
                  <a:lnTo>
                    <a:pt x="12547" y="25263"/>
                  </a:lnTo>
                  <a:lnTo>
                    <a:pt x="13181" y="24968"/>
                  </a:lnTo>
                  <a:lnTo>
                    <a:pt x="13440" y="24754"/>
                  </a:lnTo>
                  <a:lnTo>
                    <a:pt x="13574" y="24495"/>
                  </a:lnTo>
                  <a:lnTo>
                    <a:pt x="13610" y="24156"/>
                  </a:lnTo>
                  <a:lnTo>
                    <a:pt x="13512" y="23468"/>
                  </a:lnTo>
                  <a:lnTo>
                    <a:pt x="13342" y="22789"/>
                  </a:lnTo>
                  <a:lnTo>
                    <a:pt x="13297" y="22602"/>
                  </a:lnTo>
                  <a:lnTo>
                    <a:pt x="13253" y="22209"/>
                  </a:lnTo>
                  <a:lnTo>
                    <a:pt x="13253" y="21584"/>
                  </a:lnTo>
                  <a:lnTo>
                    <a:pt x="13413" y="20718"/>
                  </a:lnTo>
                  <a:lnTo>
                    <a:pt x="13717" y="19851"/>
                  </a:lnTo>
                  <a:lnTo>
                    <a:pt x="14154" y="19021"/>
                  </a:lnTo>
                  <a:lnTo>
                    <a:pt x="14699" y="18280"/>
                  </a:lnTo>
                  <a:lnTo>
                    <a:pt x="15181" y="17797"/>
                  </a:lnTo>
                  <a:lnTo>
                    <a:pt x="15530" y="17530"/>
                  </a:lnTo>
                  <a:lnTo>
                    <a:pt x="15896" y="17297"/>
                  </a:lnTo>
                  <a:lnTo>
                    <a:pt x="16280" y="17119"/>
                  </a:lnTo>
                  <a:lnTo>
                    <a:pt x="16476" y="17056"/>
                  </a:lnTo>
                  <a:lnTo>
                    <a:pt x="16744" y="16967"/>
                  </a:lnTo>
                  <a:lnTo>
                    <a:pt x="17253" y="16708"/>
                  </a:lnTo>
                  <a:lnTo>
                    <a:pt x="17494" y="16556"/>
                  </a:lnTo>
                  <a:lnTo>
                    <a:pt x="17655" y="16440"/>
                  </a:lnTo>
                  <a:lnTo>
                    <a:pt x="17896" y="16181"/>
                  </a:lnTo>
                  <a:lnTo>
                    <a:pt x="18039" y="15878"/>
                  </a:lnTo>
                  <a:lnTo>
                    <a:pt x="18039" y="15619"/>
                  </a:lnTo>
                  <a:lnTo>
                    <a:pt x="17985" y="15440"/>
                  </a:lnTo>
                  <a:lnTo>
                    <a:pt x="17941" y="15342"/>
                  </a:lnTo>
                  <a:lnTo>
                    <a:pt x="17887" y="15252"/>
                  </a:lnTo>
                  <a:lnTo>
                    <a:pt x="17771" y="15110"/>
                  </a:lnTo>
                  <a:lnTo>
                    <a:pt x="17566" y="14976"/>
                  </a:lnTo>
                  <a:lnTo>
                    <a:pt x="17244" y="14922"/>
                  </a:lnTo>
                  <a:lnTo>
                    <a:pt x="16905" y="14976"/>
                  </a:lnTo>
                  <a:lnTo>
                    <a:pt x="16744" y="15029"/>
                  </a:lnTo>
                  <a:lnTo>
                    <a:pt x="16351" y="15172"/>
                  </a:lnTo>
                  <a:lnTo>
                    <a:pt x="15601" y="15502"/>
                  </a:lnTo>
                  <a:lnTo>
                    <a:pt x="14905" y="15886"/>
                  </a:lnTo>
                  <a:lnTo>
                    <a:pt x="14262" y="16333"/>
                  </a:lnTo>
                  <a:lnTo>
                    <a:pt x="13681" y="16842"/>
                  </a:lnTo>
                  <a:lnTo>
                    <a:pt x="13172" y="17422"/>
                  </a:lnTo>
                  <a:lnTo>
                    <a:pt x="12735" y="18092"/>
                  </a:lnTo>
                  <a:lnTo>
                    <a:pt x="12386" y="18842"/>
                  </a:lnTo>
                  <a:lnTo>
                    <a:pt x="12243" y="19253"/>
                  </a:lnTo>
                  <a:lnTo>
                    <a:pt x="11984" y="20057"/>
                  </a:lnTo>
                  <a:lnTo>
                    <a:pt x="11690" y="20977"/>
                  </a:lnTo>
                  <a:lnTo>
                    <a:pt x="11288" y="20378"/>
                  </a:lnTo>
                  <a:lnTo>
                    <a:pt x="10940" y="19860"/>
                  </a:lnTo>
                  <a:lnTo>
                    <a:pt x="10824" y="19708"/>
                  </a:lnTo>
                  <a:lnTo>
                    <a:pt x="10565" y="19450"/>
                  </a:lnTo>
                  <a:lnTo>
                    <a:pt x="10350" y="19333"/>
                  </a:lnTo>
                  <a:lnTo>
                    <a:pt x="10190" y="19307"/>
                  </a:lnTo>
                  <a:lnTo>
                    <a:pt x="10020" y="19316"/>
                  </a:lnTo>
                  <a:lnTo>
                    <a:pt x="9832" y="19378"/>
                  </a:lnTo>
                  <a:lnTo>
                    <a:pt x="9743" y="19441"/>
                  </a:lnTo>
                  <a:lnTo>
                    <a:pt x="9645" y="19503"/>
                  </a:lnTo>
                  <a:lnTo>
                    <a:pt x="9511" y="19637"/>
                  </a:lnTo>
                  <a:lnTo>
                    <a:pt x="9422" y="19789"/>
                  </a:lnTo>
                  <a:lnTo>
                    <a:pt x="9386" y="19941"/>
                  </a:lnTo>
                  <a:lnTo>
                    <a:pt x="9404" y="20191"/>
                  </a:lnTo>
                  <a:lnTo>
                    <a:pt x="9538" y="20521"/>
                  </a:lnTo>
                  <a:lnTo>
                    <a:pt x="9636" y="20691"/>
                  </a:lnTo>
                  <a:lnTo>
                    <a:pt x="10752" y="22334"/>
                  </a:lnTo>
                  <a:lnTo>
                    <a:pt x="11886" y="23995"/>
                  </a:lnTo>
                  <a:lnTo>
                    <a:pt x="11859" y="24031"/>
                  </a:lnTo>
                  <a:lnTo>
                    <a:pt x="11779" y="24084"/>
                  </a:lnTo>
                  <a:lnTo>
                    <a:pt x="9305" y="24772"/>
                  </a:lnTo>
                  <a:lnTo>
                    <a:pt x="6823" y="25424"/>
                  </a:lnTo>
                  <a:lnTo>
                    <a:pt x="6752" y="25433"/>
                  </a:lnTo>
                  <a:lnTo>
                    <a:pt x="6573" y="25415"/>
                  </a:lnTo>
                  <a:lnTo>
                    <a:pt x="6394" y="25352"/>
                  </a:lnTo>
                  <a:lnTo>
                    <a:pt x="6251" y="25263"/>
                  </a:lnTo>
                  <a:lnTo>
                    <a:pt x="6198" y="25209"/>
                  </a:lnTo>
                  <a:lnTo>
                    <a:pt x="4582" y="23102"/>
                  </a:lnTo>
                  <a:lnTo>
                    <a:pt x="3010" y="20994"/>
                  </a:lnTo>
                  <a:lnTo>
                    <a:pt x="5198" y="20727"/>
                  </a:lnTo>
                  <a:lnTo>
                    <a:pt x="7341" y="20423"/>
                  </a:lnTo>
                  <a:lnTo>
                    <a:pt x="7725" y="20396"/>
                  </a:lnTo>
                  <a:lnTo>
                    <a:pt x="8207" y="20307"/>
                  </a:lnTo>
                  <a:lnTo>
                    <a:pt x="8359" y="20235"/>
                  </a:lnTo>
                  <a:lnTo>
                    <a:pt x="8466" y="20110"/>
                  </a:lnTo>
                  <a:lnTo>
                    <a:pt x="8511" y="19932"/>
                  </a:lnTo>
                  <a:lnTo>
                    <a:pt x="8502" y="19816"/>
                  </a:lnTo>
                  <a:lnTo>
                    <a:pt x="8484" y="19708"/>
                  </a:lnTo>
                  <a:lnTo>
                    <a:pt x="8404" y="19539"/>
                  </a:lnTo>
                  <a:lnTo>
                    <a:pt x="8270" y="19432"/>
                  </a:lnTo>
                  <a:lnTo>
                    <a:pt x="8100" y="19369"/>
                  </a:lnTo>
                  <a:lnTo>
                    <a:pt x="7805" y="19325"/>
                  </a:lnTo>
                  <a:lnTo>
                    <a:pt x="7377" y="19342"/>
                  </a:lnTo>
                  <a:lnTo>
                    <a:pt x="7171" y="19351"/>
                  </a:lnTo>
                  <a:lnTo>
                    <a:pt x="6091" y="19414"/>
                  </a:lnTo>
                  <a:lnTo>
                    <a:pt x="3921" y="19530"/>
                  </a:lnTo>
                  <a:lnTo>
                    <a:pt x="2840" y="19548"/>
                  </a:lnTo>
                  <a:lnTo>
                    <a:pt x="2519" y="19539"/>
                  </a:lnTo>
                  <a:lnTo>
                    <a:pt x="2162" y="19450"/>
                  </a:lnTo>
                  <a:lnTo>
                    <a:pt x="1965" y="19342"/>
                  </a:lnTo>
                  <a:lnTo>
                    <a:pt x="1813" y="19208"/>
                  </a:lnTo>
                  <a:lnTo>
                    <a:pt x="1697" y="19021"/>
                  </a:lnTo>
                  <a:lnTo>
                    <a:pt x="1554" y="18673"/>
                  </a:lnTo>
                  <a:lnTo>
                    <a:pt x="1501" y="18360"/>
                  </a:lnTo>
                  <a:lnTo>
                    <a:pt x="1402" y="17744"/>
                  </a:lnTo>
                  <a:lnTo>
                    <a:pt x="1295" y="16494"/>
                  </a:lnTo>
                  <a:lnTo>
                    <a:pt x="1313" y="15565"/>
                  </a:lnTo>
                  <a:lnTo>
                    <a:pt x="1376" y="14949"/>
                  </a:lnTo>
                  <a:lnTo>
                    <a:pt x="1474" y="14333"/>
                  </a:lnTo>
                  <a:lnTo>
                    <a:pt x="1626" y="13725"/>
                  </a:lnTo>
                  <a:lnTo>
                    <a:pt x="1724" y="13422"/>
                  </a:lnTo>
                  <a:lnTo>
                    <a:pt x="1938" y="12797"/>
                  </a:lnTo>
                  <a:lnTo>
                    <a:pt x="2438" y="11609"/>
                  </a:lnTo>
                  <a:lnTo>
                    <a:pt x="3001" y="10457"/>
                  </a:lnTo>
                  <a:lnTo>
                    <a:pt x="3644" y="9359"/>
                  </a:lnTo>
                  <a:lnTo>
                    <a:pt x="4349" y="8296"/>
                  </a:lnTo>
                  <a:lnTo>
                    <a:pt x="5117" y="7287"/>
                  </a:lnTo>
                  <a:lnTo>
                    <a:pt x="5948" y="6305"/>
                  </a:lnTo>
                  <a:lnTo>
                    <a:pt x="6832" y="5358"/>
                  </a:lnTo>
                  <a:lnTo>
                    <a:pt x="7296" y="4903"/>
                  </a:lnTo>
                  <a:lnTo>
                    <a:pt x="7716" y="4519"/>
                  </a:lnTo>
                  <a:lnTo>
                    <a:pt x="8582" y="3831"/>
                  </a:lnTo>
                  <a:lnTo>
                    <a:pt x="9493" y="3260"/>
                  </a:lnTo>
                  <a:lnTo>
                    <a:pt x="10449" y="2777"/>
                  </a:lnTo>
                  <a:lnTo>
                    <a:pt x="11440" y="2393"/>
                  </a:lnTo>
                  <a:lnTo>
                    <a:pt x="12458" y="2090"/>
                  </a:lnTo>
                  <a:lnTo>
                    <a:pt x="13512" y="1858"/>
                  </a:lnTo>
                  <a:lnTo>
                    <a:pt x="14574" y="1697"/>
                  </a:lnTo>
                  <a:lnTo>
                    <a:pt x="15119" y="1643"/>
                  </a:lnTo>
                  <a:lnTo>
                    <a:pt x="15592" y="1599"/>
                  </a:lnTo>
                  <a:lnTo>
                    <a:pt x="16539" y="1563"/>
                  </a:lnTo>
                  <a:lnTo>
                    <a:pt x="17476" y="1599"/>
                  </a:lnTo>
                  <a:lnTo>
                    <a:pt x="18396" y="1706"/>
                  </a:lnTo>
                  <a:lnTo>
                    <a:pt x="19298" y="1911"/>
                  </a:lnTo>
                  <a:lnTo>
                    <a:pt x="20173" y="2215"/>
                  </a:lnTo>
                  <a:lnTo>
                    <a:pt x="21022" y="2634"/>
                  </a:lnTo>
                  <a:lnTo>
                    <a:pt x="21825" y="3188"/>
                  </a:lnTo>
                  <a:lnTo>
                    <a:pt x="22218" y="3519"/>
                  </a:lnTo>
                  <a:lnTo>
                    <a:pt x="22397" y="3652"/>
                  </a:lnTo>
                  <a:lnTo>
                    <a:pt x="22808" y="3876"/>
                  </a:lnTo>
                  <a:lnTo>
                    <a:pt x="22995" y="4010"/>
                  </a:lnTo>
                  <a:lnTo>
                    <a:pt x="23772" y="4581"/>
                  </a:lnTo>
                  <a:lnTo>
                    <a:pt x="24942" y="5438"/>
                  </a:lnTo>
                  <a:lnTo>
                    <a:pt x="25674" y="6055"/>
                  </a:lnTo>
                  <a:lnTo>
                    <a:pt x="26013" y="6394"/>
                  </a:lnTo>
                  <a:lnTo>
                    <a:pt x="26469" y="6885"/>
                  </a:lnTo>
                  <a:lnTo>
                    <a:pt x="27290" y="7903"/>
                  </a:lnTo>
                  <a:lnTo>
                    <a:pt x="27978" y="8966"/>
                  </a:lnTo>
                  <a:lnTo>
                    <a:pt x="28514" y="10082"/>
                  </a:lnTo>
                  <a:lnTo>
                    <a:pt x="28907" y="11243"/>
                  </a:lnTo>
                  <a:lnTo>
                    <a:pt x="29094" y="12154"/>
                  </a:lnTo>
                  <a:lnTo>
                    <a:pt x="29166" y="12770"/>
                  </a:lnTo>
                  <a:lnTo>
                    <a:pt x="29201" y="13395"/>
                  </a:lnTo>
                  <a:lnTo>
                    <a:pt x="29193" y="14047"/>
                  </a:lnTo>
                  <a:lnTo>
                    <a:pt x="29139" y="14699"/>
                  </a:lnTo>
                  <a:lnTo>
                    <a:pt x="29032" y="15369"/>
                  </a:lnTo>
                  <a:lnTo>
                    <a:pt x="28969" y="15708"/>
                  </a:lnTo>
                  <a:lnTo>
                    <a:pt x="28853" y="16217"/>
                  </a:lnTo>
                  <a:lnTo>
                    <a:pt x="28550" y="17217"/>
                  </a:lnTo>
                  <a:lnTo>
                    <a:pt x="28005" y="18708"/>
                  </a:lnTo>
                  <a:lnTo>
                    <a:pt x="27585" y="19673"/>
                  </a:lnTo>
                  <a:lnTo>
                    <a:pt x="27255" y="20423"/>
                  </a:lnTo>
                  <a:lnTo>
                    <a:pt x="26567" y="21905"/>
                  </a:lnTo>
                  <a:lnTo>
                    <a:pt x="25826" y="23352"/>
                  </a:lnTo>
                  <a:lnTo>
                    <a:pt x="25031" y="24772"/>
                  </a:lnTo>
                  <a:lnTo>
                    <a:pt x="24165" y="26147"/>
                  </a:lnTo>
                  <a:lnTo>
                    <a:pt x="23236" y="27478"/>
                  </a:lnTo>
                  <a:lnTo>
                    <a:pt x="22227" y="28755"/>
                  </a:lnTo>
                  <a:lnTo>
                    <a:pt x="21120" y="29978"/>
                  </a:lnTo>
                  <a:lnTo>
                    <a:pt x="20530" y="30558"/>
                  </a:lnTo>
                  <a:lnTo>
                    <a:pt x="19021" y="32032"/>
                  </a:lnTo>
                  <a:lnTo>
                    <a:pt x="16083" y="35050"/>
                  </a:lnTo>
                  <a:lnTo>
                    <a:pt x="14655" y="36595"/>
                  </a:lnTo>
                  <a:lnTo>
                    <a:pt x="14351" y="36934"/>
                  </a:lnTo>
                  <a:lnTo>
                    <a:pt x="13797" y="37649"/>
                  </a:lnTo>
                  <a:lnTo>
                    <a:pt x="13297" y="38399"/>
                  </a:lnTo>
                  <a:lnTo>
                    <a:pt x="12860" y="39176"/>
                  </a:lnTo>
                  <a:lnTo>
                    <a:pt x="12476" y="39979"/>
                  </a:lnTo>
                  <a:lnTo>
                    <a:pt x="12154" y="40819"/>
                  </a:lnTo>
                  <a:lnTo>
                    <a:pt x="11886" y="41676"/>
                  </a:lnTo>
                  <a:lnTo>
                    <a:pt x="11663" y="42560"/>
                  </a:lnTo>
                  <a:lnTo>
                    <a:pt x="11583" y="43016"/>
                  </a:lnTo>
                  <a:lnTo>
                    <a:pt x="11529" y="43319"/>
                  </a:lnTo>
                  <a:lnTo>
                    <a:pt x="11511" y="43632"/>
                  </a:lnTo>
                  <a:lnTo>
                    <a:pt x="11538" y="43775"/>
                  </a:lnTo>
                  <a:lnTo>
                    <a:pt x="11609" y="43873"/>
                  </a:lnTo>
                  <a:lnTo>
                    <a:pt x="11743" y="43935"/>
                  </a:lnTo>
                  <a:lnTo>
                    <a:pt x="12047" y="43980"/>
                  </a:lnTo>
                  <a:lnTo>
                    <a:pt x="12360" y="43980"/>
                  </a:lnTo>
                  <a:lnTo>
                    <a:pt x="17110" y="43998"/>
                  </a:lnTo>
                  <a:lnTo>
                    <a:pt x="21861" y="44043"/>
                  </a:lnTo>
                  <a:lnTo>
                    <a:pt x="22959" y="44069"/>
                  </a:lnTo>
                  <a:lnTo>
                    <a:pt x="25165" y="44230"/>
                  </a:lnTo>
                  <a:lnTo>
                    <a:pt x="26272" y="44310"/>
                  </a:lnTo>
                  <a:lnTo>
                    <a:pt x="26112" y="46302"/>
                  </a:lnTo>
                  <a:lnTo>
                    <a:pt x="25951" y="48329"/>
                  </a:lnTo>
                  <a:lnTo>
                    <a:pt x="13940" y="48097"/>
                  </a:lnTo>
                  <a:lnTo>
                    <a:pt x="1885" y="47856"/>
                  </a:lnTo>
                  <a:lnTo>
                    <a:pt x="1876" y="47722"/>
                  </a:lnTo>
                  <a:lnTo>
                    <a:pt x="1885" y="47516"/>
                  </a:lnTo>
                  <a:lnTo>
                    <a:pt x="1992" y="46713"/>
                  </a:lnTo>
                  <a:lnTo>
                    <a:pt x="2278" y="45141"/>
                  </a:lnTo>
                  <a:lnTo>
                    <a:pt x="2671" y="43614"/>
                  </a:lnTo>
                  <a:lnTo>
                    <a:pt x="3171" y="42132"/>
                  </a:lnTo>
                  <a:lnTo>
                    <a:pt x="3778" y="40703"/>
                  </a:lnTo>
                  <a:lnTo>
                    <a:pt x="4510" y="39319"/>
                  </a:lnTo>
                  <a:lnTo>
                    <a:pt x="5358" y="38006"/>
                  </a:lnTo>
                  <a:lnTo>
                    <a:pt x="6323" y="36738"/>
                  </a:lnTo>
                  <a:lnTo>
                    <a:pt x="6868" y="36140"/>
                  </a:lnTo>
                  <a:lnTo>
                    <a:pt x="7609" y="35345"/>
                  </a:lnTo>
                  <a:lnTo>
                    <a:pt x="9154" y="33818"/>
                  </a:lnTo>
                  <a:lnTo>
                    <a:pt x="11565" y="31603"/>
                  </a:lnTo>
                  <a:lnTo>
                    <a:pt x="13181" y="30148"/>
                  </a:lnTo>
                  <a:lnTo>
                    <a:pt x="13788" y="29585"/>
                  </a:lnTo>
                  <a:lnTo>
                    <a:pt x="14931" y="28433"/>
                  </a:lnTo>
                  <a:lnTo>
                    <a:pt x="16003" y="27228"/>
                  </a:lnTo>
                  <a:lnTo>
                    <a:pt x="16976" y="25959"/>
                  </a:lnTo>
                  <a:lnTo>
                    <a:pt x="17860" y="24638"/>
                  </a:lnTo>
                  <a:lnTo>
                    <a:pt x="18637" y="23245"/>
                  </a:lnTo>
                  <a:lnTo>
                    <a:pt x="19316" y="21789"/>
                  </a:lnTo>
                  <a:lnTo>
                    <a:pt x="19879" y="20253"/>
                  </a:lnTo>
                  <a:lnTo>
                    <a:pt x="20111" y="19450"/>
                  </a:lnTo>
                  <a:lnTo>
                    <a:pt x="20227" y="19030"/>
                  </a:lnTo>
                  <a:lnTo>
                    <a:pt x="20397" y="18190"/>
                  </a:lnTo>
                  <a:lnTo>
                    <a:pt x="20504" y="17360"/>
                  </a:lnTo>
                  <a:lnTo>
                    <a:pt x="20530" y="16538"/>
                  </a:lnTo>
                  <a:lnTo>
                    <a:pt x="20486" y="15717"/>
                  </a:lnTo>
                  <a:lnTo>
                    <a:pt x="20361" y="14904"/>
                  </a:lnTo>
                  <a:lnTo>
                    <a:pt x="20155" y="14092"/>
                  </a:lnTo>
                  <a:lnTo>
                    <a:pt x="19852" y="13279"/>
                  </a:lnTo>
                  <a:lnTo>
                    <a:pt x="19655" y="12868"/>
                  </a:lnTo>
                  <a:lnTo>
                    <a:pt x="19477" y="12511"/>
                  </a:lnTo>
                  <a:lnTo>
                    <a:pt x="19057" y="11895"/>
                  </a:lnTo>
                  <a:lnTo>
                    <a:pt x="18575" y="11359"/>
                  </a:lnTo>
                  <a:lnTo>
                    <a:pt x="18057" y="10921"/>
                  </a:lnTo>
                  <a:lnTo>
                    <a:pt x="17494" y="10564"/>
                  </a:lnTo>
                  <a:lnTo>
                    <a:pt x="16896" y="10296"/>
                  </a:lnTo>
                  <a:lnTo>
                    <a:pt x="16280" y="10109"/>
                  </a:lnTo>
                  <a:lnTo>
                    <a:pt x="15646" y="10002"/>
                  </a:lnTo>
                  <a:lnTo>
                    <a:pt x="15003" y="9957"/>
                  </a:lnTo>
                  <a:lnTo>
                    <a:pt x="14369" y="9993"/>
                  </a:lnTo>
                  <a:lnTo>
                    <a:pt x="13744" y="10091"/>
                  </a:lnTo>
                  <a:lnTo>
                    <a:pt x="13136" y="10261"/>
                  </a:lnTo>
                  <a:lnTo>
                    <a:pt x="12556" y="10484"/>
                  </a:lnTo>
                  <a:lnTo>
                    <a:pt x="12011" y="10770"/>
                  </a:lnTo>
                  <a:lnTo>
                    <a:pt x="11511" y="11109"/>
                  </a:lnTo>
                  <a:lnTo>
                    <a:pt x="11065" y="11493"/>
                  </a:lnTo>
                  <a:lnTo>
                    <a:pt x="10868" y="11707"/>
                  </a:lnTo>
                  <a:lnTo>
                    <a:pt x="10493" y="12145"/>
                  </a:lnTo>
                  <a:lnTo>
                    <a:pt x="9841" y="13056"/>
                  </a:lnTo>
                  <a:lnTo>
                    <a:pt x="9297" y="14029"/>
                  </a:lnTo>
                  <a:lnTo>
                    <a:pt x="8877" y="15065"/>
                  </a:lnTo>
                  <a:lnTo>
                    <a:pt x="8716" y="15610"/>
                  </a:lnTo>
                  <a:lnTo>
                    <a:pt x="8564" y="16217"/>
                  </a:lnTo>
                  <a:lnTo>
                    <a:pt x="8368" y="17449"/>
                  </a:lnTo>
                  <a:lnTo>
                    <a:pt x="8323" y="18065"/>
                  </a:lnTo>
                  <a:lnTo>
                    <a:pt x="8323" y="18164"/>
                  </a:lnTo>
                  <a:lnTo>
                    <a:pt x="8448" y="18405"/>
                  </a:lnTo>
                  <a:lnTo>
                    <a:pt x="8645" y="18628"/>
                  </a:lnTo>
                  <a:lnTo>
                    <a:pt x="8859" y="18780"/>
                  </a:lnTo>
                  <a:lnTo>
                    <a:pt x="8957" y="18807"/>
                  </a:lnTo>
                  <a:lnTo>
                    <a:pt x="9055" y="18807"/>
                  </a:lnTo>
                  <a:lnTo>
                    <a:pt x="9261" y="18699"/>
                  </a:lnTo>
                  <a:lnTo>
                    <a:pt x="9582" y="18414"/>
                  </a:lnTo>
                  <a:lnTo>
                    <a:pt x="9752" y="18208"/>
                  </a:lnTo>
                  <a:lnTo>
                    <a:pt x="9797" y="18137"/>
                  </a:lnTo>
                  <a:lnTo>
                    <a:pt x="9841" y="17976"/>
                  </a:lnTo>
                  <a:lnTo>
                    <a:pt x="9868" y="17699"/>
                  </a:lnTo>
                  <a:lnTo>
                    <a:pt x="9886" y="17512"/>
                  </a:lnTo>
                  <a:lnTo>
                    <a:pt x="9940" y="17163"/>
                  </a:lnTo>
                  <a:lnTo>
                    <a:pt x="10082" y="16476"/>
                  </a:lnTo>
                  <a:lnTo>
                    <a:pt x="10279" y="15806"/>
                  </a:lnTo>
                  <a:lnTo>
                    <a:pt x="10511" y="15154"/>
                  </a:lnTo>
                  <a:lnTo>
                    <a:pt x="10797" y="14538"/>
                  </a:lnTo>
                  <a:lnTo>
                    <a:pt x="11145" y="13949"/>
                  </a:lnTo>
                  <a:lnTo>
                    <a:pt x="11547" y="13386"/>
                  </a:lnTo>
                  <a:lnTo>
                    <a:pt x="12011" y="12859"/>
                  </a:lnTo>
                  <a:lnTo>
                    <a:pt x="12279" y="12609"/>
                  </a:lnTo>
                  <a:lnTo>
                    <a:pt x="12458" y="12440"/>
                  </a:lnTo>
                  <a:lnTo>
                    <a:pt x="12842" y="12163"/>
                  </a:lnTo>
                  <a:lnTo>
                    <a:pt x="13244" y="11931"/>
                  </a:lnTo>
                  <a:lnTo>
                    <a:pt x="13654" y="11761"/>
                  </a:lnTo>
                  <a:lnTo>
                    <a:pt x="14083" y="11636"/>
                  </a:lnTo>
                  <a:lnTo>
                    <a:pt x="14503" y="11564"/>
                  </a:lnTo>
                  <a:lnTo>
                    <a:pt x="14931" y="11547"/>
                  </a:lnTo>
                  <a:lnTo>
                    <a:pt x="15351" y="11573"/>
                  </a:lnTo>
                  <a:lnTo>
                    <a:pt x="15771" y="11654"/>
                  </a:lnTo>
                  <a:lnTo>
                    <a:pt x="16173" y="11779"/>
                  </a:lnTo>
                  <a:lnTo>
                    <a:pt x="16557" y="11948"/>
                  </a:lnTo>
                  <a:lnTo>
                    <a:pt x="16932" y="12172"/>
                  </a:lnTo>
                  <a:lnTo>
                    <a:pt x="17280" y="12440"/>
                  </a:lnTo>
                  <a:lnTo>
                    <a:pt x="17592" y="12752"/>
                  </a:lnTo>
                  <a:lnTo>
                    <a:pt x="17887" y="13109"/>
                  </a:lnTo>
                  <a:lnTo>
                    <a:pt x="18146" y="13511"/>
                  </a:lnTo>
                  <a:lnTo>
                    <a:pt x="18253" y="13725"/>
                  </a:lnTo>
                  <a:lnTo>
                    <a:pt x="18387" y="14002"/>
                  </a:lnTo>
                  <a:lnTo>
                    <a:pt x="18611" y="14556"/>
                  </a:lnTo>
                  <a:lnTo>
                    <a:pt x="18780" y="15119"/>
                  </a:lnTo>
                  <a:lnTo>
                    <a:pt x="18896" y="15681"/>
                  </a:lnTo>
                  <a:lnTo>
                    <a:pt x="18959" y="16262"/>
                  </a:lnTo>
                  <a:lnTo>
                    <a:pt x="18977" y="16833"/>
                  </a:lnTo>
                  <a:lnTo>
                    <a:pt x="18941" y="17422"/>
                  </a:lnTo>
                  <a:lnTo>
                    <a:pt x="18852" y="18012"/>
                  </a:lnTo>
                  <a:lnTo>
                    <a:pt x="18780" y="18306"/>
                  </a:lnTo>
                  <a:lnTo>
                    <a:pt x="18575" y="19128"/>
                  </a:lnTo>
                  <a:lnTo>
                    <a:pt x="18048" y="20691"/>
                  </a:lnTo>
                  <a:lnTo>
                    <a:pt x="17405" y="22191"/>
                  </a:lnTo>
                  <a:lnTo>
                    <a:pt x="16646" y="23602"/>
                  </a:lnTo>
                  <a:lnTo>
                    <a:pt x="15771" y="24950"/>
                  </a:lnTo>
                  <a:lnTo>
                    <a:pt x="14797" y="26236"/>
                  </a:lnTo>
                  <a:lnTo>
                    <a:pt x="13717" y="27451"/>
                  </a:lnTo>
                  <a:lnTo>
                    <a:pt x="12529" y="28603"/>
                  </a:lnTo>
                  <a:lnTo>
                    <a:pt x="11904" y="29156"/>
                  </a:lnTo>
                  <a:lnTo>
                    <a:pt x="10975" y="29960"/>
                  </a:lnTo>
                  <a:lnTo>
                    <a:pt x="9136" y="31612"/>
                  </a:lnTo>
                  <a:lnTo>
                    <a:pt x="8243" y="32452"/>
                  </a:lnTo>
                  <a:lnTo>
                    <a:pt x="7689" y="32987"/>
                  </a:lnTo>
                  <a:lnTo>
                    <a:pt x="6635" y="34086"/>
                  </a:lnTo>
                  <a:lnTo>
                    <a:pt x="5644" y="35229"/>
                  </a:lnTo>
                  <a:lnTo>
                    <a:pt x="4724" y="36425"/>
                  </a:lnTo>
                  <a:lnTo>
                    <a:pt x="3876" y="37667"/>
                  </a:lnTo>
                  <a:lnTo>
                    <a:pt x="3099" y="38961"/>
                  </a:lnTo>
                  <a:lnTo>
                    <a:pt x="2412" y="40310"/>
                  </a:lnTo>
                  <a:lnTo>
                    <a:pt x="1813" y="41712"/>
                  </a:lnTo>
                  <a:lnTo>
                    <a:pt x="1545" y="42435"/>
                  </a:lnTo>
                  <a:lnTo>
                    <a:pt x="1313" y="43114"/>
                  </a:lnTo>
                  <a:lnTo>
                    <a:pt x="947" y="44471"/>
                  </a:lnTo>
                  <a:lnTo>
                    <a:pt x="760" y="45498"/>
                  </a:lnTo>
                  <a:lnTo>
                    <a:pt x="688" y="46195"/>
                  </a:lnTo>
                  <a:lnTo>
                    <a:pt x="652" y="46900"/>
                  </a:lnTo>
                  <a:lnTo>
                    <a:pt x="679" y="47606"/>
                  </a:lnTo>
                  <a:lnTo>
                    <a:pt x="706" y="47972"/>
                  </a:lnTo>
                  <a:lnTo>
                    <a:pt x="724" y="48177"/>
                  </a:lnTo>
                  <a:lnTo>
                    <a:pt x="768" y="48499"/>
                  </a:lnTo>
                  <a:lnTo>
                    <a:pt x="840" y="48659"/>
                  </a:lnTo>
                  <a:lnTo>
                    <a:pt x="893" y="48695"/>
                  </a:lnTo>
                  <a:lnTo>
                    <a:pt x="1018" y="48775"/>
                  </a:lnTo>
                  <a:lnTo>
                    <a:pt x="1233" y="48954"/>
                  </a:lnTo>
                  <a:lnTo>
                    <a:pt x="1474" y="49276"/>
                  </a:lnTo>
                  <a:lnTo>
                    <a:pt x="1724" y="49758"/>
                  </a:lnTo>
                  <a:lnTo>
                    <a:pt x="1974" y="50222"/>
                  </a:lnTo>
                  <a:lnTo>
                    <a:pt x="2153" y="50427"/>
                  </a:lnTo>
                  <a:lnTo>
                    <a:pt x="2742" y="50999"/>
                  </a:lnTo>
                  <a:lnTo>
                    <a:pt x="3617" y="51865"/>
                  </a:lnTo>
                  <a:lnTo>
                    <a:pt x="4171" y="52472"/>
                  </a:lnTo>
                  <a:lnTo>
                    <a:pt x="4421" y="52794"/>
                  </a:lnTo>
                  <a:lnTo>
                    <a:pt x="4635" y="53062"/>
                  </a:lnTo>
                  <a:lnTo>
                    <a:pt x="5082" y="53535"/>
                  </a:lnTo>
                  <a:lnTo>
                    <a:pt x="5564" y="53919"/>
                  </a:lnTo>
                  <a:lnTo>
                    <a:pt x="6073" y="54232"/>
                  </a:lnTo>
                  <a:lnTo>
                    <a:pt x="6609" y="54473"/>
                  </a:lnTo>
                  <a:lnTo>
                    <a:pt x="7189" y="54651"/>
                  </a:lnTo>
                  <a:lnTo>
                    <a:pt x="7796" y="54767"/>
                  </a:lnTo>
                  <a:lnTo>
                    <a:pt x="8448" y="54839"/>
                  </a:lnTo>
                  <a:lnTo>
                    <a:pt x="8788" y="54857"/>
                  </a:lnTo>
                  <a:lnTo>
                    <a:pt x="10636" y="54937"/>
                  </a:lnTo>
                  <a:lnTo>
                    <a:pt x="13404" y="55089"/>
                  </a:lnTo>
                  <a:lnTo>
                    <a:pt x="15262" y="55089"/>
                  </a:lnTo>
                  <a:lnTo>
                    <a:pt x="16199" y="55026"/>
                  </a:lnTo>
                  <a:lnTo>
                    <a:pt x="17092" y="54964"/>
                  </a:lnTo>
                  <a:lnTo>
                    <a:pt x="18887" y="54892"/>
                  </a:lnTo>
                  <a:lnTo>
                    <a:pt x="21593" y="54866"/>
                  </a:lnTo>
                  <a:lnTo>
                    <a:pt x="23397" y="54875"/>
                  </a:lnTo>
                  <a:lnTo>
                    <a:pt x="24808" y="54884"/>
                  </a:lnTo>
                  <a:lnTo>
                    <a:pt x="27621" y="54955"/>
                  </a:lnTo>
                  <a:lnTo>
                    <a:pt x="29032" y="54973"/>
                  </a:lnTo>
                  <a:lnTo>
                    <a:pt x="29514" y="54964"/>
                  </a:lnTo>
                  <a:lnTo>
                    <a:pt x="30059" y="54875"/>
                  </a:lnTo>
                  <a:lnTo>
                    <a:pt x="30344" y="54759"/>
                  </a:lnTo>
                  <a:lnTo>
                    <a:pt x="30586" y="54589"/>
                  </a:lnTo>
                  <a:lnTo>
                    <a:pt x="30773" y="54357"/>
                  </a:lnTo>
                  <a:lnTo>
                    <a:pt x="30934" y="54044"/>
                  </a:lnTo>
                  <a:lnTo>
                    <a:pt x="31077" y="53651"/>
                  </a:lnTo>
                  <a:lnTo>
                    <a:pt x="31148" y="53419"/>
                  </a:lnTo>
                  <a:lnTo>
                    <a:pt x="31407" y="52419"/>
                  </a:lnTo>
                  <a:lnTo>
                    <a:pt x="31827" y="50392"/>
                  </a:lnTo>
                  <a:lnTo>
                    <a:pt x="31997" y="49374"/>
                  </a:lnTo>
                  <a:lnTo>
                    <a:pt x="32014" y="49231"/>
                  </a:lnTo>
                  <a:lnTo>
                    <a:pt x="31979" y="48918"/>
                  </a:lnTo>
                  <a:lnTo>
                    <a:pt x="31889" y="48606"/>
                  </a:lnTo>
                  <a:lnTo>
                    <a:pt x="31746" y="48311"/>
                  </a:lnTo>
                  <a:lnTo>
                    <a:pt x="31657" y="48186"/>
                  </a:lnTo>
                  <a:lnTo>
                    <a:pt x="31193" y="47561"/>
                  </a:lnTo>
                  <a:lnTo>
                    <a:pt x="30184" y="46355"/>
                  </a:lnTo>
                  <a:lnTo>
                    <a:pt x="29666" y="45757"/>
                  </a:lnTo>
                  <a:lnTo>
                    <a:pt x="29550" y="45632"/>
                  </a:lnTo>
                  <a:lnTo>
                    <a:pt x="29282" y="45445"/>
                  </a:lnTo>
                  <a:lnTo>
                    <a:pt x="28996" y="45382"/>
                  </a:lnTo>
                  <a:lnTo>
                    <a:pt x="28692" y="45454"/>
                  </a:lnTo>
                  <a:lnTo>
                    <a:pt x="28541" y="45570"/>
                  </a:lnTo>
                  <a:lnTo>
                    <a:pt x="28407" y="45695"/>
                  </a:lnTo>
                  <a:lnTo>
                    <a:pt x="28300" y="45963"/>
                  </a:lnTo>
                  <a:lnTo>
                    <a:pt x="28326" y="46248"/>
                  </a:lnTo>
                  <a:lnTo>
                    <a:pt x="28460" y="46525"/>
                  </a:lnTo>
                  <a:lnTo>
                    <a:pt x="28550" y="46659"/>
                  </a:lnTo>
                  <a:lnTo>
                    <a:pt x="29094" y="47365"/>
                  </a:lnTo>
                  <a:lnTo>
                    <a:pt x="29675" y="48043"/>
                  </a:lnTo>
                  <a:lnTo>
                    <a:pt x="29871" y="48275"/>
                  </a:lnTo>
                  <a:lnTo>
                    <a:pt x="30184" y="48749"/>
                  </a:lnTo>
                  <a:lnTo>
                    <a:pt x="30336" y="49124"/>
                  </a:lnTo>
                  <a:lnTo>
                    <a:pt x="30389" y="49401"/>
                  </a:lnTo>
                  <a:lnTo>
                    <a:pt x="30398" y="49686"/>
                  </a:lnTo>
                  <a:lnTo>
                    <a:pt x="30353" y="49990"/>
                  </a:lnTo>
                  <a:lnTo>
                    <a:pt x="30300" y="50160"/>
                  </a:lnTo>
                  <a:lnTo>
                    <a:pt x="30175" y="50651"/>
                  </a:lnTo>
                  <a:lnTo>
                    <a:pt x="30023" y="51660"/>
                  </a:lnTo>
                  <a:lnTo>
                    <a:pt x="29960" y="52151"/>
                  </a:lnTo>
                  <a:lnTo>
                    <a:pt x="28969" y="51303"/>
                  </a:lnTo>
                  <a:lnTo>
                    <a:pt x="28032" y="50561"/>
                  </a:lnTo>
                  <a:lnTo>
                    <a:pt x="27969" y="50526"/>
                  </a:lnTo>
                  <a:lnTo>
                    <a:pt x="27782" y="50490"/>
                  </a:lnTo>
                  <a:lnTo>
                    <a:pt x="27585" y="50490"/>
                  </a:lnTo>
                  <a:lnTo>
                    <a:pt x="27433" y="50526"/>
                  </a:lnTo>
                  <a:lnTo>
                    <a:pt x="27398" y="50561"/>
                  </a:lnTo>
                  <a:lnTo>
                    <a:pt x="27353" y="50633"/>
                  </a:lnTo>
                  <a:lnTo>
                    <a:pt x="27308" y="50803"/>
                  </a:lnTo>
                  <a:lnTo>
                    <a:pt x="27299" y="51097"/>
                  </a:lnTo>
                  <a:lnTo>
                    <a:pt x="27344" y="51267"/>
                  </a:lnTo>
                  <a:lnTo>
                    <a:pt x="27415" y="51446"/>
                  </a:lnTo>
                  <a:lnTo>
                    <a:pt x="27657" y="51758"/>
                  </a:lnTo>
                  <a:lnTo>
                    <a:pt x="27773" y="51919"/>
                  </a:lnTo>
                  <a:lnTo>
                    <a:pt x="28228" y="52571"/>
                  </a:lnTo>
                  <a:lnTo>
                    <a:pt x="28809" y="53392"/>
                  </a:lnTo>
                  <a:lnTo>
                    <a:pt x="27621" y="53401"/>
                  </a:lnTo>
                  <a:lnTo>
                    <a:pt x="26665" y="53392"/>
                  </a:lnTo>
                  <a:lnTo>
                    <a:pt x="24674" y="53321"/>
                  </a:lnTo>
                  <a:lnTo>
                    <a:pt x="20682" y="53169"/>
                  </a:lnTo>
                  <a:lnTo>
                    <a:pt x="18682" y="53142"/>
                  </a:lnTo>
                  <a:lnTo>
                    <a:pt x="16842" y="53142"/>
                  </a:lnTo>
                  <a:lnTo>
                    <a:pt x="13172" y="53231"/>
                  </a:lnTo>
                  <a:lnTo>
                    <a:pt x="11342" y="53240"/>
                  </a:lnTo>
                  <a:lnTo>
                    <a:pt x="10395" y="53223"/>
                  </a:lnTo>
                  <a:lnTo>
                    <a:pt x="8511" y="53062"/>
                  </a:lnTo>
                  <a:lnTo>
                    <a:pt x="7564" y="52955"/>
                  </a:lnTo>
                  <a:lnTo>
                    <a:pt x="7457" y="52946"/>
                  </a:lnTo>
                  <a:lnTo>
                    <a:pt x="7225" y="52865"/>
                  </a:lnTo>
                  <a:lnTo>
                    <a:pt x="6894" y="52696"/>
                  </a:lnTo>
                  <a:lnTo>
                    <a:pt x="6716" y="52544"/>
                  </a:lnTo>
                  <a:lnTo>
                    <a:pt x="5510" y="51374"/>
                  </a:lnTo>
                  <a:lnTo>
                    <a:pt x="4323" y="50186"/>
                  </a:lnTo>
                  <a:lnTo>
                    <a:pt x="3965" y="49820"/>
                  </a:lnTo>
                  <a:lnTo>
                    <a:pt x="3483" y="49311"/>
                  </a:lnTo>
                  <a:lnTo>
                    <a:pt x="4457" y="49311"/>
                  </a:lnTo>
                  <a:lnTo>
                    <a:pt x="6591" y="49293"/>
                  </a:lnTo>
                  <a:lnTo>
                    <a:pt x="8734" y="49302"/>
                  </a:lnTo>
                  <a:lnTo>
                    <a:pt x="13762" y="49418"/>
                  </a:lnTo>
                  <a:lnTo>
                    <a:pt x="18789" y="49543"/>
                  </a:lnTo>
                  <a:lnTo>
                    <a:pt x="22433" y="49642"/>
                  </a:lnTo>
                  <a:lnTo>
                    <a:pt x="26067" y="49704"/>
                  </a:lnTo>
                  <a:lnTo>
                    <a:pt x="26389" y="49704"/>
                  </a:lnTo>
                  <a:lnTo>
                    <a:pt x="26755" y="49624"/>
                  </a:lnTo>
                  <a:lnTo>
                    <a:pt x="26942" y="49526"/>
                  </a:lnTo>
                  <a:lnTo>
                    <a:pt x="27094" y="49383"/>
                  </a:lnTo>
                  <a:lnTo>
                    <a:pt x="27201" y="49204"/>
                  </a:lnTo>
                  <a:lnTo>
                    <a:pt x="27317" y="48847"/>
                  </a:lnTo>
                  <a:lnTo>
                    <a:pt x="27362" y="48534"/>
                  </a:lnTo>
                  <a:lnTo>
                    <a:pt x="27585" y="46373"/>
                  </a:lnTo>
                  <a:lnTo>
                    <a:pt x="27799" y="44203"/>
                  </a:lnTo>
                  <a:lnTo>
                    <a:pt x="27817" y="43980"/>
                  </a:lnTo>
                  <a:lnTo>
                    <a:pt x="27746" y="43605"/>
                  </a:lnTo>
                  <a:lnTo>
                    <a:pt x="27603" y="43391"/>
                  </a:lnTo>
                  <a:lnTo>
                    <a:pt x="27469" y="43275"/>
                  </a:lnTo>
                  <a:lnTo>
                    <a:pt x="27201" y="43150"/>
                  </a:lnTo>
                  <a:lnTo>
                    <a:pt x="26969" y="43114"/>
                  </a:lnTo>
                  <a:lnTo>
                    <a:pt x="26013" y="42998"/>
                  </a:lnTo>
                  <a:lnTo>
                    <a:pt x="24576" y="42819"/>
                  </a:lnTo>
                  <a:lnTo>
                    <a:pt x="23620" y="42730"/>
                  </a:lnTo>
                  <a:lnTo>
                    <a:pt x="23138" y="42721"/>
                  </a:lnTo>
                  <a:lnTo>
                    <a:pt x="20897" y="42685"/>
                  </a:lnTo>
                  <a:lnTo>
                    <a:pt x="16396" y="42685"/>
                  </a:lnTo>
                  <a:lnTo>
                    <a:pt x="14146" y="42694"/>
                  </a:lnTo>
                  <a:lnTo>
                    <a:pt x="13208" y="42694"/>
                  </a:lnTo>
                  <a:lnTo>
                    <a:pt x="13467" y="42024"/>
                  </a:lnTo>
                  <a:lnTo>
                    <a:pt x="13931" y="40801"/>
                  </a:lnTo>
                  <a:lnTo>
                    <a:pt x="14208" y="40229"/>
                  </a:lnTo>
                  <a:lnTo>
                    <a:pt x="14458" y="39765"/>
                  </a:lnTo>
                  <a:lnTo>
                    <a:pt x="15003" y="38881"/>
                  </a:lnTo>
                  <a:lnTo>
                    <a:pt x="15610" y="38042"/>
                  </a:lnTo>
                  <a:lnTo>
                    <a:pt x="16253" y="37247"/>
                  </a:lnTo>
                  <a:lnTo>
                    <a:pt x="17289" y="36086"/>
                  </a:lnTo>
                  <a:lnTo>
                    <a:pt x="18736" y="34613"/>
                  </a:lnTo>
                  <a:lnTo>
                    <a:pt x="19459" y="33871"/>
                  </a:lnTo>
                  <a:lnTo>
                    <a:pt x="20727" y="32612"/>
                  </a:lnTo>
                  <a:lnTo>
                    <a:pt x="22620" y="30710"/>
                  </a:lnTo>
                  <a:lnTo>
                    <a:pt x="23826" y="29406"/>
                  </a:lnTo>
                  <a:lnTo>
                    <a:pt x="24397" y="28719"/>
                  </a:lnTo>
                  <a:lnTo>
                    <a:pt x="24906" y="28094"/>
                  </a:lnTo>
                  <a:lnTo>
                    <a:pt x="25844" y="26790"/>
                  </a:lnTo>
                  <a:lnTo>
                    <a:pt x="26692" y="25450"/>
                  </a:lnTo>
                  <a:lnTo>
                    <a:pt x="27478" y="24057"/>
                  </a:lnTo>
                  <a:lnTo>
                    <a:pt x="28192" y="22638"/>
                  </a:lnTo>
                  <a:lnTo>
                    <a:pt x="28844" y="21182"/>
                  </a:lnTo>
                  <a:lnTo>
                    <a:pt x="29451" y="19708"/>
                  </a:lnTo>
                  <a:lnTo>
                    <a:pt x="30014" y="18208"/>
                  </a:lnTo>
                  <a:lnTo>
                    <a:pt x="30273" y="17449"/>
                  </a:lnTo>
                  <a:lnTo>
                    <a:pt x="30461" y="16887"/>
                  </a:lnTo>
                  <a:lnTo>
                    <a:pt x="30764" y="15753"/>
                  </a:lnTo>
                  <a:lnTo>
                    <a:pt x="30943" y="14592"/>
                  </a:lnTo>
                  <a:lnTo>
                    <a:pt x="30961" y="13708"/>
                  </a:lnTo>
                  <a:lnTo>
                    <a:pt x="30925" y="13118"/>
                  </a:lnTo>
                  <a:lnTo>
                    <a:pt x="30889" y="12815"/>
                  </a:lnTo>
                  <a:lnTo>
                    <a:pt x="30764" y="12047"/>
                  </a:lnTo>
                  <a:lnTo>
                    <a:pt x="30621" y="11279"/>
                  </a:lnTo>
                  <a:lnTo>
                    <a:pt x="31032" y="11913"/>
                  </a:lnTo>
                  <a:lnTo>
                    <a:pt x="31773" y="13216"/>
                  </a:lnTo>
                  <a:lnTo>
                    <a:pt x="32407" y="14538"/>
                  </a:lnTo>
                  <a:lnTo>
                    <a:pt x="32898" y="15895"/>
                  </a:lnTo>
                  <a:lnTo>
                    <a:pt x="33247" y="17271"/>
                  </a:lnTo>
                  <a:lnTo>
                    <a:pt x="33399" y="18333"/>
                  </a:lnTo>
                  <a:lnTo>
                    <a:pt x="33452" y="19057"/>
                  </a:lnTo>
                  <a:lnTo>
                    <a:pt x="33452" y="19780"/>
                  </a:lnTo>
                  <a:lnTo>
                    <a:pt x="33416" y="20521"/>
                  </a:lnTo>
                  <a:lnTo>
                    <a:pt x="33318" y="21271"/>
                  </a:lnTo>
                  <a:lnTo>
                    <a:pt x="33175" y="22030"/>
                  </a:lnTo>
                  <a:lnTo>
                    <a:pt x="33077" y="22414"/>
                  </a:lnTo>
                  <a:lnTo>
                    <a:pt x="32898" y="23102"/>
                  </a:lnTo>
                  <a:lnTo>
                    <a:pt x="32479" y="24441"/>
                  </a:lnTo>
                  <a:lnTo>
                    <a:pt x="31988" y="25727"/>
                  </a:lnTo>
                  <a:lnTo>
                    <a:pt x="31407" y="26969"/>
                  </a:lnTo>
                  <a:lnTo>
                    <a:pt x="30728" y="28156"/>
                  </a:lnTo>
                  <a:lnTo>
                    <a:pt x="29952" y="29281"/>
                  </a:lnTo>
                  <a:lnTo>
                    <a:pt x="29068" y="30344"/>
                  </a:lnTo>
                  <a:lnTo>
                    <a:pt x="28058" y="31344"/>
                  </a:lnTo>
                  <a:lnTo>
                    <a:pt x="27496" y="31809"/>
                  </a:lnTo>
                  <a:lnTo>
                    <a:pt x="26647" y="32496"/>
                  </a:lnTo>
                  <a:lnTo>
                    <a:pt x="24978" y="33889"/>
                  </a:lnTo>
                  <a:lnTo>
                    <a:pt x="23370" y="35363"/>
                  </a:lnTo>
                  <a:lnTo>
                    <a:pt x="22236" y="36532"/>
                  </a:lnTo>
                  <a:lnTo>
                    <a:pt x="21513" y="37345"/>
                  </a:lnTo>
                  <a:lnTo>
                    <a:pt x="21164" y="37774"/>
                  </a:lnTo>
                  <a:lnTo>
                    <a:pt x="20718" y="38345"/>
                  </a:lnTo>
                  <a:lnTo>
                    <a:pt x="19914" y="39569"/>
                  </a:lnTo>
                  <a:lnTo>
                    <a:pt x="19557" y="40203"/>
                  </a:lnTo>
                  <a:lnTo>
                    <a:pt x="19504" y="40319"/>
                  </a:lnTo>
                  <a:lnTo>
                    <a:pt x="19486" y="40605"/>
                  </a:lnTo>
                  <a:lnTo>
                    <a:pt x="19530" y="40917"/>
                  </a:lnTo>
                  <a:lnTo>
                    <a:pt x="19637" y="41185"/>
                  </a:lnTo>
                  <a:lnTo>
                    <a:pt x="19709" y="41265"/>
                  </a:lnTo>
                  <a:lnTo>
                    <a:pt x="19789" y="41328"/>
                  </a:lnTo>
                  <a:lnTo>
                    <a:pt x="19941" y="41390"/>
                  </a:lnTo>
                  <a:lnTo>
                    <a:pt x="20084" y="41408"/>
                  </a:lnTo>
                  <a:lnTo>
                    <a:pt x="20227" y="41373"/>
                  </a:lnTo>
                  <a:lnTo>
                    <a:pt x="20432" y="41256"/>
                  </a:lnTo>
                  <a:lnTo>
                    <a:pt x="20664" y="41015"/>
                  </a:lnTo>
                  <a:lnTo>
                    <a:pt x="20754" y="40872"/>
                  </a:lnTo>
                  <a:lnTo>
                    <a:pt x="21057" y="40408"/>
                  </a:lnTo>
                  <a:lnTo>
                    <a:pt x="21700" y="39506"/>
                  </a:lnTo>
                  <a:lnTo>
                    <a:pt x="22388" y="38658"/>
                  </a:lnTo>
                  <a:lnTo>
                    <a:pt x="23111" y="37836"/>
                  </a:lnTo>
                  <a:lnTo>
                    <a:pt x="24263" y="36666"/>
                  </a:lnTo>
                  <a:lnTo>
                    <a:pt x="25880" y="35193"/>
                  </a:lnTo>
                  <a:lnTo>
                    <a:pt x="26719" y="34470"/>
                  </a:lnTo>
                  <a:lnTo>
                    <a:pt x="27674" y="33648"/>
                  </a:lnTo>
                  <a:lnTo>
                    <a:pt x="29059" y="32380"/>
                  </a:lnTo>
                  <a:lnTo>
                    <a:pt x="29943" y="31487"/>
                  </a:lnTo>
                  <a:lnTo>
                    <a:pt x="30773" y="30558"/>
                  </a:lnTo>
                  <a:lnTo>
                    <a:pt x="31541" y="29576"/>
                  </a:lnTo>
                  <a:lnTo>
                    <a:pt x="32247" y="28540"/>
                  </a:lnTo>
                  <a:lnTo>
                    <a:pt x="32872" y="27433"/>
                  </a:lnTo>
                  <a:lnTo>
                    <a:pt x="33148" y="26844"/>
                  </a:lnTo>
                  <a:lnTo>
                    <a:pt x="33515" y="25995"/>
                  </a:lnTo>
                  <a:lnTo>
                    <a:pt x="34131" y="24307"/>
                  </a:lnTo>
                  <a:lnTo>
                    <a:pt x="34488" y="23039"/>
                  </a:lnTo>
                  <a:lnTo>
                    <a:pt x="34676" y="22191"/>
                  </a:lnTo>
                  <a:lnTo>
                    <a:pt x="34809" y="21343"/>
                  </a:lnTo>
                  <a:lnTo>
                    <a:pt x="34908" y="20494"/>
                  </a:lnTo>
                  <a:lnTo>
                    <a:pt x="34952" y="19646"/>
                  </a:lnTo>
                  <a:lnTo>
                    <a:pt x="34943" y="18798"/>
                  </a:lnTo>
                  <a:lnTo>
                    <a:pt x="34881" y="17949"/>
                  </a:lnTo>
                  <a:lnTo>
                    <a:pt x="34756" y="17092"/>
                  </a:lnTo>
                  <a:lnTo>
                    <a:pt x="34577" y="16244"/>
                  </a:lnTo>
                  <a:lnTo>
                    <a:pt x="34336" y="15386"/>
                  </a:lnTo>
                  <a:lnTo>
                    <a:pt x="34041" y="14529"/>
                  </a:lnTo>
                  <a:lnTo>
                    <a:pt x="33675" y="13663"/>
                  </a:lnTo>
                  <a:lnTo>
                    <a:pt x="33461" y="13234"/>
                  </a:lnTo>
                  <a:lnTo>
                    <a:pt x="33068" y="12466"/>
                  </a:lnTo>
                  <a:lnTo>
                    <a:pt x="32211" y="10993"/>
                  </a:lnTo>
                  <a:lnTo>
                    <a:pt x="31282" y="9591"/>
                  </a:lnTo>
                  <a:lnTo>
                    <a:pt x="30273" y="8251"/>
                  </a:lnTo>
                  <a:lnTo>
                    <a:pt x="29193" y="6974"/>
                  </a:lnTo>
                  <a:lnTo>
                    <a:pt x="28041" y="5769"/>
                  </a:lnTo>
                  <a:lnTo>
                    <a:pt x="26808" y="4617"/>
                  </a:lnTo>
                  <a:lnTo>
                    <a:pt x="25504" y="3536"/>
                  </a:lnTo>
                  <a:lnTo>
                    <a:pt x="24826" y="3018"/>
                  </a:lnTo>
                  <a:lnTo>
                    <a:pt x="24370" y="2688"/>
                  </a:lnTo>
                  <a:lnTo>
                    <a:pt x="23451" y="2063"/>
                  </a:lnTo>
                  <a:lnTo>
                    <a:pt x="22504" y="1491"/>
                  </a:lnTo>
                  <a:lnTo>
                    <a:pt x="21531" y="1000"/>
                  </a:lnTo>
                  <a:lnTo>
                    <a:pt x="20522" y="589"/>
                  </a:lnTo>
                  <a:lnTo>
                    <a:pt x="19468" y="277"/>
                  </a:lnTo>
                  <a:lnTo>
                    <a:pt x="18360" y="72"/>
                  </a:lnTo>
                  <a:lnTo>
                    <a:pt x="172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B6AABF83-0CAF-FBAF-4B87-9EE83EC84923}"/>
              </a:ext>
            </a:extLst>
          </p:cNvPr>
          <p:cNvGrpSpPr/>
          <p:nvPr/>
        </p:nvGrpSpPr>
        <p:grpSpPr>
          <a:xfrm>
            <a:off x="698964" y="2195458"/>
            <a:ext cx="420863" cy="688792"/>
            <a:chOff x="757211" y="1112025"/>
            <a:chExt cx="420863" cy="688792"/>
          </a:xfrm>
        </p:grpSpPr>
        <p:sp>
          <p:nvSpPr>
            <p:cNvPr id="22" name="Google Shape;896;p30">
              <a:extLst>
                <a:ext uri="{FF2B5EF4-FFF2-40B4-BE49-F238E27FC236}">
                  <a16:creationId xmlns:a16="http://schemas.microsoft.com/office/drawing/2014/main" id="{6CB77E5F-387F-D325-420B-847A2C5D147C}"/>
                </a:ext>
              </a:extLst>
            </p:cNvPr>
            <p:cNvSpPr/>
            <p:nvPr/>
          </p:nvSpPr>
          <p:spPr>
            <a:xfrm>
              <a:off x="827650" y="1228525"/>
              <a:ext cx="122826" cy="179065"/>
            </a:xfrm>
            <a:custGeom>
              <a:avLst/>
              <a:gdLst/>
              <a:ahLst/>
              <a:cxnLst/>
              <a:rect l="l" t="t" r="r" b="b"/>
              <a:pathLst>
                <a:path w="4234" h="6261" extrusionOk="0">
                  <a:moveTo>
                    <a:pt x="0" y="4234"/>
                  </a:moveTo>
                  <a:lnTo>
                    <a:pt x="1171" y="5765"/>
                  </a:lnTo>
                  <a:lnTo>
                    <a:pt x="1847" y="6261"/>
                  </a:lnTo>
                  <a:lnTo>
                    <a:pt x="4234" y="3423"/>
                  </a:lnTo>
                  <a:lnTo>
                    <a:pt x="423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3" name="Google Shape;897;p30">
              <a:extLst>
                <a:ext uri="{FF2B5EF4-FFF2-40B4-BE49-F238E27FC236}">
                  <a16:creationId xmlns:a16="http://schemas.microsoft.com/office/drawing/2014/main" id="{F87481D0-1182-1596-C9D8-6E0F4728FA07}"/>
                </a:ext>
              </a:extLst>
            </p:cNvPr>
            <p:cNvSpPr/>
            <p:nvPr/>
          </p:nvSpPr>
          <p:spPr>
            <a:xfrm>
              <a:off x="932375" y="1127175"/>
              <a:ext cx="224737" cy="662148"/>
            </a:xfrm>
            <a:custGeom>
              <a:avLst/>
              <a:gdLst/>
              <a:ahLst/>
              <a:cxnLst/>
              <a:rect l="l" t="t" r="r" b="b"/>
              <a:pathLst>
                <a:path w="7747" h="23152" extrusionOk="0">
                  <a:moveTo>
                    <a:pt x="0" y="20314"/>
                  </a:moveTo>
                  <a:lnTo>
                    <a:pt x="1802" y="23062"/>
                  </a:lnTo>
                  <a:lnTo>
                    <a:pt x="6711" y="23152"/>
                  </a:lnTo>
                  <a:lnTo>
                    <a:pt x="7387" y="14954"/>
                  </a:lnTo>
                  <a:lnTo>
                    <a:pt x="7612" y="9639"/>
                  </a:lnTo>
                  <a:lnTo>
                    <a:pt x="7747" y="4279"/>
                  </a:lnTo>
                  <a:lnTo>
                    <a:pt x="7612" y="3243"/>
                  </a:lnTo>
                  <a:lnTo>
                    <a:pt x="4819" y="0"/>
                  </a:lnTo>
                  <a:lnTo>
                    <a:pt x="3603" y="18062"/>
                  </a:lnTo>
                  <a:lnTo>
                    <a:pt x="3513" y="2017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4" name="Google Shape;901;p30">
              <a:extLst>
                <a:ext uri="{FF2B5EF4-FFF2-40B4-BE49-F238E27FC236}">
                  <a16:creationId xmlns:a16="http://schemas.microsoft.com/office/drawing/2014/main" id="{242CF9A2-4EB0-CB8A-F5ED-5FDAA57BFA31}"/>
                </a:ext>
              </a:extLst>
            </p:cNvPr>
            <p:cNvSpPr/>
            <p:nvPr/>
          </p:nvSpPr>
          <p:spPr>
            <a:xfrm>
              <a:off x="757211" y="1112025"/>
              <a:ext cx="420863" cy="688792"/>
            </a:xfrm>
            <a:custGeom>
              <a:avLst/>
              <a:gdLst/>
              <a:ahLst/>
              <a:cxnLst/>
              <a:rect l="l" t="t" r="r" b="b"/>
              <a:pathLst>
                <a:path w="32890" h="54599" extrusionOk="0">
                  <a:moveTo>
                    <a:pt x="24682" y="1"/>
                  </a:moveTo>
                  <a:lnTo>
                    <a:pt x="23798" y="19"/>
                  </a:lnTo>
                  <a:lnTo>
                    <a:pt x="22459" y="99"/>
                  </a:lnTo>
                  <a:lnTo>
                    <a:pt x="21575" y="188"/>
                  </a:lnTo>
                  <a:lnTo>
                    <a:pt x="21137" y="260"/>
                  </a:lnTo>
                  <a:lnTo>
                    <a:pt x="20432" y="358"/>
                  </a:lnTo>
                  <a:lnTo>
                    <a:pt x="19030" y="465"/>
                  </a:lnTo>
                  <a:lnTo>
                    <a:pt x="17628" y="447"/>
                  </a:lnTo>
                  <a:lnTo>
                    <a:pt x="16226" y="331"/>
                  </a:lnTo>
                  <a:lnTo>
                    <a:pt x="15520" y="233"/>
                  </a:lnTo>
                  <a:lnTo>
                    <a:pt x="15190" y="188"/>
                  </a:lnTo>
                  <a:lnTo>
                    <a:pt x="14556" y="162"/>
                  </a:lnTo>
                  <a:lnTo>
                    <a:pt x="13958" y="206"/>
                  </a:lnTo>
                  <a:lnTo>
                    <a:pt x="13395" y="331"/>
                  </a:lnTo>
                  <a:lnTo>
                    <a:pt x="12868" y="555"/>
                  </a:lnTo>
                  <a:lnTo>
                    <a:pt x="12368" y="858"/>
                  </a:lnTo>
                  <a:lnTo>
                    <a:pt x="11913" y="1269"/>
                  </a:lnTo>
                  <a:lnTo>
                    <a:pt x="11484" y="1787"/>
                  </a:lnTo>
                  <a:lnTo>
                    <a:pt x="11279" y="2082"/>
                  </a:lnTo>
                  <a:lnTo>
                    <a:pt x="10841" y="2751"/>
                  </a:lnTo>
                  <a:lnTo>
                    <a:pt x="9894" y="4046"/>
                  </a:lnTo>
                  <a:lnTo>
                    <a:pt x="8394" y="5939"/>
                  </a:lnTo>
                  <a:lnTo>
                    <a:pt x="7412" y="7207"/>
                  </a:lnTo>
                  <a:lnTo>
                    <a:pt x="4251" y="11396"/>
                  </a:lnTo>
                  <a:lnTo>
                    <a:pt x="1134" y="15619"/>
                  </a:lnTo>
                  <a:lnTo>
                    <a:pt x="857" y="16021"/>
                  </a:lnTo>
                  <a:lnTo>
                    <a:pt x="384" y="16914"/>
                  </a:lnTo>
                  <a:lnTo>
                    <a:pt x="188" y="17370"/>
                  </a:lnTo>
                  <a:lnTo>
                    <a:pt x="63" y="17682"/>
                  </a:lnTo>
                  <a:lnTo>
                    <a:pt x="0" y="18075"/>
                  </a:lnTo>
                  <a:lnTo>
                    <a:pt x="18" y="18316"/>
                  </a:lnTo>
                  <a:lnTo>
                    <a:pt x="89" y="18531"/>
                  </a:lnTo>
                  <a:lnTo>
                    <a:pt x="214" y="18718"/>
                  </a:lnTo>
                  <a:lnTo>
                    <a:pt x="402" y="18897"/>
                  </a:lnTo>
                  <a:lnTo>
                    <a:pt x="652" y="19066"/>
                  </a:lnTo>
                  <a:lnTo>
                    <a:pt x="804" y="19147"/>
                  </a:lnTo>
                  <a:lnTo>
                    <a:pt x="2500" y="19959"/>
                  </a:lnTo>
                  <a:lnTo>
                    <a:pt x="4224" y="20736"/>
                  </a:lnTo>
                  <a:lnTo>
                    <a:pt x="4376" y="20817"/>
                  </a:lnTo>
                  <a:lnTo>
                    <a:pt x="4670" y="20986"/>
                  </a:lnTo>
                  <a:lnTo>
                    <a:pt x="4795" y="21102"/>
                  </a:lnTo>
                  <a:lnTo>
                    <a:pt x="5715" y="22040"/>
                  </a:lnTo>
                  <a:lnTo>
                    <a:pt x="7546" y="23933"/>
                  </a:lnTo>
                  <a:lnTo>
                    <a:pt x="8492" y="24853"/>
                  </a:lnTo>
                  <a:lnTo>
                    <a:pt x="8751" y="25094"/>
                  </a:lnTo>
                  <a:lnTo>
                    <a:pt x="9037" y="25308"/>
                  </a:lnTo>
                  <a:lnTo>
                    <a:pt x="9198" y="25362"/>
                  </a:lnTo>
                  <a:lnTo>
                    <a:pt x="9341" y="25344"/>
                  </a:lnTo>
                  <a:lnTo>
                    <a:pt x="9502" y="25255"/>
                  </a:lnTo>
                  <a:lnTo>
                    <a:pt x="9760" y="25005"/>
                  </a:lnTo>
                  <a:lnTo>
                    <a:pt x="10002" y="24719"/>
                  </a:lnTo>
                  <a:lnTo>
                    <a:pt x="10895" y="23639"/>
                  </a:lnTo>
                  <a:lnTo>
                    <a:pt x="12663" y="21442"/>
                  </a:lnTo>
                  <a:lnTo>
                    <a:pt x="13529" y="20334"/>
                  </a:lnTo>
                  <a:lnTo>
                    <a:pt x="13574" y="20254"/>
                  </a:lnTo>
                  <a:lnTo>
                    <a:pt x="13627" y="20040"/>
                  </a:lnTo>
                  <a:lnTo>
                    <a:pt x="13627" y="19808"/>
                  </a:lnTo>
                  <a:lnTo>
                    <a:pt x="13591" y="19629"/>
                  </a:lnTo>
                  <a:lnTo>
                    <a:pt x="13556" y="19593"/>
                  </a:lnTo>
                  <a:lnTo>
                    <a:pt x="13466" y="19540"/>
                  </a:lnTo>
                  <a:lnTo>
                    <a:pt x="13252" y="19468"/>
                  </a:lnTo>
                  <a:lnTo>
                    <a:pt x="13011" y="19441"/>
                  </a:lnTo>
                  <a:lnTo>
                    <a:pt x="12806" y="19477"/>
                  </a:lnTo>
                  <a:lnTo>
                    <a:pt x="12734" y="19513"/>
                  </a:lnTo>
                  <a:lnTo>
                    <a:pt x="12466" y="19754"/>
                  </a:lnTo>
                  <a:lnTo>
                    <a:pt x="11984" y="20334"/>
                  </a:lnTo>
                  <a:lnTo>
                    <a:pt x="11761" y="20629"/>
                  </a:lnTo>
                  <a:lnTo>
                    <a:pt x="10573" y="22129"/>
                  </a:lnTo>
                  <a:lnTo>
                    <a:pt x="9385" y="23639"/>
                  </a:lnTo>
                  <a:lnTo>
                    <a:pt x="7608" y="22085"/>
                  </a:lnTo>
                  <a:lnTo>
                    <a:pt x="5921" y="20602"/>
                  </a:lnTo>
                  <a:lnTo>
                    <a:pt x="9939" y="16075"/>
                  </a:lnTo>
                  <a:lnTo>
                    <a:pt x="13859" y="11655"/>
                  </a:lnTo>
                  <a:lnTo>
                    <a:pt x="13975" y="11708"/>
                  </a:lnTo>
                  <a:lnTo>
                    <a:pt x="14092" y="11753"/>
                  </a:lnTo>
                  <a:lnTo>
                    <a:pt x="14172" y="13699"/>
                  </a:lnTo>
                  <a:lnTo>
                    <a:pt x="14234" y="15646"/>
                  </a:lnTo>
                  <a:lnTo>
                    <a:pt x="14297" y="19165"/>
                  </a:lnTo>
                  <a:lnTo>
                    <a:pt x="14413" y="26192"/>
                  </a:lnTo>
                  <a:lnTo>
                    <a:pt x="14440" y="29711"/>
                  </a:lnTo>
                  <a:lnTo>
                    <a:pt x="14431" y="31622"/>
                  </a:lnTo>
                  <a:lnTo>
                    <a:pt x="14297" y="35435"/>
                  </a:lnTo>
                  <a:lnTo>
                    <a:pt x="14217" y="37346"/>
                  </a:lnTo>
                  <a:lnTo>
                    <a:pt x="14109" y="39570"/>
                  </a:lnTo>
                  <a:lnTo>
                    <a:pt x="13859" y="44026"/>
                  </a:lnTo>
                  <a:lnTo>
                    <a:pt x="13779" y="46258"/>
                  </a:lnTo>
                  <a:lnTo>
                    <a:pt x="13779" y="46517"/>
                  </a:lnTo>
                  <a:lnTo>
                    <a:pt x="13850" y="47062"/>
                  </a:lnTo>
                  <a:lnTo>
                    <a:pt x="14002" y="47598"/>
                  </a:lnTo>
                  <a:lnTo>
                    <a:pt x="14217" y="48089"/>
                  </a:lnTo>
                  <a:lnTo>
                    <a:pt x="14359" y="48312"/>
                  </a:lnTo>
                  <a:lnTo>
                    <a:pt x="15181" y="49500"/>
                  </a:lnTo>
                  <a:lnTo>
                    <a:pt x="16922" y="51804"/>
                  </a:lnTo>
                  <a:lnTo>
                    <a:pt x="17842" y="52920"/>
                  </a:lnTo>
                  <a:lnTo>
                    <a:pt x="17994" y="53089"/>
                  </a:lnTo>
                  <a:lnTo>
                    <a:pt x="18360" y="53375"/>
                  </a:lnTo>
                  <a:lnTo>
                    <a:pt x="18789" y="53607"/>
                  </a:lnTo>
                  <a:lnTo>
                    <a:pt x="19235" y="53786"/>
                  </a:lnTo>
                  <a:lnTo>
                    <a:pt x="19450" y="53840"/>
                  </a:lnTo>
                  <a:lnTo>
                    <a:pt x="19753" y="53911"/>
                  </a:lnTo>
                  <a:lnTo>
                    <a:pt x="20369" y="53982"/>
                  </a:lnTo>
                  <a:lnTo>
                    <a:pt x="21307" y="54027"/>
                  </a:lnTo>
                  <a:lnTo>
                    <a:pt x="21932" y="54054"/>
                  </a:lnTo>
                  <a:lnTo>
                    <a:pt x="25325" y="54241"/>
                  </a:lnTo>
                  <a:lnTo>
                    <a:pt x="28710" y="54429"/>
                  </a:lnTo>
                  <a:lnTo>
                    <a:pt x="29880" y="54527"/>
                  </a:lnTo>
                  <a:lnTo>
                    <a:pt x="31050" y="54599"/>
                  </a:lnTo>
                  <a:lnTo>
                    <a:pt x="31121" y="54590"/>
                  </a:lnTo>
                  <a:lnTo>
                    <a:pt x="31273" y="54536"/>
                  </a:lnTo>
                  <a:lnTo>
                    <a:pt x="31487" y="54375"/>
                  </a:lnTo>
                  <a:lnTo>
                    <a:pt x="31594" y="54241"/>
                  </a:lnTo>
                  <a:lnTo>
                    <a:pt x="31612" y="54206"/>
                  </a:lnTo>
                  <a:lnTo>
                    <a:pt x="31603" y="54072"/>
                  </a:lnTo>
                  <a:lnTo>
                    <a:pt x="31559" y="53911"/>
                  </a:lnTo>
                  <a:lnTo>
                    <a:pt x="31487" y="53795"/>
                  </a:lnTo>
                  <a:lnTo>
                    <a:pt x="31442" y="53768"/>
                  </a:lnTo>
                  <a:lnTo>
                    <a:pt x="31300" y="53688"/>
                  </a:lnTo>
                  <a:lnTo>
                    <a:pt x="31130" y="53491"/>
                  </a:lnTo>
                  <a:lnTo>
                    <a:pt x="31067" y="53134"/>
                  </a:lnTo>
                  <a:lnTo>
                    <a:pt x="31085" y="52866"/>
                  </a:lnTo>
                  <a:lnTo>
                    <a:pt x="31523" y="46392"/>
                  </a:lnTo>
                  <a:lnTo>
                    <a:pt x="31925" y="39909"/>
                  </a:lnTo>
                  <a:lnTo>
                    <a:pt x="32157" y="35828"/>
                  </a:lnTo>
                  <a:lnTo>
                    <a:pt x="32603" y="27666"/>
                  </a:lnTo>
                  <a:lnTo>
                    <a:pt x="32800" y="23585"/>
                  </a:lnTo>
                  <a:lnTo>
                    <a:pt x="32862" y="21763"/>
                  </a:lnTo>
                  <a:lnTo>
                    <a:pt x="32889" y="18120"/>
                  </a:lnTo>
                  <a:lnTo>
                    <a:pt x="32880" y="16298"/>
                  </a:lnTo>
                  <a:lnTo>
                    <a:pt x="32809" y="12923"/>
                  </a:lnTo>
                  <a:lnTo>
                    <a:pt x="32702" y="9547"/>
                  </a:lnTo>
                  <a:lnTo>
                    <a:pt x="32728" y="9368"/>
                  </a:lnTo>
                  <a:lnTo>
                    <a:pt x="32737" y="9199"/>
                  </a:lnTo>
                  <a:lnTo>
                    <a:pt x="32719" y="8940"/>
                  </a:lnTo>
                  <a:lnTo>
                    <a:pt x="32693" y="8547"/>
                  </a:lnTo>
                  <a:lnTo>
                    <a:pt x="32621" y="8324"/>
                  </a:lnTo>
                  <a:lnTo>
                    <a:pt x="32559" y="8234"/>
                  </a:lnTo>
                  <a:lnTo>
                    <a:pt x="31425" y="6904"/>
                  </a:lnTo>
                  <a:lnTo>
                    <a:pt x="29103" y="4287"/>
                  </a:lnTo>
                  <a:lnTo>
                    <a:pt x="27924" y="2992"/>
                  </a:lnTo>
                  <a:lnTo>
                    <a:pt x="27853" y="2930"/>
                  </a:lnTo>
                  <a:lnTo>
                    <a:pt x="27638" y="2867"/>
                  </a:lnTo>
                  <a:lnTo>
                    <a:pt x="27236" y="2850"/>
                  </a:lnTo>
                  <a:lnTo>
                    <a:pt x="26986" y="2823"/>
                  </a:lnTo>
                  <a:lnTo>
                    <a:pt x="26951" y="3073"/>
                  </a:lnTo>
                  <a:lnTo>
                    <a:pt x="26888" y="3457"/>
                  </a:lnTo>
                  <a:lnTo>
                    <a:pt x="26897" y="3689"/>
                  </a:lnTo>
                  <a:lnTo>
                    <a:pt x="26942" y="3787"/>
                  </a:lnTo>
                  <a:lnTo>
                    <a:pt x="27031" y="3948"/>
                  </a:lnTo>
                  <a:lnTo>
                    <a:pt x="27245" y="4252"/>
                  </a:lnTo>
                  <a:lnTo>
                    <a:pt x="27611" y="4671"/>
                  </a:lnTo>
                  <a:lnTo>
                    <a:pt x="27870" y="4948"/>
                  </a:lnTo>
                  <a:lnTo>
                    <a:pt x="29576" y="6779"/>
                  </a:lnTo>
                  <a:lnTo>
                    <a:pt x="31273" y="8609"/>
                  </a:lnTo>
                  <a:lnTo>
                    <a:pt x="31389" y="8734"/>
                  </a:lnTo>
                  <a:lnTo>
                    <a:pt x="31559" y="9047"/>
                  </a:lnTo>
                  <a:lnTo>
                    <a:pt x="31585" y="9208"/>
                  </a:lnTo>
                  <a:lnTo>
                    <a:pt x="31603" y="10431"/>
                  </a:lnTo>
                  <a:lnTo>
                    <a:pt x="31630" y="12887"/>
                  </a:lnTo>
                  <a:lnTo>
                    <a:pt x="31612" y="14110"/>
                  </a:lnTo>
                  <a:lnTo>
                    <a:pt x="31532" y="17843"/>
                  </a:lnTo>
                  <a:lnTo>
                    <a:pt x="31416" y="23433"/>
                  </a:lnTo>
                  <a:lnTo>
                    <a:pt x="31291" y="27166"/>
                  </a:lnTo>
                  <a:lnTo>
                    <a:pt x="31210" y="29023"/>
                  </a:lnTo>
                  <a:lnTo>
                    <a:pt x="31121" y="30756"/>
                  </a:lnTo>
                  <a:lnTo>
                    <a:pt x="30880" y="34203"/>
                  </a:lnTo>
                  <a:lnTo>
                    <a:pt x="30478" y="39382"/>
                  </a:lnTo>
                  <a:lnTo>
                    <a:pt x="30237" y="42838"/>
                  </a:lnTo>
                  <a:lnTo>
                    <a:pt x="30103" y="45026"/>
                  </a:lnTo>
                  <a:lnTo>
                    <a:pt x="29924" y="49410"/>
                  </a:lnTo>
                  <a:lnTo>
                    <a:pt x="29826" y="51607"/>
                  </a:lnTo>
                  <a:lnTo>
                    <a:pt x="29826" y="51857"/>
                  </a:lnTo>
                  <a:lnTo>
                    <a:pt x="29826" y="52313"/>
                  </a:lnTo>
                  <a:lnTo>
                    <a:pt x="27728" y="50241"/>
                  </a:lnTo>
                  <a:lnTo>
                    <a:pt x="25772" y="48321"/>
                  </a:lnTo>
                  <a:lnTo>
                    <a:pt x="25656" y="48205"/>
                  </a:lnTo>
                  <a:lnTo>
                    <a:pt x="25415" y="47982"/>
                  </a:lnTo>
                  <a:lnTo>
                    <a:pt x="25281" y="47919"/>
                  </a:lnTo>
                  <a:lnTo>
                    <a:pt x="25120" y="47883"/>
                  </a:lnTo>
                  <a:lnTo>
                    <a:pt x="24843" y="47901"/>
                  </a:lnTo>
                  <a:lnTo>
                    <a:pt x="24691" y="47946"/>
                  </a:lnTo>
                  <a:lnTo>
                    <a:pt x="24638" y="47990"/>
                  </a:lnTo>
                  <a:lnTo>
                    <a:pt x="24593" y="48044"/>
                  </a:lnTo>
                  <a:lnTo>
                    <a:pt x="24540" y="48187"/>
                  </a:lnTo>
                  <a:lnTo>
                    <a:pt x="24531" y="48464"/>
                  </a:lnTo>
                  <a:lnTo>
                    <a:pt x="24557" y="48633"/>
                  </a:lnTo>
                  <a:lnTo>
                    <a:pt x="24593" y="48758"/>
                  </a:lnTo>
                  <a:lnTo>
                    <a:pt x="24781" y="48991"/>
                  </a:lnTo>
                  <a:lnTo>
                    <a:pt x="24879" y="49089"/>
                  </a:lnTo>
                  <a:lnTo>
                    <a:pt x="26218" y="50375"/>
                  </a:lnTo>
                  <a:lnTo>
                    <a:pt x="27567" y="51652"/>
                  </a:lnTo>
                  <a:lnTo>
                    <a:pt x="28317" y="52330"/>
                  </a:lnTo>
                  <a:lnTo>
                    <a:pt x="29219" y="53134"/>
                  </a:lnTo>
                  <a:lnTo>
                    <a:pt x="26781" y="53063"/>
                  </a:lnTo>
                  <a:lnTo>
                    <a:pt x="22102" y="52911"/>
                  </a:lnTo>
                  <a:lnTo>
                    <a:pt x="19807" y="52795"/>
                  </a:lnTo>
                  <a:lnTo>
                    <a:pt x="19628" y="52777"/>
                  </a:lnTo>
                  <a:lnTo>
                    <a:pt x="19253" y="52652"/>
                  </a:lnTo>
                  <a:lnTo>
                    <a:pt x="18896" y="52438"/>
                  </a:lnTo>
                  <a:lnTo>
                    <a:pt x="18574" y="52179"/>
                  </a:lnTo>
                  <a:lnTo>
                    <a:pt x="18449" y="52045"/>
                  </a:lnTo>
                  <a:lnTo>
                    <a:pt x="17806" y="51259"/>
                  </a:lnTo>
                  <a:lnTo>
                    <a:pt x="16601" y="49616"/>
                  </a:lnTo>
                  <a:lnTo>
                    <a:pt x="15967" y="48821"/>
                  </a:lnTo>
                  <a:lnTo>
                    <a:pt x="15744" y="48562"/>
                  </a:lnTo>
                  <a:lnTo>
                    <a:pt x="15413" y="48026"/>
                  </a:lnTo>
                  <a:lnTo>
                    <a:pt x="15199" y="47464"/>
                  </a:lnTo>
                  <a:lnTo>
                    <a:pt x="15136" y="46821"/>
                  </a:lnTo>
                  <a:lnTo>
                    <a:pt x="15172" y="46455"/>
                  </a:lnTo>
                  <a:lnTo>
                    <a:pt x="15252" y="45829"/>
                  </a:lnTo>
                  <a:lnTo>
                    <a:pt x="15351" y="44561"/>
                  </a:lnTo>
                  <a:lnTo>
                    <a:pt x="15413" y="42659"/>
                  </a:lnTo>
                  <a:lnTo>
                    <a:pt x="15449" y="41391"/>
                  </a:lnTo>
                  <a:lnTo>
                    <a:pt x="15538" y="38864"/>
                  </a:lnTo>
                  <a:lnTo>
                    <a:pt x="15708" y="33792"/>
                  </a:lnTo>
                  <a:lnTo>
                    <a:pt x="15735" y="31265"/>
                  </a:lnTo>
                  <a:lnTo>
                    <a:pt x="15735" y="28086"/>
                  </a:lnTo>
                  <a:lnTo>
                    <a:pt x="15654" y="21728"/>
                  </a:lnTo>
                  <a:lnTo>
                    <a:pt x="15601" y="18557"/>
                  </a:lnTo>
                  <a:lnTo>
                    <a:pt x="15556" y="16593"/>
                  </a:lnTo>
                  <a:lnTo>
                    <a:pt x="15431" y="12673"/>
                  </a:lnTo>
                  <a:lnTo>
                    <a:pt x="15342" y="10708"/>
                  </a:lnTo>
                  <a:lnTo>
                    <a:pt x="15324" y="10583"/>
                  </a:lnTo>
                  <a:lnTo>
                    <a:pt x="15235" y="10324"/>
                  </a:lnTo>
                  <a:lnTo>
                    <a:pt x="15092" y="10074"/>
                  </a:lnTo>
                  <a:lnTo>
                    <a:pt x="14904" y="9877"/>
                  </a:lnTo>
                  <a:lnTo>
                    <a:pt x="14806" y="9815"/>
                  </a:lnTo>
                  <a:lnTo>
                    <a:pt x="14717" y="9788"/>
                  </a:lnTo>
                  <a:lnTo>
                    <a:pt x="14484" y="9806"/>
                  </a:lnTo>
                  <a:lnTo>
                    <a:pt x="14100" y="9940"/>
                  </a:lnTo>
                  <a:lnTo>
                    <a:pt x="13850" y="10047"/>
                  </a:lnTo>
                  <a:lnTo>
                    <a:pt x="13725" y="10110"/>
                  </a:lnTo>
                  <a:lnTo>
                    <a:pt x="13520" y="10315"/>
                  </a:lnTo>
                  <a:lnTo>
                    <a:pt x="13431" y="10422"/>
                  </a:lnTo>
                  <a:lnTo>
                    <a:pt x="10502" y="13601"/>
                  </a:lnTo>
                  <a:lnTo>
                    <a:pt x="7573" y="16780"/>
                  </a:lnTo>
                  <a:lnTo>
                    <a:pt x="6465" y="17986"/>
                  </a:lnTo>
                  <a:lnTo>
                    <a:pt x="5322" y="19165"/>
                  </a:lnTo>
                  <a:lnTo>
                    <a:pt x="5197" y="19263"/>
                  </a:lnTo>
                  <a:lnTo>
                    <a:pt x="4938" y="19370"/>
                  </a:lnTo>
                  <a:lnTo>
                    <a:pt x="4778" y="19388"/>
                  </a:lnTo>
                  <a:lnTo>
                    <a:pt x="4715" y="19370"/>
                  </a:lnTo>
                  <a:lnTo>
                    <a:pt x="3054" y="18763"/>
                  </a:lnTo>
                  <a:lnTo>
                    <a:pt x="1340" y="18084"/>
                  </a:lnTo>
                  <a:lnTo>
                    <a:pt x="1581" y="17584"/>
                  </a:lnTo>
                  <a:lnTo>
                    <a:pt x="1768" y="17254"/>
                  </a:lnTo>
                  <a:lnTo>
                    <a:pt x="2366" y="16343"/>
                  </a:lnTo>
                  <a:lnTo>
                    <a:pt x="3563" y="14521"/>
                  </a:lnTo>
                  <a:lnTo>
                    <a:pt x="4206" y="13646"/>
                  </a:lnTo>
                  <a:lnTo>
                    <a:pt x="8466" y="8091"/>
                  </a:lnTo>
                  <a:lnTo>
                    <a:pt x="12725" y="2537"/>
                  </a:lnTo>
                  <a:lnTo>
                    <a:pt x="12913" y="2305"/>
                  </a:lnTo>
                  <a:lnTo>
                    <a:pt x="13315" y="1939"/>
                  </a:lnTo>
                  <a:lnTo>
                    <a:pt x="13645" y="1769"/>
                  </a:lnTo>
                  <a:lnTo>
                    <a:pt x="13886" y="1707"/>
                  </a:lnTo>
                  <a:lnTo>
                    <a:pt x="14288" y="1671"/>
                  </a:lnTo>
                  <a:lnTo>
                    <a:pt x="14583" y="1707"/>
                  </a:lnTo>
                  <a:lnTo>
                    <a:pt x="15092" y="1787"/>
                  </a:lnTo>
                  <a:lnTo>
                    <a:pt x="16092" y="1912"/>
                  </a:lnTo>
                  <a:lnTo>
                    <a:pt x="17092" y="1992"/>
                  </a:lnTo>
                  <a:lnTo>
                    <a:pt x="18101" y="2019"/>
                  </a:lnTo>
                  <a:lnTo>
                    <a:pt x="19101" y="2010"/>
                  </a:lnTo>
                  <a:lnTo>
                    <a:pt x="20101" y="1939"/>
                  </a:lnTo>
                  <a:lnTo>
                    <a:pt x="21102" y="1832"/>
                  </a:lnTo>
                  <a:lnTo>
                    <a:pt x="22102" y="1680"/>
                  </a:lnTo>
                  <a:lnTo>
                    <a:pt x="22602" y="1582"/>
                  </a:lnTo>
                  <a:lnTo>
                    <a:pt x="23075" y="1501"/>
                  </a:lnTo>
                  <a:lnTo>
                    <a:pt x="24057" y="1439"/>
                  </a:lnTo>
                  <a:lnTo>
                    <a:pt x="24593" y="1394"/>
                  </a:lnTo>
                  <a:lnTo>
                    <a:pt x="24602" y="1841"/>
                  </a:lnTo>
                  <a:lnTo>
                    <a:pt x="24593" y="2180"/>
                  </a:lnTo>
                  <a:lnTo>
                    <a:pt x="24432" y="4627"/>
                  </a:lnTo>
                  <a:lnTo>
                    <a:pt x="24191" y="8288"/>
                  </a:lnTo>
                  <a:lnTo>
                    <a:pt x="23959" y="10717"/>
                  </a:lnTo>
                  <a:lnTo>
                    <a:pt x="23798" y="11931"/>
                  </a:lnTo>
                  <a:lnTo>
                    <a:pt x="23611" y="13253"/>
                  </a:lnTo>
                  <a:lnTo>
                    <a:pt x="23307" y="15914"/>
                  </a:lnTo>
                  <a:lnTo>
                    <a:pt x="23075" y="18566"/>
                  </a:lnTo>
                  <a:lnTo>
                    <a:pt x="22896" y="21227"/>
                  </a:lnTo>
                  <a:lnTo>
                    <a:pt x="22718" y="25228"/>
                  </a:lnTo>
                  <a:lnTo>
                    <a:pt x="22584" y="30559"/>
                  </a:lnTo>
                  <a:lnTo>
                    <a:pt x="22539" y="33229"/>
                  </a:lnTo>
                  <a:lnTo>
                    <a:pt x="22423" y="39507"/>
                  </a:lnTo>
                  <a:lnTo>
                    <a:pt x="22316" y="45794"/>
                  </a:lnTo>
                  <a:lnTo>
                    <a:pt x="22307" y="45963"/>
                  </a:lnTo>
                  <a:lnTo>
                    <a:pt x="22236" y="46222"/>
                  </a:lnTo>
                  <a:lnTo>
                    <a:pt x="22084" y="46392"/>
                  </a:lnTo>
                  <a:lnTo>
                    <a:pt x="21825" y="46472"/>
                  </a:lnTo>
                  <a:lnTo>
                    <a:pt x="21655" y="46481"/>
                  </a:lnTo>
                  <a:lnTo>
                    <a:pt x="19298" y="46526"/>
                  </a:lnTo>
                  <a:lnTo>
                    <a:pt x="16949" y="46580"/>
                  </a:lnTo>
                  <a:lnTo>
                    <a:pt x="16735" y="46588"/>
                  </a:lnTo>
                  <a:lnTo>
                    <a:pt x="16351" y="46651"/>
                  </a:lnTo>
                  <a:lnTo>
                    <a:pt x="16110" y="46758"/>
                  </a:lnTo>
                  <a:lnTo>
                    <a:pt x="15976" y="46874"/>
                  </a:lnTo>
                  <a:lnTo>
                    <a:pt x="15869" y="47026"/>
                  </a:lnTo>
                  <a:lnTo>
                    <a:pt x="15797" y="47231"/>
                  </a:lnTo>
                  <a:lnTo>
                    <a:pt x="15779" y="47356"/>
                  </a:lnTo>
                  <a:lnTo>
                    <a:pt x="15770" y="47455"/>
                  </a:lnTo>
                  <a:lnTo>
                    <a:pt x="15788" y="47633"/>
                  </a:lnTo>
                  <a:lnTo>
                    <a:pt x="15851" y="47803"/>
                  </a:lnTo>
                  <a:lnTo>
                    <a:pt x="15958" y="47955"/>
                  </a:lnTo>
                  <a:lnTo>
                    <a:pt x="16101" y="48080"/>
                  </a:lnTo>
                  <a:lnTo>
                    <a:pt x="16279" y="48178"/>
                  </a:lnTo>
                  <a:lnTo>
                    <a:pt x="16610" y="48276"/>
                  </a:lnTo>
                  <a:lnTo>
                    <a:pt x="16878" y="48294"/>
                  </a:lnTo>
                  <a:lnTo>
                    <a:pt x="18181" y="48285"/>
                  </a:lnTo>
                  <a:lnTo>
                    <a:pt x="20789" y="48241"/>
                  </a:lnTo>
                  <a:lnTo>
                    <a:pt x="22084" y="48160"/>
                  </a:lnTo>
                  <a:lnTo>
                    <a:pt x="22343" y="48142"/>
                  </a:lnTo>
                  <a:lnTo>
                    <a:pt x="22780" y="48044"/>
                  </a:lnTo>
                  <a:lnTo>
                    <a:pt x="23155" y="47901"/>
                  </a:lnTo>
                  <a:lnTo>
                    <a:pt x="23459" y="47696"/>
                  </a:lnTo>
                  <a:lnTo>
                    <a:pt x="23700" y="47437"/>
                  </a:lnTo>
                  <a:lnTo>
                    <a:pt x="23870" y="47115"/>
                  </a:lnTo>
                  <a:lnTo>
                    <a:pt x="23995" y="46731"/>
                  </a:lnTo>
                  <a:lnTo>
                    <a:pt x="24057" y="46276"/>
                  </a:lnTo>
                  <a:lnTo>
                    <a:pt x="24075" y="46026"/>
                  </a:lnTo>
                  <a:lnTo>
                    <a:pt x="24209" y="42347"/>
                  </a:lnTo>
                  <a:lnTo>
                    <a:pt x="24424" y="36837"/>
                  </a:lnTo>
                  <a:lnTo>
                    <a:pt x="24504" y="33158"/>
                  </a:lnTo>
                  <a:lnTo>
                    <a:pt x="24513" y="31318"/>
                  </a:lnTo>
                  <a:lnTo>
                    <a:pt x="24522" y="29836"/>
                  </a:lnTo>
                  <a:lnTo>
                    <a:pt x="24566" y="26871"/>
                  </a:lnTo>
                  <a:lnTo>
                    <a:pt x="24665" y="23906"/>
                  </a:lnTo>
                  <a:lnTo>
                    <a:pt x="24799" y="20951"/>
                  </a:lnTo>
                  <a:lnTo>
                    <a:pt x="25084" y="16512"/>
                  </a:lnTo>
                  <a:lnTo>
                    <a:pt x="25575" y="10610"/>
                  </a:lnTo>
                  <a:lnTo>
                    <a:pt x="25879" y="7654"/>
                  </a:lnTo>
                  <a:lnTo>
                    <a:pt x="25951" y="6877"/>
                  </a:lnTo>
                  <a:lnTo>
                    <a:pt x="26031" y="5314"/>
                  </a:lnTo>
                  <a:lnTo>
                    <a:pt x="26076" y="2957"/>
                  </a:lnTo>
                  <a:lnTo>
                    <a:pt x="26076" y="1394"/>
                  </a:lnTo>
                  <a:lnTo>
                    <a:pt x="26076" y="1198"/>
                  </a:lnTo>
                  <a:lnTo>
                    <a:pt x="26040" y="876"/>
                  </a:lnTo>
                  <a:lnTo>
                    <a:pt x="25959" y="608"/>
                  </a:lnTo>
                  <a:lnTo>
                    <a:pt x="25843" y="385"/>
                  </a:lnTo>
                  <a:lnTo>
                    <a:pt x="25674" y="224"/>
                  </a:lnTo>
                  <a:lnTo>
                    <a:pt x="25459" y="108"/>
                  </a:lnTo>
                  <a:lnTo>
                    <a:pt x="25191" y="37"/>
                  </a:lnTo>
                  <a:lnTo>
                    <a:pt x="2487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2400">
                <a:solidFill>
                  <a:prstClr val="black"/>
                </a:solidFill>
              </a:endParaRPr>
            </a:p>
          </p:txBody>
        </p:sp>
      </p:grpSp>
      <p:sp>
        <p:nvSpPr>
          <p:cNvPr id="25" name="Google Shape;446;p22">
            <a:extLst>
              <a:ext uri="{FF2B5EF4-FFF2-40B4-BE49-F238E27FC236}">
                <a16:creationId xmlns:a16="http://schemas.microsoft.com/office/drawing/2014/main" id="{F0993380-06C2-CA07-6A26-24521312CD53}"/>
              </a:ext>
            </a:extLst>
          </p:cNvPr>
          <p:cNvSpPr txBox="1"/>
          <p:nvPr/>
        </p:nvSpPr>
        <p:spPr>
          <a:xfrm>
            <a:off x="763036" y="865871"/>
            <a:ext cx="8469681" cy="404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defTabSz="457200">
              <a:buClr>
                <a:srgbClr val="000000"/>
              </a:buClr>
              <a:defRPr/>
            </a:pPr>
            <a:r>
              <a:rPr lang="es-PE" sz="3600" kern="0" dirty="0">
                <a:solidFill>
                  <a:srgbClr val="00558C"/>
                </a:solidFill>
                <a:ea typeface="Roboto"/>
                <a:cs typeface="Roboto"/>
                <a:sym typeface="Roboto"/>
              </a:rPr>
              <a:t>Ciclo de la Gestión de Riesgos</a:t>
            </a: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1A4845CD-B581-674B-4630-83AC98ED4375}"/>
              </a:ext>
            </a:extLst>
          </p:cNvPr>
          <p:cNvCxnSpPr>
            <a:cxnSpLocks/>
          </p:cNvCxnSpPr>
          <p:nvPr/>
        </p:nvCxnSpPr>
        <p:spPr>
          <a:xfrm>
            <a:off x="4844804" y="4365032"/>
            <a:ext cx="6087779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upo 26">
            <a:extLst>
              <a:ext uri="{FF2B5EF4-FFF2-40B4-BE49-F238E27FC236}">
                <a16:creationId xmlns:a16="http://schemas.microsoft.com/office/drawing/2014/main" id="{C4718212-1EF2-2A1F-D65D-39A3E3B8863F}"/>
              </a:ext>
            </a:extLst>
          </p:cNvPr>
          <p:cNvGrpSpPr/>
          <p:nvPr/>
        </p:nvGrpSpPr>
        <p:grpSpPr>
          <a:xfrm>
            <a:off x="9657684" y="1869559"/>
            <a:ext cx="1401018" cy="1292117"/>
            <a:chOff x="6962444" y="2145252"/>
            <a:chExt cx="1699865" cy="1651251"/>
          </a:xfrm>
        </p:grpSpPr>
        <p:sp>
          <p:nvSpPr>
            <p:cNvPr id="28" name="Diagrama de flujo: conector 27">
              <a:extLst>
                <a:ext uri="{FF2B5EF4-FFF2-40B4-BE49-F238E27FC236}">
                  <a16:creationId xmlns:a16="http://schemas.microsoft.com/office/drawing/2014/main" id="{4300C17A-3D7F-43AC-FA36-6A925F764651}"/>
                </a:ext>
              </a:extLst>
            </p:cNvPr>
            <p:cNvSpPr/>
            <p:nvPr/>
          </p:nvSpPr>
          <p:spPr>
            <a:xfrm>
              <a:off x="6962444" y="2145252"/>
              <a:ext cx="1699865" cy="1651251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prstClr val="white"/>
                </a:solidFill>
              </a:endParaRPr>
            </a:p>
          </p:txBody>
        </p:sp>
        <p:grpSp>
          <p:nvGrpSpPr>
            <p:cNvPr id="29" name="Grupo 28">
              <a:extLst>
                <a:ext uri="{FF2B5EF4-FFF2-40B4-BE49-F238E27FC236}">
                  <a16:creationId xmlns:a16="http://schemas.microsoft.com/office/drawing/2014/main" id="{F93470E5-959E-1E99-4067-6BE07D69ED2E}"/>
                </a:ext>
              </a:extLst>
            </p:cNvPr>
            <p:cNvGrpSpPr/>
            <p:nvPr/>
          </p:nvGrpSpPr>
          <p:grpSpPr>
            <a:xfrm>
              <a:off x="7106975" y="2160686"/>
              <a:ext cx="1328804" cy="1559755"/>
              <a:chOff x="6980912" y="2020634"/>
              <a:chExt cx="1288765" cy="1498558"/>
            </a:xfrm>
          </p:grpSpPr>
          <p:pic>
            <p:nvPicPr>
              <p:cNvPr id="30" name="Gráfico 222" descr="Banco con relleno sólido">
                <a:extLst>
                  <a:ext uri="{FF2B5EF4-FFF2-40B4-BE49-F238E27FC236}">
                    <a16:creationId xmlns:a16="http://schemas.microsoft.com/office/drawing/2014/main" id="{D1969A07-50AB-0AB1-89E2-B3B6DB8CA50A}"/>
                  </a:ext>
                </a:extLst>
              </p:cNvPr>
              <p:cNvPicPr/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7360246" y="2020634"/>
                <a:ext cx="594828" cy="566325"/>
              </a:xfrm>
              <a:prstGeom prst="rect">
                <a:avLst/>
              </a:prstGeom>
            </p:spPr>
          </p:pic>
          <p:pic>
            <p:nvPicPr>
              <p:cNvPr id="33" name="Gráfico 224" descr="Lupa con relleno sólido">
                <a:extLst>
                  <a:ext uri="{FF2B5EF4-FFF2-40B4-BE49-F238E27FC236}">
                    <a16:creationId xmlns:a16="http://schemas.microsoft.com/office/drawing/2014/main" id="{C983FD0A-C214-4714-C39D-ABFEB2DC7C46}"/>
                  </a:ext>
                </a:extLst>
              </p:cNvPr>
              <p:cNvPicPr/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7813167" y="2649924"/>
                <a:ext cx="456510" cy="434634"/>
              </a:xfrm>
              <a:prstGeom prst="rect">
                <a:avLst/>
              </a:prstGeom>
            </p:spPr>
          </p:pic>
          <p:pic>
            <p:nvPicPr>
              <p:cNvPr id="34" name="Gráfico 225" descr="Microscopio con relleno sólido">
                <a:extLst>
                  <a:ext uri="{FF2B5EF4-FFF2-40B4-BE49-F238E27FC236}">
                    <a16:creationId xmlns:a16="http://schemas.microsoft.com/office/drawing/2014/main" id="{405BEECA-FB2E-0727-4F57-B77A3970D0D1}"/>
                  </a:ext>
                </a:extLst>
              </p:cNvPr>
              <p:cNvPicPr/>
              <p:nvPr/>
            </p:nvPicPr>
            <p:blipFill>
              <a:blip r:embed="rId10" cstate="email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6980912" y="2539332"/>
                <a:ext cx="545557" cy="519413"/>
              </a:xfrm>
              <a:prstGeom prst="rect">
                <a:avLst/>
              </a:prstGeom>
            </p:spPr>
          </p:pic>
          <p:pic>
            <p:nvPicPr>
              <p:cNvPr id="35" name="Gráfico 226" descr="Péndulo de Newton con relleno sólido">
                <a:extLst>
                  <a:ext uri="{FF2B5EF4-FFF2-40B4-BE49-F238E27FC236}">
                    <a16:creationId xmlns:a16="http://schemas.microsoft.com/office/drawing/2014/main" id="{E7BE8A97-CC72-2D29-645D-16E7AA2C5F61}"/>
                  </a:ext>
                </a:extLst>
              </p:cNvPr>
              <p:cNvPicPr/>
              <p:nvPr/>
            </p:nvPicPr>
            <p:blipFill>
              <a:blip r:embed="rId12" cstate="email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7497799" y="3084558"/>
                <a:ext cx="456510" cy="434634"/>
              </a:xfrm>
              <a:prstGeom prst="rect">
                <a:avLst/>
              </a:prstGeom>
            </p:spPr>
          </p:pic>
        </p:grpSp>
      </p:grpSp>
      <p:sp>
        <p:nvSpPr>
          <p:cNvPr id="36" name="CuadroTexto 35">
            <a:extLst>
              <a:ext uri="{FF2B5EF4-FFF2-40B4-BE49-F238E27FC236}">
                <a16:creationId xmlns:a16="http://schemas.microsoft.com/office/drawing/2014/main" id="{FE3A741A-0A3E-51BF-601A-8A0673914F8F}"/>
              </a:ext>
            </a:extLst>
          </p:cNvPr>
          <p:cNvSpPr txBox="1"/>
          <p:nvPr/>
        </p:nvSpPr>
        <p:spPr>
          <a:xfrm>
            <a:off x="5225905" y="5039640"/>
            <a:ext cx="40890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PE" sz="2800" dirty="0">
                <a:solidFill>
                  <a:srgbClr val="00558C"/>
                </a:solidFill>
              </a:rPr>
              <a:t>Propuestas de medidas de Mitigación - planes</a:t>
            </a:r>
          </a:p>
        </p:txBody>
      </p:sp>
      <p:pic>
        <p:nvPicPr>
          <p:cNvPr id="37" name="Imagen 36" descr="Forma&#10;&#10;Descripción generada automáticamente con confianza media">
            <a:extLst>
              <a:ext uri="{FF2B5EF4-FFF2-40B4-BE49-F238E27FC236}">
                <a16:creationId xmlns:a16="http://schemas.microsoft.com/office/drawing/2014/main" id="{4DD15FE3-F920-187E-8D2B-C9E5EC38E2F3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3803" y="4777789"/>
            <a:ext cx="1148780" cy="1148780"/>
          </a:xfrm>
          <a:prstGeom prst="rect">
            <a:avLst/>
          </a:prstGeom>
        </p:spPr>
      </p:pic>
      <p:sp>
        <p:nvSpPr>
          <p:cNvPr id="38" name="CuadroTexto 37">
            <a:extLst>
              <a:ext uri="{FF2B5EF4-FFF2-40B4-BE49-F238E27FC236}">
                <a16:creationId xmlns:a16="http://schemas.microsoft.com/office/drawing/2014/main" id="{E05AEFD9-17CD-94D6-3394-F8D444AC084C}"/>
              </a:ext>
            </a:extLst>
          </p:cNvPr>
          <p:cNvSpPr txBox="1"/>
          <p:nvPr/>
        </p:nvSpPr>
        <p:spPr>
          <a:xfrm>
            <a:off x="4918843" y="1704511"/>
            <a:ext cx="33452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PE" sz="2800" dirty="0">
                <a:solidFill>
                  <a:srgbClr val="00558C"/>
                </a:solidFill>
              </a:rPr>
              <a:t>Establecer contexto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PE" sz="2800" dirty="0">
                <a:solidFill>
                  <a:srgbClr val="00558C"/>
                </a:solidFill>
              </a:rPr>
              <a:t>Identificar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PE" sz="2800" dirty="0">
                <a:solidFill>
                  <a:srgbClr val="00558C"/>
                </a:solidFill>
              </a:rPr>
              <a:t>Analizar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PE" sz="2800" dirty="0">
                <a:solidFill>
                  <a:srgbClr val="00558C"/>
                </a:solidFill>
              </a:rPr>
              <a:t>Evaluar</a:t>
            </a:r>
          </a:p>
        </p:txBody>
      </p:sp>
      <p:sp>
        <p:nvSpPr>
          <p:cNvPr id="41" name="2 CuadroTexto">
            <a:extLst>
              <a:ext uri="{FF2B5EF4-FFF2-40B4-BE49-F238E27FC236}">
                <a16:creationId xmlns:a16="http://schemas.microsoft.com/office/drawing/2014/main" id="{4038F0DF-785A-E4A6-C596-EB848E116C0D}"/>
              </a:ext>
            </a:extLst>
          </p:cNvPr>
          <p:cNvSpPr txBox="1"/>
          <p:nvPr/>
        </p:nvSpPr>
        <p:spPr>
          <a:xfrm>
            <a:off x="4996404" y="3743121"/>
            <a:ext cx="6209789" cy="46166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s-PE" sz="2400" dirty="0">
                <a:solidFill>
                  <a:srgbClr val="FF0000"/>
                </a:solidFill>
              </a:rPr>
              <a:t>Severidad del riesgo = Probabilidad x Impacto</a:t>
            </a:r>
          </a:p>
        </p:txBody>
      </p:sp>
      <p:cxnSp>
        <p:nvCxnSpPr>
          <p:cNvPr id="42" name="6 Conector recto de flecha">
            <a:extLst>
              <a:ext uri="{FF2B5EF4-FFF2-40B4-BE49-F238E27FC236}">
                <a16:creationId xmlns:a16="http://schemas.microsoft.com/office/drawing/2014/main" id="{1794619B-DFDD-DEA9-DABE-25E8B55FEBE7}"/>
              </a:ext>
            </a:extLst>
          </p:cNvPr>
          <p:cNvCxnSpPr/>
          <p:nvPr/>
        </p:nvCxnSpPr>
        <p:spPr>
          <a:xfrm>
            <a:off x="6026825" y="3379627"/>
            <a:ext cx="8467" cy="2530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oogle Shape;189;p5">
            <a:extLst>
              <a:ext uri="{FF2B5EF4-FFF2-40B4-BE49-F238E27FC236}">
                <a16:creationId xmlns:a16="http://schemas.microsoft.com/office/drawing/2014/main" id="{5C8C9688-1ECD-A208-3C65-2F0B92C8BFDE}"/>
              </a:ext>
            </a:extLst>
          </p:cNvPr>
          <p:cNvCxnSpPr>
            <a:cxnSpLocks/>
          </p:cNvCxnSpPr>
          <p:nvPr/>
        </p:nvCxnSpPr>
        <p:spPr>
          <a:xfrm flipV="1">
            <a:off x="843098" y="1353676"/>
            <a:ext cx="10356272" cy="25976"/>
          </a:xfrm>
          <a:prstGeom prst="straightConnector1">
            <a:avLst/>
          </a:prstGeom>
          <a:noFill/>
          <a:ln w="12700" cap="flat" cmpd="sng">
            <a:solidFill>
              <a:srgbClr val="1F4E9C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166048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E7DEAF-BC5D-4C3C-A55D-D90F186F7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3949" y="6089498"/>
            <a:ext cx="1542422" cy="57917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2DE23A31-01CA-4E96-90C7-A9BD38AFB265}"/>
              </a:ext>
            </a:extLst>
          </p:cNvPr>
          <p:cNvSpPr/>
          <p:nvPr/>
        </p:nvSpPr>
        <p:spPr>
          <a:xfrm>
            <a:off x="0" y="6667500"/>
            <a:ext cx="12192000" cy="189098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24AB955B-C7C9-41C7-B9F9-5CB2C9465B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782" y="305688"/>
            <a:ext cx="2410576" cy="442477"/>
          </a:xfrm>
          <a:prstGeom prst="rect">
            <a:avLst/>
          </a:prstGeom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CE419B30-18A0-48EA-930C-DD2290ED1419}"/>
              </a:ext>
            </a:extLst>
          </p:cNvPr>
          <p:cNvSpPr/>
          <p:nvPr/>
        </p:nvSpPr>
        <p:spPr>
          <a:xfrm>
            <a:off x="6096000" y="6668902"/>
            <a:ext cx="6096000" cy="18909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id="{DC9AB12A-A5A7-48D5-8AD7-5A5B044996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803" y="227934"/>
            <a:ext cx="2015415" cy="570273"/>
          </a:xfrm>
          <a:prstGeom prst="rect">
            <a:avLst/>
          </a:prstGeom>
        </p:spPr>
      </p:pic>
      <p:sp>
        <p:nvSpPr>
          <p:cNvPr id="65" name="Rectángulo 64">
            <a:extLst>
              <a:ext uri="{FF2B5EF4-FFF2-40B4-BE49-F238E27FC236}">
                <a16:creationId xmlns:a16="http://schemas.microsoft.com/office/drawing/2014/main" id="{27898D47-0FD2-414B-4915-90EE72B1402D}"/>
              </a:ext>
            </a:extLst>
          </p:cNvPr>
          <p:cNvSpPr/>
          <p:nvPr/>
        </p:nvSpPr>
        <p:spPr>
          <a:xfrm>
            <a:off x="9391946" y="4244131"/>
            <a:ext cx="2799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PE" altLang="ru-RU" sz="2400" b="1" dirty="0">
                <a:solidFill>
                  <a:srgbClr val="FE4D01"/>
                </a:solidFill>
              </a:rPr>
              <a:t>Puesta en marcha</a:t>
            </a:r>
          </a:p>
        </p:txBody>
      </p:sp>
      <p:sp>
        <p:nvSpPr>
          <p:cNvPr id="8" name="Freeform 33">
            <a:extLst>
              <a:ext uri="{FF2B5EF4-FFF2-40B4-BE49-F238E27FC236}">
                <a16:creationId xmlns:a16="http://schemas.microsoft.com/office/drawing/2014/main" id="{803F8C9B-CC50-BE63-425C-538E3006E614}"/>
              </a:ext>
            </a:extLst>
          </p:cNvPr>
          <p:cNvSpPr>
            <a:spLocks noEditPoints="1"/>
          </p:cNvSpPr>
          <p:nvPr/>
        </p:nvSpPr>
        <p:spPr bwMode="auto">
          <a:xfrm>
            <a:off x="8424505" y="3601428"/>
            <a:ext cx="1724602" cy="45719"/>
          </a:xfrm>
          <a:custGeom>
            <a:avLst/>
            <a:gdLst>
              <a:gd name="T0" fmla="*/ 3 w 387"/>
              <a:gd name="T1" fmla="*/ 13 h 15"/>
              <a:gd name="T2" fmla="*/ 3 w 387"/>
              <a:gd name="T3" fmla="*/ 3 h 15"/>
              <a:gd name="T4" fmla="*/ 14 w 387"/>
              <a:gd name="T5" fmla="*/ 8 h 15"/>
              <a:gd name="T6" fmla="*/ 7 w 387"/>
              <a:gd name="T7" fmla="*/ 15 h 15"/>
              <a:gd name="T8" fmla="*/ 349 w 387"/>
              <a:gd name="T9" fmla="*/ 15 h 15"/>
              <a:gd name="T10" fmla="*/ 356 w 387"/>
              <a:gd name="T11" fmla="*/ 8 h 15"/>
              <a:gd name="T12" fmla="*/ 349 w 387"/>
              <a:gd name="T13" fmla="*/ 1 h 15"/>
              <a:gd name="T14" fmla="*/ 349 w 387"/>
              <a:gd name="T15" fmla="*/ 15 h 15"/>
              <a:gd name="T16" fmla="*/ 318 w 387"/>
              <a:gd name="T17" fmla="*/ 15 h 15"/>
              <a:gd name="T18" fmla="*/ 325 w 387"/>
              <a:gd name="T19" fmla="*/ 8 h 15"/>
              <a:gd name="T20" fmla="*/ 318 w 387"/>
              <a:gd name="T21" fmla="*/ 1 h 15"/>
              <a:gd name="T22" fmla="*/ 318 w 387"/>
              <a:gd name="T23" fmla="*/ 15 h 15"/>
              <a:gd name="T24" fmla="*/ 287 w 387"/>
              <a:gd name="T25" fmla="*/ 15 h 15"/>
              <a:gd name="T26" fmla="*/ 294 w 387"/>
              <a:gd name="T27" fmla="*/ 8 h 15"/>
              <a:gd name="T28" fmla="*/ 287 w 387"/>
              <a:gd name="T29" fmla="*/ 1 h 15"/>
              <a:gd name="T30" fmla="*/ 287 w 387"/>
              <a:gd name="T31" fmla="*/ 15 h 15"/>
              <a:gd name="T32" fmla="*/ 256 w 387"/>
              <a:gd name="T33" fmla="*/ 15 h 15"/>
              <a:gd name="T34" fmla="*/ 263 w 387"/>
              <a:gd name="T35" fmla="*/ 8 h 15"/>
              <a:gd name="T36" fmla="*/ 256 w 387"/>
              <a:gd name="T37" fmla="*/ 1 h 15"/>
              <a:gd name="T38" fmla="*/ 256 w 387"/>
              <a:gd name="T39" fmla="*/ 15 h 15"/>
              <a:gd name="T40" fmla="*/ 225 w 387"/>
              <a:gd name="T41" fmla="*/ 15 h 15"/>
              <a:gd name="T42" fmla="*/ 232 w 387"/>
              <a:gd name="T43" fmla="*/ 8 h 15"/>
              <a:gd name="T44" fmla="*/ 225 w 387"/>
              <a:gd name="T45" fmla="*/ 1 h 15"/>
              <a:gd name="T46" fmla="*/ 225 w 387"/>
              <a:gd name="T47" fmla="*/ 15 h 15"/>
              <a:gd name="T48" fmla="*/ 194 w 387"/>
              <a:gd name="T49" fmla="*/ 15 h 15"/>
              <a:gd name="T50" fmla="*/ 201 w 387"/>
              <a:gd name="T51" fmla="*/ 8 h 15"/>
              <a:gd name="T52" fmla="*/ 194 w 387"/>
              <a:gd name="T53" fmla="*/ 1 h 15"/>
              <a:gd name="T54" fmla="*/ 194 w 387"/>
              <a:gd name="T55" fmla="*/ 15 h 15"/>
              <a:gd name="T56" fmla="*/ 163 w 387"/>
              <a:gd name="T57" fmla="*/ 15 h 15"/>
              <a:gd name="T58" fmla="*/ 170 w 387"/>
              <a:gd name="T59" fmla="*/ 8 h 15"/>
              <a:gd name="T60" fmla="*/ 163 w 387"/>
              <a:gd name="T61" fmla="*/ 1 h 15"/>
              <a:gd name="T62" fmla="*/ 163 w 387"/>
              <a:gd name="T63" fmla="*/ 15 h 15"/>
              <a:gd name="T64" fmla="*/ 132 w 387"/>
              <a:gd name="T65" fmla="*/ 15 h 15"/>
              <a:gd name="T66" fmla="*/ 139 w 387"/>
              <a:gd name="T67" fmla="*/ 8 h 15"/>
              <a:gd name="T68" fmla="*/ 132 w 387"/>
              <a:gd name="T69" fmla="*/ 1 h 15"/>
              <a:gd name="T70" fmla="*/ 132 w 387"/>
              <a:gd name="T71" fmla="*/ 15 h 15"/>
              <a:gd name="T72" fmla="*/ 101 w 387"/>
              <a:gd name="T73" fmla="*/ 15 h 15"/>
              <a:gd name="T74" fmla="*/ 108 w 387"/>
              <a:gd name="T75" fmla="*/ 8 h 15"/>
              <a:gd name="T76" fmla="*/ 101 w 387"/>
              <a:gd name="T77" fmla="*/ 1 h 15"/>
              <a:gd name="T78" fmla="*/ 101 w 387"/>
              <a:gd name="T79" fmla="*/ 15 h 15"/>
              <a:gd name="T80" fmla="*/ 70 w 387"/>
              <a:gd name="T81" fmla="*/ 15 h 15"/>
              <a:gd name="T82" fmla="*/ 77 w 387"/>
              <a:gd name="T83" fmla="*/ 8 h 15"/>
              <a:gd name="T84" fmla="*/ 70 w 387"/>
              <a:gd name="T85" fmla="*/ 1 h 15"/>
              <a:gd name="T86" fmla="*/ 70 w 387"/>
              <a:gd name="T87" fmla="*/ 15 h 15"/>
              <a:gd name="T88" fmla="*/ 39 w 387"/>
              <a:gd name="T89" fmla="*/ 15 h 15"/>
              <a:gd name="T90" fmla="*/ 46 w 387"/>
              <a:gd name="T91" fmla="*/ 8 h 15"/>
              <a:gd name="T92" fmla="*/ 39 w 387"/>
              <a:gd name="T93" fmla="*/ 1 h 15"/>
              <a:gd name="T94" fmla="*/ 39 w 387"/>
              <a:gd name="T95" fmla="*/ 15 h 15"/>
              <a:gd name="T96" fmla="*/ 387 w 387"/>
              <a:gd name="T97" fmla="*/ 8 h 15"/>
              <a:gd name="T98" fmla="*/ 375 w 387"/>
              <a:gd name="T99" fmla="*/ 3 h 15"/>
              <a:gd name="T100" fmla="*/ 375 w 387"/>
              <a:gd name="T101" fmla="*/ 13 h 15"/>
              <a:gd name="T102" fmla="*/ 385 w 387"/>
              <a:gd name="T103" fmla="*/ 13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87" h="15">
                <a:moveTo>
                  <a:pt x="7" y="15"/>
                </a:moveTo>
                <a:cubicBezTo>
                  <a:pt x="6" y="15"/>
                  <a:pt x="4" y="14"/>
                  <a:pt x="3" y="13"/>
                </a:cubicBezTo>
                <a:cubicBezTo>
                  <a:pt x="1" y="12"/>
                  <a:pt x="0" y="10"/>
                  <a:pt x="0" y="8"/>
                </a:cubicBezTo>
                <a:cubicBezTo>
                  <a:pt x="0" y="6"/>
                  <a:pt x="1" y="4"/>
                  <a:pt x="3" y="3"/>
                </a:cubicBezTo>
                <a:cubicBezTo>
                  <a:pt x="5" y="0"/>
                  <a:pt x="10" y="0"/>
                  <a:pt x="12" y="3"/>
                </a:cubicBezTo>
                <a:cubicBezTo>
                  <a:pt x="14" y="4"/>
                  <a:pt x="14" y="6"/>
                  <a:pt x="14" y="8"/>
                </a:cubicBezTo>
                <a:cubicBezTo>
                  <a:pt x="14" y="10"/>
                  <a:pt x="14" y="12"/>
                  <a:pt x="12" y="13"/>
                </a:cubicBezTo>
                <a:cubicBezTo>
                  <a:pt x="11" y="14"/>
                  <a:pt x="9" y="15"/>
                  <a:pt x="7" y="15"/>
                </a:cubicBezTo>
                <a:close/>
                <a:moveTo>
                  <a:pt x="349" y="15"/>
                </a:moveTo>
                <a:cubicBezTo>
                  <a:pt x="349" y="15"/>
                  <a:pt x="349" y="15"/>
                  <a:pt x="349" y="15"/>
                </a:cubicBezTo>
                <a:cubicBezTo>
                  <a:pt x="353" y="15"/>
                  <a:pt x="356" y="12"/>
                  <a:pt x="356" y="8"/>
                </a:cubicBezTo>
                <a:cubicBezTo>
                  <a:pt x="356" y="8"/>
                  <a:pt x="356" y="8"/>
                  <a:pt x="356" y="8"/>
                </a:cubicBezTo>
                <a:cubicBezTo>
                  <a:pt x="356" y="4"/>
                  <a:pt x="353" y="1"/>
                  <a:pt x="349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5" y="1"/>
                  <a:pt x="342" y="4"/>
                  <a:pt x="342" y="8"/>
                </a:cubicBezTo>
                <a:cubicBezTo>
                  <a:pt x="342" y="12"/>
                  <a:pt x="345" y="15"/>
                  <a:pt x="349" y="15"/>
                </a:cubicBezTo>
                <a:close/>
                <a:moveTo>
                  <a:pt x="318" y="15"/>
                </a:moveTo>
                <a:cubicBezTo>
                  <a:pt x="318" y="15"/>
                  <a:pt x="318" y="15"/>
                  <a:pt x="318" y="15"/>
                </a:cubicBezTo>
                <a:cubicBezTo>
                  <a:pt x="322" y="15"/>
                  <a:pt x="325" y="12"/>
                  <a:pt x="325" y="8"/>
                </a:cubicBezTo>
                <a:cubicBezTo>
                  <a:pt x="325" y="8"/>
                  <a:pt x="325" y="8"/>
                  <a:pt x="325" y="8"/>
                </a:cubicBezTo>
                <a:cubicBezTo>
                  <a:pt x="325" y="4"/>
                  <a:pt x="322" y="1"/>
                  <a:pt x="318" y="1"/>
                </a:cubicBezTo>
                <a:cubicBezTo>
                  <a:pt x="318" y="1"/>
                  <a:pt x="318" y="1"/>
                  <a:pt x="318" y="1"/>
                </a:cubicBezTo>
                <a:cubicBezTo>
                  <a:pt x="314" y="1"/>
                  <a:pt x="311" y="4"/>
                  <a:pt x="311" y="8"/>
                </a:cubicBezTo>
                <a:cubicBezTo>
                  <a:pt x="311" y="12"/>
                  <a:pt x="314" y="15"/>
                  <a:pt x="318" y="15"/>
                </a:cubicBezTo>
                <a:close/>
                <a:moveTo>
                  <a:pt x="287" y="15"/>
                </a:moveTo>
                <a:cubicBezTo>
                  <a:pt x="287" y="15"/>
                  <a:pt x="287" y="15"/>
                  <a:pt x="287" y="15"/>
                </a:cubicBezTo>
                <a:cubicBezTo>
                  <a:pt x="291" y="15"/>
                  <a:pt x="294" y="12"/>
                  <a:pt x="294" y="8"/>
                </a:cubicBezTo>
                <a:cubicBezTo>
                  <a:pt x="294" y="8"/>
                  <a:pt x="294" y="8"/>
                  <a:pt x="294" y="8"/>
                </a:cubicBezTo>
                <a:cubicBezTo>
                  <a:pt x="294" y="4"/>
                  <a:pt x="291" y="1"/>
                  <a:pt x="287" y="1"/>
                </a:cubicBezTo>
                <a:cubicBezTo>
                  <a:pt x="287" y="1"/>
                  <a:pt x="287" y="1"/>
                  <a:pt x="287" y="1"/>
                </a:cubicBezTo>
                <a:cubicBezTo>
                  <a:pt x="283" y="1"/>
                  <a:pt x="280" y="4"/>
                  <a:pt x="280" y="8"/>
                </a:cubicBezTo>
                <a:cubicBezTo>
                  <a:pt x="280" y="12"/>
                  <a:pt x="283" y="15"/>
                  <a:pt x="287" y="15"/>
                </a:cubicBezTo>
                <a:close/>
                <a:moveTo>
                  <a:pt x="256" y="15"/>
                </a:moveTo>
                <a:cubicBezTo>
                  <a:pt x="256" y="15"/>
                  <a:pt x="256" y="15"/>
                  <a:pt x="256" y="15"/>
                </a:cubicBezTo>
                <a:cubicBezTo>
                  <a:pt x="260" y="15"/>
                  <a:pt x="263" y="12"/>
                  <a:pt x="263" y="8"/>
                </a:cubicBezTo>
                <a:cubicBezTo>
                  <a:pt x="263" y="8"/>
                  <a:pt x="263" y="8"/>
                  <a:pt x="263" y="8"/>
                </a:cubicBezTo>
                <a:cubicBezTo>
                  <a:pt x="263" y="4"/>
                  <a:pt x="260" y="1"/>
                  <a:pt x="256" y="1"/>
                </a:cubicBezTo>
                <a:cubicBezTo>
                  <a:pt x="256" y="1"/>
                  <a:pt x="256" y="1"/>
                  <a:pt x="256" y="1"/>
                </a:cubicBezTo>
                <a:cubicBezTo>
                  <a:pt x="252" y="1"/>
                  <a:pt x="249" y="4"/>
                  <a:pt x="249" y="8"/>
                </a:cubicBezTo>
                <a:cubicBezTo>
                  <a:pt x="249" y="12"/>
                  <a:pt x="252" y="15"/>
                  <a:pt x="256" y="15"/>
                </a:cubicBezTo>
                <a:close/>
                <a:moveTo>
                  <a:pt x="225" y="15"/>
                </a:moveTo>
                <a:cubicBezTo>
                  <a:pt x="225" y="15"/>
                  <a:pt x="225" y="15"/>
                  <a:pt x="225" y="15"/>
                </a:cubicBezTo>
                <a:cubicBezTo>
                  <a:pt x="229" y="15"/>
                  <a:pt x="232" y="12"/>
                  <a:pt x="232" y="8"/>
                </a:cubicBezTo>
                <a:cubicBezTo>
                  <a:pt x="232" y="8"/>
                  <a:pt x="232" y="8"/>
                  <a:pt x="232" y="8"/>
                </a:cubicBezTo>
                <a:cubicBezTo>
                  <a:pt x="232" y="4"/>
                  <a:pt x="229" y="1"/>
                  <a:pt x="225" y="1"/>
                </a:cubicBezTo>
                <a:cubicBezTo>
                  <a:pt x="225" y="1"/>
                  <a:pt x="225" y="1"/>
                  <a:pt x="225" y="1"/>
                </a:cubicBezTo>
                <a:cubicBezTo>
                  <a:pt x="221" y="1"/>
                  <a:pt x="218" y="4"/>
                  <a:pt x="218" y="8"/>
                </a:cubicBezTo>
                <a:cubicBezTo>
                  <a:pt x="218" y="12"/>
                  <a:pt x="221" y="15"/>
                  <a:pt x="225" y="15"/>
                </a:cubicBezTo>
                <a:close/>
                <a:moveTo>
                  <a:pt x="194" y="15"/>
                </a:moveTo>
                <a:cubicBezTo>
                  <a:pt x="194" y="15"/>
                  <a:pt x="194" y="15"/>
                  <a:pt x="194" y="15"/>
                </a:cubicBezTo>
                <a:cubicBezTo>
                  <a:pt x="198" y="15"/>
                  <a:pt x="201" y="12"/>
                  <a:pt x="201" y="8"/>
                </a:cubicBezTo>
                <a:cubicBezTo>
                  <a:pt x="201" y="8"/>
                  <a:pt x="201" y="8"/>
                  <a:pt x="201" y="8"/>
                </a:cubicBezTo>
                <a:cubicBezTo>
                  <a:pt x="201" y="4"/>
                  <a:pt x="198" y="1"/>
                  <a:pt x="194" y="1"/>
                </a:cubicBezTo>
                <a:cubicBezTo>
                  <a:pt x="194" y="1"/>
                  <a:pt x="194" y="1"/>
                  <a:pt x="194" y="1"/>
                </a:cubicBezTo>
                <a:cubicBezTo>
                  <a:pt x="190" y="1"/>
                  <a:pt x="187" y="4"/>
                  <a:pt x="187" y="8"/>
                </a:cubicBezTo>
                <a:cubicBezTo>
                  <a:pt x="187" y="12"/>
                  <a:pt x="190" y="15"/>
                  <a:pt x="194" y="15"/>
                </a:cubicBezTo>
                <a:close/>
                <a:moveTo>
                  <a:pt x="163" y="15"/>
                </a:moveTo>
                <a:cubicBezTo>
                  <a:pt x="163" y="15"/>
                  <a:pt x="163" y="15"/>
                  <a:pt x="163" y="15"/>
                </a:cubicBezTo>
                <a:cubicBezTo>
                  <a:pt x="166" y="15"/>
                  <a:pt x="170" y="12"/>
                  <a:pt x="170" y="8"/>
                </a:cubicBezTo>
                <a:cubicBezTo>
                  <a:pt x="170" y="8"/>
                  <a:pt x="170" y="8"/>
                  <a:pt x="170" y="8"/>
                </a:cubicBezTo>
                <a:cubicBezTo>
                  <a:pt x="170" y="4"/>
                  <a:pt x="166" y="1"/>
                  <a:pt x="163" y="1"/>
                </a:cubicBezTo>
                <a:cubicBezTo>
                  <a:pt x="163" y="1"/>
                  <a:pt x="163" y="1"/>
                  <a:pt x="163" y="1"/>
                </a:cubicBezTo>
                <a:cubicBezTo>
                  <a:pt x="159" y="1"/>
                  <a:pt x="156" y="4"/>
                  <a:pt x="156" y="8"/>
                </a:cubicBezTo>
                <a:cubicBezTo>
                  <a:pt x="156" y="12"/>
                  <a:pt x="159" y="15"/>
                  <a:pt x="163" y="15"/>
                </a:cubicBezTo>
                <a:close/>
                <a:moveTo>
                  <a:pt x="132" y="15"/>
                </a:moveTo>
                <a:cubicBezTo>
                  <a:pt x="132" y="15"/>
                  <a:pt x="132" y="15"/>
                  <a:pt x="132" y="15"/>
                </a:cubicBezTo>
                <a:cubicBezTo>
                  <a:pt x="135" y="15"/>
                  <a:pt x="139" y="12"/>
                  <a:pt x="139" y="8"/>
                </a:cubicBezTo>
                <a:cubicBezTo>
                  <a:pt x="139" y="8"/>
                  <a:pt x="139" y="8"/>
                  <a:pt x="139" y="8"/>
                </a:cubicBezTo>
                <a:cubicBezTo>
                  <a:pt x="139" y="4"/>
                  <a:pt x="135" y="1"/>
                  <a:pt x="132" y="1"/>
                </a:cubicBezTo>
                <a:cubicBezTo>
                  <a:pt x="132" y="1"/>
                  <a:pt x="132" y="1"/>
                  <a:pt x="132" y="1"/>
                </a:cubicBezTo>
                <a:cubicBezTo>
                  <a:pt x="128" y="1"/>
                  <a:pt x="125" y="4"/>
                  <a:pt x="125" y="8"/>
                </a:cubicBezTo>
                <a:cubicBezTo>
                  <a:pt x="125" y="12"/>
                  <a:pt x="128" y="15"/>
                  <a:pt x="132" y="15"/>
                </a:cubicBezTo>
                <a:close/>
                <a:moveTo>
                  <a:pt x="101" y="15"/>
                </a:moveTo>
                <a:cubicBezTo>
                  <a:pt x="101" y="15"/>
                  <a:pt x="101" y="15"/>
                  <a:pt x="101" y="15"/>
                </a:cubicBezTo>
                <a:cubicBezTo>
                  <a:pt x="104" y="15"/>
                  <a:pt x="108" y="12"/>
                  <a:pt x="108" y="8"/>
                </a:cubicBezTo>
                <a:cubicBezTo>
                  <a:pt x="108" y="8"/>
                  <a:pt x="108" y="8"/>
                  <a:pt x="108" y="8"/>
                </a:cubicBezTo>
                <a:cubicBezTo>
                  <a:pt x="108" y="4"/>
                  <a:pt x="104" y="1"/>
                  <a:pt x="101" y="1"/>
                </a:cubicBezTo>
                <a:cubicBezTo>
                  <a:pt x="101" y="1"/>
                  <a:pt x="101" y="1"/>
                  <a:pt x="101" y="1"/>
                </a:cubicBezTo>
                <a:cubicBezTo>
                  <a:pt x="97" y="1"/>
                  <a:pt x="94" y="4"/>
                  <a:pt x="94" y="8"/>
                </a:cubicBezTo>
                <a:cubicBezTo>
                  <a:pt x="94" y="12"/>
                  <a:pt x="97" y="15"/>
                  <a:pt x="101" y="15"/>
                </a:cubicBezTo>
                <a:close/>
                <a:moveTo>
                  <a:pt x="70" y="15"/>
                </a:moveTo>
                <a:cubicBezTo>
                  <a:pt x="70" y="15"/>
                  <a:pt x="70" y="15"/>
                  <a:pt x="70" y="15"/>
                </a:cubicBezTo>
                <a:cubicBezTo>
                  <a:pt x="73" y="15"/>
                  <a:pt x="77" y="12"/>
                  <a:pt x="77" y="8"/>
                </a:cubicBezTo>
                <a:cubicBezTo>
                  <a:pt x="77" y="8"/>
                  <a:pt x="77" y="8"/>
                  <a:pt x="77" y="8"/>
                </a:cubicBezTo>
                <a:cubicBezTo>
                  <a:pt x="77" y="4"/>
                  <a:pt x="73" y="1"/>
                  <a:pt x="70" y="1"/>
                </a:cubicBezTo>
                <a:cubicBezTo>
                  <a:pt x="70" y="1"/>
                  <a:pt x="70" y="1"/>
                  <a:pt x="70" y="1"/>
                </a:cubicBezTo>
                <a:cubicBezTo>
                  <a:pt x="66" y="1"/>
                  <a:pt x="63" y="4"/>
                  <a:pt x="63" y="8"/>
                </a:cubicBezTo>
                <a:cubicBezTo>
                  <a:pt x="63" y="12"/>
                  <a:pt x="66" y="15"/>
                  <a:pt x="70" y="15"/>
                </a:cubicBezTo>
                <a:close/>
                <a:moveTo>
                  <a:pt x="39" y="15"/>
                </a:moveTo>
                <a:cubicBezTo>
                  <a:pt x="39" y="15"/>
                  <a:pt x="39" y="15"/>
                  <a:pt x="39" y="15"/>
                </a:cubicBezTo>
                <a:cubicBezTo>
                  <a:pt x="42" y="15"/>
                  <a:pt x="46" y="12"/>
                  <a:pt x="46" y="8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4"/>
                  <a:pt x="42" y="1"/>
                  <a:pt x="39" y="1"/>
                </a:cubicBezTo>
                <a:cubicBezTo>
                  <a:pt x="39" y="1"/>
                  <a:pt x="39" y="1"/>
                  <a:pt x="39" y="1"/>
                </a:cubicBezTo>
                <a:cubicBezTo>
                  <a:pt x="35" y="1"/>
                  <a:pt x="32" y="4"/>
                  <a:pt x="32" y="8"/>
                </a:cubicBezTo>
                <a:cubicBezTo>
                  <a:pt x="32" y="12"/>
                  <a:pt x="35" y="15"/>
                  <a:pt x="39" y="15"/>
                </a:cubicBezTo>
                <a:close/>
                <a:moveTo>
                  <a:pt x="385" y="13"/>
                </a:moveTo>
                <a:cubicBezTo>
                  <a:pt x="386" y="12"/>
                  <a:pt x="387" y="10"/>
                  <a:pt x="387" y="8"/>
                </a:cubicBezTo>
                <a:cubicBezTo>
                  <a:pt x="387" y="6"/>
                  <a:pt x="386" y="4"/>
                  <a:pt x="385" y="3"/>
                </a:cubicBezTo>
                <a:cubicBezTo>
                  <a:pt x="382" y="0"/>
                  <a:pt x="377" y="0"/>
                  <a:pt x="375" y="3"/>
                </a:cubicBezTo>
                <a:cubicBezTo>
                  <a:pt x="374" y="4"/>
                  <a:pt x="373" y="6"/>
                  <a:pt x="373" y="8"/>
                </a:cubicBezTo>
                <a:cubicBezTo>
                  <a:pt x="373" y="10"/>
                  <a:pt x="374" y="12"/>
                  <a:pt x="375" y="13"/>
                </a:cubicBezTo>
                <a:cubicBezTo>
                  <a:pt x="376" y="14"/>
                  <a:pt x="378" y="15"/>
                  <a:pt x="380" y="15"/>
                </a:cubicBezTo>
                <a:cubicBezTo>
                  <a:pt x="382" y="15"/>
                  <a:pt x="383" y="14"/>
                  <a:pt x="385" y="13"/>
                </a:cubicBezTo>
                <a:close/>
              </a:path>
            </a:pathLst>
          </a:custGeom>
          <a:solidFill>
            <a:srgbClr val="FE4D01"/>
          </a:solidFill>
          <a:ln>
            <a:solidFill>
              <a:srgbClr val="FE4D01"/>
            </a:solidFill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grpSp>
        <p:nvGrpSpPr>
          <p:cNvPr id="9" name="Group 1">
            <a:extLst>
              <a:ext uri="{FF2B5EF4-FFF2-40B4-BE49-F238E27FC236}">
                <a16:creationId xmlns:a16="http://schemas.microsoft.com/office/drawing/2014/main" id="{77CC18D5-3DCC-08C5-9D7B-363F582A45C3}"/>
              </a:ext>
            </a:extLst>
          </p:cNvPr>
          <p:cNvGrpSpPr>
            <a:grpSpLocks/>
          </p:cNvGrpSpPr>
          <p:nvPr/>
        </p:nvGrpSpPr>
        <p:grpSpPr bwMode="auto">
          <a:xfrm>
            <a:off x="1343372" y="3475003"/>
            <a:ext cx="306507" cy="260397"/>
            <a:chOff x="2084388" y="4111625"/>
            <a:chExt cx="263525" cy="260350"/>
          </a:xfrm>
        </p:grpSpPr>
        <p:sp>
          <p:nvSpPr>
            <p:cNvPr id="10" name="Oval 11">
              <a:extLst>
                <a:ext uri="{FF2B5EF4-FFF2-40B4-BE49-F238E27FC236}">
                  <a16:creationId xmlns:a16="http://schemas.microsoft.com/office/drawing/2014/main" id="{52A0B8C2-27AF-14F7-1581-C44120EEDA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4388" y="4111625"/>
              <a:ext cx="263525" cy="260350"/>
            </a:xfrm>
            <a:prstGeom prst="ellipse">
              <a:avLst/>
            </a:prstGeom>
            <a:noFill/>
            <a:ln w="53975" cap="flat">
              <a:solidFill>
                <a:schemeClr val="accent3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solidFill>
                  <a:prstClr val="black"/>
                </a:solidFill>
              </a:endParaRPr>
            </a:p>
          </p:txBody>
        </p:sp>
        <p:sp>
          <p:nvSpPr>
            <p:cNvPr id="11" name="Oval 12">
              <a:extLst>
                <a:ext uri="{FF2B5EF4-FFF2-40B4-BE49-F238E27FC236}">
                  <a16:creationId xmlns:a16="http://schemas.microsoft.com/office/drawing/2014/main" id="{204F22D6-A2D9-BBB9-1DFE-A33534DC60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9475" y="4176713"/>
              <a:ext cx="128588" cy="13017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ru-RU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oup 4">
            <a:extLst>
              <a:ext uri="{FF2B5EF4-FFF2-40B4-BE49-F238E27FC236}">
                <a16:creationId xmlns:a16="http://schemas.microsoft.com/office/drawing/2014/main" id="{1324B21F-76BF-94C8-E6A6-E1AB4E73EC7E}"/>
              </a:ext>
            </a:extLst>
          </p:cNvPr>
          <p:cNvGrpSpPr>
            <a:grpSpLocks/>
          </p:cNvGrpSpPr>
          <p:nvPr/>
        </p:nvGrpSpPr>
        <p:grpSpPr bwMode="auto">
          <a:xfrm>
            <a:off x="3558339" y="3452359"/>
            <a:ext cx="306507" cy="260397"/>
            <a:chOff x="4021138" y="4111625"/>
            <a:chExt cx="263525" cy="260350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0A0522C1-A794-2CDA-236E-135E977843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1138" y="4111625"/>
              <a:ext cx="263525" cy="260350"/>
            </a:xfrm>
            <a:prstGeom prst="ellipse">
              <a:avLst/>
            </a:prstGeom>
            <a:noFill/>
            <a:ln w="539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419" altLang="es-419" sz="2400">
                <a:solidFill>
                  <a:prstClr val="black"/>
                </a:solidFill>
              </a:endParaRPr>
            </a:p>
          </p:txBody>
        </p:sp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95BDDC54-F4E6-17C2-9AB9-ED9759ABA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9400" y="4176713"/>
              <a:ext cx="130175" cy="1301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419" altLang="es-419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oup 7">
            <a:extLst>
              <a:ext uri="{FF2B5EF4-FFF2-40B4-BE49-F238E27FC236}">
                <a16:creationId xmlns:a16="http://schemas.microsoft.com/office/drawing/2014/main" id="{D30A1224-7D84-98DE-0F3F-55B518385D9B}"/>
              </a:ext>
            </a:extLst>
          </p:cNvPr>
          <p:cNvGrpSpPr>
            <a:grpSpLocks/>
          </p:cNvGrpSpPr>
          <p:nvPr/>
        </p:nvGrpSpPr>
        <p:grpSpPr bwMode="auto">
          <a:xfrm>
            <a:off x="5788513" y="3501774"/>
            <a:ext cx="300968" cy="260397"/>
            <a:chOff x="5962650" y="4111625"/>
            <a:chExt cx="258763" cy="26035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FDE5077-145A-12CE-5C61-6C71E3D9F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2650" y="4111625"/>
              <a:ext cx="258763" cy="260350"/>
            </a:xfrm>
            <a:prstGeom prst="ellipse">
              <a:avLst/>
            </a:prstGeom>
            <a:noFill/>
            <a:ln w="53975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solidFill>
                  <a:prstClr val="black"/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A4075F5-D6ED-54EA-CC62-B7FA46883C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7738" y="4176713"/>
              <a:ext cx="128587" cy="130175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ru-RU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18" name="Group 10">
            <a:extLst>
              <a:ext uri="{FF2B5EF4-FFF2-40B4-BE49-F238E27FC236}">
                <a16:creationId xmlns:a16="http://schemas.microsoft.com/office/drawing/2014/main" id="{CC7226FD-68B0-11C1-216F-4B4F760998AB}"/>
              </a:ext>
            </a:extLst>
          </p:cNvPr>
          <p:cNvGrpSpPr>
            <a:grpSpLocks/>
          </p:cNvGrpSpPr>
          <p:nvPr/>
        </p:nvGrpSpPr>
        <p:grpSpPr bwMode="auto">
          <a:xfrm>
            <a:off x="8026923" y="3503252"/>
            <a:ext cx="304661" cy="260397"/>
            <a:chOff x="7899400" y="4111625"/>
            <a:chExt cx="261938" cy="260350"/>
          </a:xfrm>
        </p:grpSpPr>
        <p:sp>
          <p:nvSpPr>
            <p:cNvPr id="19" name="Oval 17">
              <a:extLst>
                <a:ext uri="{FF2B5EF4-FFF2-40B4-BE49-F238E27FC236}">
                  <a16:creationId xmlns:a16="http://schemas.microsoft.com/office/drawing/2014/main" id="{6C3609FD-3425-BA77-4CE4-05D213831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9400" y="4111625"/>
              <a:ext cx="261938" cy="260350"/>
            </a:xfrm>
            <a:prstGeom prst="ellipse">
              <a:avLst/>
            </a:prstGeom>
            <a:noFill/>
            <a:ln w="5397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solidFill>
                  <a:prstClr val="black"/>
                </a:solidFill>
              </a:endParaRPr>
            </a:p>
          </p:txBody>
        </p:sp>
        <p:sp>
          <p:nvSpPr>
            <p:cNvPr id="20" name="Oval 18">
              <a:extLst>
                <a:ext uri="{FF2B5EF4-FFF2-40B4-BE49-F238E27FC236}">
                  <a16:creationId xmlns:a16="http://schemas.microsoft.com/office/drawing/2014/main" id="{BA9D090E-46AC-18D8-16F5-979384B32E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4488" y="4176713"/>
              <a:ext cx="128587" cy="13017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ru-RU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oup 16">
            <a:extLst>
              <a:ext uri="{FF2B5EF4-FFF2-40B4-BE49-F238E27FC236}">
                <a16:creationId xmlns:a16="http://schemas.microsoft.com/office/drawing/2014/main" id="{34C5988E-1824-5BB3-82D2-2722ACDD42B8}"/>
              </a:ext>
            </a:extLst>
          </p:cNvPr>
          <p:cNvGrpSpPr>
            <a:grpSpLocks/>
          </p:cNvGrpSpPr>
          <p:nvPr/>
        </p:nvGrpSpPr>
        <p:grpSpPr bwMode="auto">
          <a:xfrm>
            <a:off x="680504" y="1551288"/>
            <a:ext cx="1632240" cy="1614781"/>
            <a:chOff x="1514475" y="2338388"/>
            <a:chExt cx="1403350" cy="1614488"/>
          </a:xfrm>
        </p:grpSpPr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269760DD-E16D-E4E7-F981-524EC79B1E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4475" y="2338388"/>
              <a:ext cx="1403350" cy="1614488"/>
            </a:xfrm>
            <a:custGeom>
              <a:avLst/>
              <a:gdLst>
                <a:gd name="T0" fmla="*/ 369 w 369"/>
                <a:gd name="T1" fmla="*/ 184 h 424"/>
                <a:gd name="T2" fmla="*/ 184 w 369"/>
                <a:gd name="T3" fmla="*/ 0 h 424"/>
                <a:gd name="T4" fmla="*/ 0 w 369"/>
                <a:gd name="T5" fmla="*/ 184 h 424"/>
                <a:gd name="T6" fmla="*/ 151 w 369"/>
                <a:gd name="T7" fmla="*/ 366 h 424"/>
                <a:gd name="T8" fmla="*/ 184 w 369"/>
                <a:gd name="T9" fmla="*/ 424 h 424"/>
                <a:gd name="T10" fmla="*/ 218 w 369"/>
                <a:gd name="T11" fmla="*/ 366 h 424"/>
                <a:gd name="T12" fmla="*/ 369 w 369"/>
                <a:gd name="T13" fmla="*/ 18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9" h="424">
                  <a:moveTo>
                    <a:pt x="369" y="184"/>
                  </a:moveTo>
                  <a:cubicBezTo>
                    <a:pt x="369" y="82"/>
                    <a:pt x="286" y="0"/>
                    <a:pt x="184" y="0"/>
                  </a:cubicBezTo>
                  <a:cubicBezTo>
                    <a:pt x="82" y="0"/>
                    <a:pt x="0" y="82"/>
                    <a:pt x="0" y="184"/>
                  </a:cubicBezTo>
                  <a:cubicBezTo>
                    <a:pt x="0" y="275"/>
                    <a:pt x="65" y="350"/>
                    <a:pt x="151" y="366"/>
                  </a:cubicBezTo>
                  <a:cubicBezTo>
                    <a:pt x="184" y="424"/>
                    <a:pt x="184" y="424"/>
                    <a:pt x="184" y="424"/>
                  </a:cubicBezTo>
                  <a:cubicBezTo>
                    <a:pt x="218" y="366"/>
                    <a:pt x="218" y="366"/>
                    <a:pt x="218" y="366"/>
                  </a:cubicBezTo>
                  <a:cubicBezTo>
                    <a:pt x="304" y="350"/>
                    <a:pt x="369" y="275"/>
                    <a:pt x="369" y="18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ru-RU" sz="2400">
                <a:solidFill>
                  <a:prstClr val="black"/>
                </a:solidFill>
              </a:endParaRPr>
            </a:p>
          </p:txBody>
        </p:sp>
        <p:sp>
          <p:nvSpPr>
            <p:cNvPr id="23" name="Oval 21">
              <a:extLst>
                <a:ext uri="{FF2B5EF4-FFF2-40B4-BE49-F238E27FC236}">
                  <a16:creationId xmlns:a16="http://schemas.microsoft.com/office/drawing/2014/main" id="{05BCEB3E-A1FD-3E65-1279-1E551023D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9263" y="2546350"/>
              <a:ext cx="989012" cy="98742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outerShdw blurRad="127000" dist="63500" dir="2700000" algn="tl" rotWithShape="0">
                <a:prstClr val="black">
                  <a:alpha val="5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oup 19">
            <a:extLst>
              <a:ext uri="{FF2B5EF4-FFF2-40B4-BE49-F238E27FC236}">
                <a16:creationId xmlns:a16="http://schemas.microsoft.com/office/drawing/2014/main" id="{77BCC727-F699-FEA6-7CFF-6A49DFFFFF0B}"/>
              </a:ext>
            </a:extLst>
          </p:cNvPr>
          <p:cNvGrpSpPr>
            <a:grpSpLocks/>
          </p:cNvGrpSpPr>
          <p:nvPr/>
        </p:nvGrpSpPr>
        <p:grpSpPr bwMode="auto">
          <a:xfrm>
            <a:off x="2907347" y="1519407"/>
            <a:ext cx="1632240" cy="1614781"/>
            <a:chOff x="3451225" y="2338388"/>
            <a:chExt cx="1403350" cy="1614488"/>
          </a:xfrm>
        </p:grpSpPr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45CEA37B-2FEA-111A-981A-8362E76E15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1225" y="2338388"/>
              <a:ext cx="1403350" cy="1614488"/>
            </a:xfrm>
            <a:custGeom>
              <a:avLst/>
              <a:gdLst>
                <a:gd name="T0" fmla="*/ 2147483646 w 369"/>
                <a:gd name="T1" fmla="*/ 2147483646 h 424"/>
                <a:gd name="T2" fmla="*/ 2147483646 w 369"/>
                <a:gd name="T3" fmla="*/ 0 h 424"/>
                <a:gd name="T4" fmla="*/ 0 w 369"/>
                <a:gd name="T5" fmla="*/ 2147483646 h 424"/>
                <a:gd name="T6" fmla="*/ 2147483646 w 369"/>
                <a:gd name="T7" fmla="*/ 2147483646 h 424"/>
                <a:gd name="T8" fmla="*/ 2147483646 w 369"/>
                <a:gd name="T9" fmla="*/ 2147483646 h 424"/>
                <a:gd name="T10" fmla="*/ 2147483646 w 369"/>
                <a:gd name="T11" fmla="*/ 2147483646 h 424"/>
                <a:gd name="T12" fmla="*/ 2147483646 w 369"/>
                <a:gd name="T13" fmla="*/ 2147483646 h 4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9" h="424">
                  <a:moveTo>
                    <a:pt x="369" y="184"/>
                  </a:moveTo>
                  <a:cubicBezTo>
                    <a:pt x="369" y="82"/>
                    <a:pt x="287" y="0"/>
                    <a:pt x="185" y="0"/>
                  </a:cubicBezTo>
                  <a:cubicBezTo>
                    <a:pt x="83" y="0"/>
                    <a:pt x="0" y="82"/>
                    <a:pt x="0" y="184"/>
                  </a:cubicBezTo>
                  <a:cubicBezTo>
                    <a:pt x="0" y="275"/>
                    <a:pt x="65" y="350"/>
                    <a:pt x="151" y="366"/>
                  </a:cubicBezTo>
                  <a:cubicBezTo>
                    <a:pt x="185" y="424"/>
                    <a:pt x="185" y="424"/>
                    <a:pt x="185" y="424"/>
                  </a:cubicBezTo>
                  <a:cubicBezTo>
                    <a:pt x="218" y="366"/>
                    <a:pt x="218" y="366"/>
                    <a:pt x="218" y="366"/>
                  </a:cubicBezTo>
                  <a:cubicBezTo>
                    <a:pt x="304" y="350"/>
                    <a:pt x="369" y="275"/>
                    <a:pt x="369" y="1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419" sz="2400">
                <a:solidFill>
                  <a:prstClr val="black"/>
                </a:solidFill>
              </a:endParaRPr>
            </a:p>
          </p:txBody>
        </p:sp>
        <p:sp>
          <p:nvSpPr>
            <p:cNvPr id="26" name="Oval 22">
              <a:extLst>
                <a:ext uri="{FF2B5EF4-FFF2-40B4-BE49-F238E27FC236}">
                  <a16:creationId xmlns:a16="http://schemas.microsoft.com/office/drawing/2014/main" id="{8285EB57-EC5C-80A3-DD03-828792BC1D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0775" y="2546350"/>
              <a:ext cx="989013" cy="98742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outerShdw blurRad="127000" dist="63500" dir="2700000" algn="tl" rotWithShape="0">
                <a:prstClr val="black">
                  <a:alpha val="5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2">
            <a:extLst>
              <a:ext uri="{FF2B5EF4-FFF2-40B4-BE49-F238E27FC236}">
                <a16:creationId xmlns:a16="http://schemas.microsoft.com/office/drawing/2014/main" id="{E21C5084-3707-36BF-B614-48FF6260C533}"/>
              </a:ext>
            </a:extLst>
          </p:cNvPr>
          <p:cNvGrpSpPr>
            <a:grpSpLocks/>
          </p:cNvGrpSpPr>
          <p:nvPr/>
        </p:nvGrpSpPr>
        <p:grpSpPr bwMode="auto">
          <a:xfrm>
            <a:off x="5120107" y="1578059"/>
            <a:ext cx="1637780" cy="1614781"/>
            <a:chOff x="5387975" y="2338388"/>
            <a:chExt cx="1408113" cy="1614488"/>
          </a:xfrm>
        </p:grpSpPr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FC025390-E7A1-B72B-C484-1AB43D2559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7975" y="2338388"/>
              <a:ext cx="1408113" cy="1614488"/>
            </a:xfrm>
            <a:custGeom>
              <a:avLst/>
              <a:gdLst>
                <a:gd name="T0" fmla="*/ 370 w 370"/>
                <a:gd name="T1" fmla="*/ 184 h 424"/>
                <a:gd name="T2" fmla="*/ 185 w 370"/>
                <a:gd name="T3" fmla="*/ 0 h 424"/>
                <a:gd name="T4" fmla="*/ 0 w 370"/>
                <a:gd name="T5" fmla="*/ 184 h 424"/>
                <a:gd name="T6" fmla="*/ 152 w 370"/>
                <a:gd name="T7" fmla="*/ 366 h 424"/>
                <a:gd name="T8" fmla="*/ 185 w 370"/>
                <a:gd name="T9" fmla="*/ 424 h 424"/>
                <a:gd name="T10" fmla="*/ 218 w 370"/>
                <a:gd name="T11" fmla="*/ 366 h 424"/>
                <a:gd name="T12" fmla="*/ 370 w 370"/>
                <a:gd name="T13" fmla="*/ 18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0" h="424">
                  <a:moveTo>
                    <a:pt x="370" y="184"/>
                  </a:moveTo>
                  <a:cubicBezTo>
                    <a:pt x="370" y="82"/>
                    <a:pt x="287" y="0"/>
                    <a:pt x="185" y="0"/>
                  </a:cubicBezTo>
                  <a:cubicBezTo>
                    <a:pt x="83" y="0"/>
                    <a:pt x="0" y="82"/>
                    <a:pt x="0" y="184"/>
                  </a:cubicBezTo>
                  <a:cubicBezTo>
                    <a:pt x="0" y="275"/>
                    <a:pt x="66" y="350"/>
                    <a:pt x="152" y="366"/>
                  </a:cubicBezTo>
                  <a:cubicBezTo>
                    <a:pt x="185" y="424"/>
                    <a:pt x="185" y="424"/>
                    <a:pt x="185" y="424"/>
                  </a:cubicBezTo>
                  <a:cubicBezTo>
                    <a:pt x="218" y="366"/>
                    <a:pt x="218" y="366"/>
                    <a:pt x="218" y="366"/>
                  </a:cubicBezTo>
                  <a:cubicBezTo>
                    <a:pt x="304" y="350"/>
                    <a:pt x="370" y="275"/>
                    <a:pt x="370" y="1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ru-RU" sz="2400">
                <a:solidFill>
                  <a:prstClr val="black"/>
                </a:solidFill>
              </a:endParaRPr>
            </a:p>
          </p:txBody>
        </p:sp>
        <p:sp>
          <p:nvSpPr>
            <p:cNvPr id="29" name="Oval 23">
              <a:extLst>
                <a:ext uri="{FF2B5EF4-FFF2-40B4-BE49-F238E27FC236}">
                  <a16:creationId xmlns:a16="http://schemas.microsoft.com/office/drawing/2014/main" id="{B5465146-C00C-5EDD-C564-C271C8A2E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7525" y="2546350"/>
              <a:ext cx="989013" cy="98742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outerShdw blurRad="127000" dist="63500" dir="2700000" algn="tl" rotWithShape="0">
                <a:prstClr val="black">
                  <a:alpha val="5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oup 25">
            <a:extLst>
              <a:ext uri="{FF2B5EF4-FFF2-40B4-BE49-F238E27FC236}">
                <a16:creationId xmlns:a16="http://schemas.microsoft.com/office/drawing/2014/main" id="{3488A3FF-0D8D-D25F-922D-75D251DE901C}"/>
              </a:ext>
            </a:extLst>
          </p:cNvPr>
          <p:cNvGrpSpPr>
            <a:grpSpLocks/>
          </p:cNvGrpSpPr>
          <p:nvPr/>
        </p:nvGrpSpPr>
        <p:grpSpPr bwMode="auto">
          <a:xfrm>
            <a:off x="7287809" y="1578059"/>
            <a:ext cx="1634087" cy="1614781"/>
            <a:chOff x="7327900" y="2338388"/>
            <a:chExt cx="1404938" cy="1614488"/>
          </a:xfrm>
        </p:grpSpPr>
        <p:sp>
          <p:nvSpPr>
            <p:cNvPr id="33" name="Freeform 9">
              <a:extLst>
                <a:ext uri="{FF2B5EF4-FFF2-40B4-BE49-F238E27FC236}">
                  <a16:creationId xmlns:a16="http://schemas.microsoft.com/office/drawing/2014/main" id="{A3566AAA-F039-50F3-B385-A88DA1493732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7900" y="2338388"/>
              <a:ext cx="1404938" cy="1614488"/>
            </a:xfrm>
            <a:custGeom>
              <a:avLst/>
              <a:gdLst>
                <a:gd name="T0" fmla="*/ 369 w 369"/>
                <a:gd name="T1" fmla="*/ 184 h 424"/>
                <a:gd name="T2" fmla="*/ 184 w 369"/>
                <a:gd name="T3" fmla="*/ 0 h 424"/>
                <a:gd name="T4" fmla="*/ 0 w 369"/>
                <a:gd name="T5" fmla="*/ 184 h 424"/>
                <a:gd name="T6" fmla="*/ 151 w 369"/>
                <a:gd name="T7" fmla="*/ 366 h 424"/>
                <a:gd name="T8" fmla="*/ 184 w 369"/>
                <a:gd name="T9" fmla="*/ 424 h 424"/>
                <a:gd name="T10" fmla="*/ 218 w 369"/>
                <a:gd name="T11" fmla="*/ 366 h 424"/>
                <a:gd name="T12" fmla="*/ 369 w 369"/>
                <a:gd name="T13" fmla="*/ 18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9" h="424">
                  <a:moveTo>
                    <a:pt x="369" y="184"/>
                  </a:moveTo>
                  <a:cubicBezTo>
                    <a:pt x="369" y="82"/>
                    <a:pt x="286" y="0"/>
                    <a:pt x="184" y="0"/>
                  </a:cubicBezTo>
                  <a:cubicBezTo>
                    <a:pt x="82" y="0"/>
                    <a:pt x="0" y="82"/>
                    <a:pt x="0" y="184"/>
                  </a:cubicBezTo>
                  <a:cubicBezTo>
                    <a:pt x="0" y="275"/>
                    <a:pt x="65" y="350"/>
                    <a:pt x="151" y="366"/>
                  </a:cubicBezTo>
                  <a:cubicBezTo>
                    <a:pt x="184" y="424"/>
                    <a:pt x="184" y="424"/>
                    <a:pt x="184" y="424"/>
                  </a:cubicBezTo>
                  <a:cubicBezTo>
                    <a:pt x="218" y="366"/>
                    <a:pt x="218" y="366"/>
                    <a:pt x="218" y="366"/>
                  </a:cubicBezTo>
                  <a:cubicBezTo>
                    <a:pt x="304" y="350"/>
                    <a:pt x="369" y="275"/>
                    <a:pt x="369" y="1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ru-RU" sz="2400">
                <a:solidFill>
                  <a:prstClr val="black"/>
                </a:solidFill>
              </a:endParaRPr>
            </a:p>
          </p:txBody>
        </p:sp>
        <p:sp>
          <p:nvSpPr>
            <p:cNvPr id="34" name="Oval 24">
              <a:extLst>
                <a:ext uri="{FF2B5EF4-FFF2-40B4-BE49-F238E27FC236}">
                  <a16:creationId xmlns:a16="http://schemas.microsoft.com/office/drawing/2014/main" id="{1AB8C0D2-4D34-04C5-D083-617718F001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4275" y="2546350"/>
              <a:ext cx="989013" cy="98742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outerShdw blurRad="127000" dist="63500" dir="2700000" algn="tl" rotWithShape="0">
                <a:prstClr val="black">
                  <a:alpha val="5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sz="2400">
                <a:solidFill>
                  <a:prstClr val="black"/>
                </a:solidFill>
              </a:endParaRPr>
            </a:p>
          </p:txBody>
        </p:sp>
      </p:grpSp>
      <p:sp>
        <p:nvSpPr>
          <p:cNvPr id="35" name="Freeform 26">
            <a:extLst>
              <a:ext uri="{FF2B5EF4-FFF2-40B4-BE49-F238E27FC236}">
                <a16:creationId xmlns:a16="http://schemas.microsoft.com/office/drawing/2014/main" id="{AD081F1F-3090-C099-91A6-9C14A4E24947}"/>
              </a:ext>
            </a:extLst>
          </p:cNvPr>
          <p:cNvSpPr>
            <a:spLocks noEditPoints="1"/>
          </p:cNvSpPr>
          <p:nvPr/>
        </p:nvSpPr>
        <p:spPr bwMode="auto">
          <a:xfrm>
            <a:off x="1463388" y="3817966"/>
            <a:ext cx="60933" cy="492215"/>
          </a:xfrm>
          <a:custGeom>
            <a:avLst/>
            <a:gdLst>
              <a:gd name="T0" fmla="*/ 7 w 14"/>
              <a:gd name="T1" fmla="*/ 129 h 129"/>
              <a:gd name="T2" fmla="*/ 2 w 14"/>
              <a:gd name="T3" fmla="*/ 127 h 129"/>
              <a:gd name="T4" fmla="*/ 0 w 14"/>
              <a:gd name="T5" fmla="*/ 122 h 129"/>
              <a:gd name="T6" fmla="*/ 2 w 14"/>
              <a:gd name="T7" fmla="*/ 117 h 129"/>
              <a:gd name="T8" fmla="*/ 12 w 14"/>
              <a:gd name="T9" fmla="*/ 117 h 129"/>
              <a:gd name="T10" fmla="*/ 14 w 14"/>
              <a:gd name="T11" fmla="*/ 122 h 129"/>
              <a:gd name="T12" fmla="*/ 12 w 14"/>
              <a:gd name="T13" fmla="*/ 127 h 129"/>
              <a:gd name="T14" fmla="*/ 7 w 14"/>
              <a:gd name="T15" fmla="*/ 129 h 129"/>
              <a:gd name="T16" fmla="*/ 7 w 14"/>
              <a:gd name="T17" fmla="*/ 100 h 129"/>
              <a:gd name="T18" fmla="*/ 7 w 14"/>
              <a:gd name="T19" fmla="*/ 100 h 129"/>
              <a:gd name="T20" fmla="*/ 14 w 14"/>
              <a:gd name="T21" fmla="*/ 93 h 129"/>
              <a:gd name="T22" fmla="*/ 14 w 14"/>
              <a:gd name="T23" fmla="*/ 93 h 129"/>
              <a:gd name="T24" fmla="*/ 7 w 14"/>
              <a:gd name="T25" fmla="*/ 86 h 129"/>
              <a:gd name="T26" fmla="*/ 7 w 14"/>
              <a:gd name="T27" fmla="*/ 86 h 129"/>
              <a:gd name="T28" fmla="*/ 0 w 14"/>
              <a:gd name="T29" fmla="*/ 93 h 129"/>
              <a:gd name="T30" fmla="*/ 7 w 14"/>
              <a:gd name="T31" fmla="*/ 100 h 129"/>
              <a:gd name="T32" fmla="*/ 7 w 14"/>
              <a:gd name="T33" fmla="*/ 72 h 129"/>
              <a:gd name="T34" fmla="*/ 7 w 14"/>
              <a:gd name="T35" fmla="*/ 72 h 129"/>
              <a:gd name="T36" fmla="*/ 14 w 14"/>
              <a:gd name="T37" fmla="*/ 65 h 129"/>
              <a:gd name="T38" fmla="*/ 14 w 14"/>
              <a:gd name="T39" fmla="*/ 65 h 129"/>
              <a:gd name="T40" fmla="*/ 7 w 14"/>
              <a:gd name="T41" fmla="*/ 58 h 129"/>
              <a:gd name="T42" fmla="*/ 7 w 14"/>
              <a:gd name="T43" fmla="*/ 58 h 129"/>
              <a:gd name="T44" fmla="*/ 0 w 14"/>
              <a:gd name="T45" fmla="*/ 65 h 129"/>
              <a:gd name="T46" fmla="*/ 7 w 14"/>
              <a:gd name="T47" fmla="*/ 72 h 129"/>
              <a:gd name="T48" fmla="*/ 7 w 14"/>
              <a:gd name="T49" fmla="*/ 43 h 129"/>
              <a:gd name="T50" fmla="*/ 7 w 14"/>
              <a:gd name="T51" fmla="*/ 43 h 129"/>
              <a:gd name="T52" fmla="*/ 14 w 14"/>
              <a:gd name="T53" fmla="*/ 36 h 129"/>
              <a:gd name="T54" fmla="*/ 14 w 14"/>
              <a:gd name="T55" fmla="*/ 36 h 129"/>
              <a:gd name="T56" fmla="*/ 7 w 14"/>
              <a:gd name="T57" fmla="*/ 29 h 129"/>
              <a:gd name="T58" fmla="*/ 7 w 14"/>
              <a:gd name="T59" fmla="*/ 29 h 129"/>
              <a:gd name="T60" fmla="*/ 0 w 14"/>
              <a:gd name="T61" fmla="*/ 36 h 129"/>
              <a:gd name="T62" fmla="*/ 7 w 14"/>
              <a:gd name="T63" fmla="*/ 43 h 129"/>
              <a:gd name="T64" fmla="*/ 12 w 14"/>
              <a:gd name="T65" fmla="*/ 13 h 129"/>
              <a:gd name="T66" fmla="*/ 14 w 14"/>
              <a:gd name="T67" fmla="*/ 8 h 129"/>
              <a:gd name="T68" fmla="*/ 12 w 14"/>
              <a:gd name="T69" fmla="*/ 3 h 129"/>
              <a:gd name="T70" fmla="*/ 2 w 14"/>
              <a:gd name="T71" fmla="*/ 3 h 129"/>
              <a:gd name="T72" fmla="*/ 0 w 14"/>
              <a:gd name="T73" fmla="*/ 8 h 129"/>
              <a:gd name="T74" fmla="*/ 2 w 14"/>
              <a:gd name="T75" fmla="*/ 13 h 129"/>
              <a:gd name="T76" fmla="*/ 7 w 14"/>
              <a:gd name="T77" fmla="*/ 15 h 129"/>
              <a:gd name="T78" fmla="*/ 12 w 14"/>
              <a:gd name="T79" fmla="*/ 13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4" h="129">
                <a:moveTo>
                  <a:pt x="7" y="129"/>
                </a:moveTo>
                <a:cubicBezTo>
                  <a:pt x="5" y="129"/>
                  <a:pt x="4" y="128"/>
                  <a:pt x="2" y="127"/>
                </a:cubicBezTo>
                <a:cubicBezTo>
                  <a:pt x="1" y="125"/>
                  <a:pt x="0" y="123"/>
                  <a:pt x="0" y="122"/>
                </a:cubicBezTo>
                <a:cubicBezTo>
                  <a:pt x="0" y="120"/>
                  <a:pt x="1" y="118"/>
                  <a:pt x="2" y="117"/>
                </a:cubicBezTo>
                <a:cubicBezTo>
                  <a:pt x="5" y="114"/>
                  <a:pt x="10" y="114"/>
                  <a:pt x="12" y="117"/>
                </a:cubicBezTo>
                <a:cubicBezTo>
                  <a:pt x="14" y="118"/>
                  <a:pt x="14" y="120"/>
                  <a:pt x="14" y="122"/>
                </a:cubicBezTo>
                <a:cubicBezTo>
                  <a:pt x="14" y="123"/>
                  <a:pt x="14" y="125"/>
                  <a:pt x="12" y="127"/>
                </a:cubicBezTo>
                <a:cubicBezTo>
                  <a:pt x="11" y="128"/>
                  <a:pt x="9" y="129"/>
                  <a:pt x="7" y="129"/>
                </a:cubicBezTo>
                <a:close/>
                <a:moveTo>
                  <a:pt x="7" y="100"/>
                </a:moveTo>
                <a:cubicBezTo>
                  <a:pt x="7" y="100"/>
                  <a:pt x="7" y="100"/>
                  <a:pt x="7" y="100"/>
                </a:cubicBezTo>
                <a:cubicBezTo>
                  <a:pt x="11" y="100"/>
                  <a:pt x="14" y="97"/>
                  <a:pt x="14" y="93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89"/>
                  <a:pt x="11" y="86"/>
                  <a:pt x="7" y="86"/>
                </a:cubicBezTo>
                <a:cubicBezTo>
                  <a:pt x="7" y="86"/>
                  <a:pt x="7" y="86"/>
                  <a:pt x="7" y="86"/>
                </a:cubicBezTo>
                <a:cubicBezTo>
                  <a:pt x="3" y="86"/>
                  <a:pt x="0" y="89"/>
                  <a:pt x="0" y="93"/>
                </a:cubicBezTo>
                <a:cubicBezTo>
                  <a:pt x="0" y="97"/>
                  <a:pt x="3" y="100"/>
                  <a:pt x="7" y="100"/>
                </a:cubicBezTo>
                <a:close/>
                <a:moveTo>
                  <a:pt x="7" y="72"/>
                </a:moveTo>
                <a:cubicBezTo>
                  <a:pt x="7" y="72"/>
                  <a:pt x="7" y="72"/>
                  <a:pt x="7" y="72"/>
                </a:cubicBezTo>
                <a:cubicBezTo>
                  <a:pt x="11" y="72"/>
                  <a:pt x="14" y="69"/>
                  <a:pt x="14" y="65"/>
                </a:cubicBezTo>
                <a:cubicBezTo>
                  <a:pt x="14" y="65"/>
                  <a:pt x="14" y="65"/>
                  <a:pt x="14" y="65"/>
                </a:cubicBezTo>
                <a:cubicBezTo>
                  <a:pt x="14" y="61"/>
                  <a:pt x="11" y="58"/>
                  <a:pt x="7" y="58"/>
                </a:cubicBezTo>
                <a:cubicBezTo>
                  <a:pt x="7" y="58"/>
                  <a:pt x="7" y="58"/>
                  <a:pt x="7" y="58"/>
                </a:cubicBezTo>
                <a:cubicBezTo>
                  <a:pt x="3" y="58"/>
                  <a:pt x="0" y="61"/>
                  <a:pt x="0" y="65"/>
                </a:cubicBezTo>
                <a:cubicBezTo>
                  <a:pt x="0" y="69"/>
                  <a:pt x="3" y="72"/>
                  <a:pt x="7" y="72"/>
                </a:cubicBezTo>
                <a:close/>
                <a:moveTo>
                  <a:pt x="7" y="43"/>
                </a:moveTo>
                <a:cubicBezTo>
                  <a:pt x="7" y="43"/>
                  <a:pt x="7" y="43"/>
                  <a:pt x="7" y="43"/>
                </a:cubicBezTo>
                <a:cubicBezTo>
                  <a:pt x="11" y="43"/>
                  <a:pt x="14" y="40"/>
                  <a:pt x="14" y="36"/>
                </a:cubicBezTo>
                <a:cubicBezTo>
                  <a:pt x="14" y="36"/>
                  <a:pt x="14" y="36"/>
                  <a:pt x="14" y="36"/>
                </a:cubicBezTo>
                <a:cubicBezTo>
                  <a:pt x="14" y="32"/>
                  <a:pt x="11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3" y="29"/>
                  <a:pt x="0" y="32"/>
                  <a:pt x="0" y="36"/>
                </a:cubicBezTo>
                <a:cubicBezTo>
                  <a:pt x="0" y="40"/>
                  <a:pt x="3" y="43"/>
                  <a:pt x="7" y="43"/>
                </a:cubicBezTo>
                <a:close/>
                <a:moveTo>
                  <a:pt x="12" y="13"/>
                </a:moveTo>
                <a:cubicBezTo>
                  <a:pt x="14" y="11"/>
                  <a:pt x="14" y="10"/>
                  <a:pt x="14" y="8"/>
                </a:cubicBezTo>
                <a:cubicBezTo>
                  <a:pt x="14" y="6"/>
                  <a:pt x="14" y="4"/>
                  <a:pt x="12" y="3"/>
                </a:cubicBezTo>
                <a:cubicBezTo>
                  <a:pt x="10" y="0"/>
                  <a:pt x="5" y="0"/>
                  <a:pt x="2" y="3"/>
                </a:cubicBezTo>
                <a:cubicBezTo>
                  <a:pt x="1" y="4"/>
                  <a:pt x="0" y="6"/>
                  <a:pt x="0" y="8"/>
                </a:cubicBezTo>
                <a:cubicBezTo>
                  <a:pt x="0" y="10"/>
                  <a:pt x="1" y="11"/>
                  <a:pt x="2" y="13"/>
                </a:cubicBezTo>
                <a:cubicBezTo>
                  <a:pt x="4" y="14"/>
                  <a:pt x="5" y="15"/>
                  <a:pt x="7" y="15"/>
                </a:cubicBezTo>
                <a:cubicBezTo>
                  <a:pt x="9" y="15"/>
                  <a:pt x="11" y="14"/>
                  <a:pt x="12" y="1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6" name="Freeform 27">
            <a:extLst>
              <a:ext uri="{FF2B5EF4-FFF2-40B4-BE49-F238E27FC236}">
                <a16:creationId xmlns:a16="http://schemas.microsoft.com/office/drawing/2014/main" id="{4A74358A-80F1-5D53-8034-54FCD1CDA7DA}"/>
              </a:ext>
            </a:extLst>
          </p:cNvPr>
          <p:cNvSpPr>
            <a:spLocks noEditPoints="1"/>
          </p:cNvSpPr>
          <p:nvPr/>
        </p:nvSpPr>
        <p:spPr bwMode="auto">
          <a:xfrm>
            <a:off x="3709066" y="3788948"/>
            <a:ext cx="62778" cy="492215"/>
          </a:xfrm>
          <a:custGeom>
            <a:avLst/>
            <a:gdLst>
              <a:gd name="T0" fmla="*/ 104048379 w 14"/>
              <a:gd name="T1" fmla="*/ 1877418726 h 129"/>
              <a:gd name="T2" fmla="*/ 29728659 w 14"/>
              <a:gd name="T3" fmla="*/ 1848310867 h 129"/>
              <a:gd name="T4" fmla="*/ 0 w 14"/>
              <a:gd name="T5" fmla="*/ 1775545036 h 129"/>
              <a:gd name="T6" fmla="*/ 29728659 w 14"/>
              <a:gd name="T7" fmla="*/ 1702775390 h 129"/>
              <a:gd name="T8" fmla="*/ 178364243 w 14"/>
              <a:gd name="T9" fmla="*/ 1702775390 h 129"/>
              <a:gd name="T10" fmla="*/ 208092902 w 14"/>
              <a:gd name="T11" fmla="*/ 1775545036 h 129"/>
              <a:gd name="T12" fmla="*/ 178364243 w 14"/>
              <a:gd name="T13" fmla="*/ 1848310867 h 129"/>
              <a:gd name="T14" fmla="*/ 104048379 w 14"/>
              <a:gd name="T15" fmla="*/ 1877418726 h 129"/>
              <a:gd name="T16" fmla="*/ 104048379 w 14"/>
              <a:gd name="T17" fmla="*/ 1455362407 h 129"/>
              <a:gd name="T18" fmla="*/ 104048379 w 14"/>
              <a:gd name="T19" fmla="*/ 1455362407 h 129"/>
              <a:gd name="T20" fmla="*/ 208092902 w 14"/>
              <a:gd name="T21" fmla="*/ 1353488717 h 129"/>
              <a:gd name="T22" fmla="*/ 208092902 w 14"/>
              <a:gd name="T23" fmla="*/ 1353488717 h 129"/>
              <a:gd name="T24" fmla="*/ 104048379 w 14"/>
              <a:gd name="T25" fmla="*/ 1251611212 h 129"/>
              <a:gd name="T26" fmla="*/ 104048379 w 14"/>
              <a:gd name="T27" fmla="*/ 1251611212 h 129"/>
              <a:gd name="T28" fmla="*/ 0 w 14"/>
              <a:gd name="T29" fmla="*/ 1353488717 h 129"/>
              <a:gd name="T30" fmla="*/ 104048379 w 14"/>
              <a:gd name="T31" fmla="*/ 1455362407 h 129"/>
              <a:gd name="T32" fmla="*/ 104048379 w 14"/>
              <a:gd name="T33" fmla="*/ 1047860017 h 129"/>
              <a:gd name="T34" fmla="*/ 104048379 w 14"/>
              <a:gd name="T35" fmla="*/ 1047860017 h 129"/>
              <a:gd name="T36" fmla="*/ 208092902 w 14"/>
              <a:gd name="T37" fmla="*/ 945986328 h 129"/>
              <a:gd name="T38" fmla="*/ 208092902 w 14"/>
              <a:gd name="T39" fmla="*/ 945986328 h 129"/>
              <a:gd name="T40" fmla="*/ 104048379 w 14"/>
              <a:gd name="T41" fmla="*/ 844112638 h 129"/>
              <a:gd name="T42" fmla="*/ 104048379 w 14"/>
              <a:gd name="T43" fmla="*/ 844112638 h 129"/>
              <a:gd name="T44" fmla="*/ 0 w 14"/>
              <a:gd name="T45" fmla="*/ 945986328 h 129"/>
              <a:gd name="T46" fmla="*/ 104048379 w 14"/>
              <a:gd name="T47" fmla="*/ 1047860017 h 129"/>
              <a:gd name="T48" fmla="*/ 104048379 w 14"/>
              <a:gd name="T49" fmla="*/ 625807514 h 129"/>
              <a:gd name="T50" fmla="*/ 104048379 w 14"/>
              <a:gd name="T51" fmla="*/ 625807514 h 129"/>
              <a:gd name="T52" fmla="*/ 208092902 w 14"/>
              <a:gd name="T53" fmla="*/ 523930009 h 129"/>
              <a:gd name="T54" fmla="*/ 208092902 w 14"/>
              <a:gd name="T55" fmla="*/ 523930009 h 129"/>
              <a:gd name="T56" fmla="*/ 104048379 w 14"/>
              <a:gd name="T57" fmla="*/ 422056319 h 129"/>
              <a:gd name="T58" fmla="*/ 104048379 w 14"/>
              <a:gd name="T59" fmla="*/ 422056319 h 129"/>
              <a:gd name="T60" fmla="*/ 0 w 14"/>
              <a:gd name="T61" fmla="*/ 523930009 h 129"/>
              <a:gd name="T62" fmla="*/ 104048379 w 14"/>
              <a:gd name="T63" fmla="*/ 625807514 h 129"/>
              <a:gd name="T64" fmla="*/ 178364243 w 14"/>
              <a:gd name="T65" fmla="*/ 189197266 h 129"/>
              <a:gd name="T66" fmla="*/ 208092902 w 14"/>
              <a:gd name="T67" fmla="*/ 116427619 h 129"/>
              <a:gd name="T68" fmla="*/ 178364243 w 14"/>
              <a:gd name="T69" fmla="*/ 43661788 h 129"/>
              <a:gd name="T70" fmla="*/ 29728659 w 14"/>
              <a:gd name="T71" fmla="*/ 43661788 h 129"/>
              <a:gd name="T72" fmla="*/ 0 w 14"/>
              <a:gd name="T73" fmla="*/ 116427619 h 129"/>
              <a:gd name="T74" fmla="*/ 29728659 w 14"/>
              <a:gd name="T75" fmla="*/ 189197266 h 129"/>
              <a:gd name="T76" fmla="*/ 104048379 w 14"/>
              <a:gd name="T77" fmla="*/ 218305124 h 129"/>
              <a:gd name="T78" fmla="*/ 178364243 w 14"/>
              <a:gd name="T79" fmla="*/ 189197266 h 12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4" h="129">
                <a:moveTo>
                  <a:pt x="7" y="129"/>
                </a:moveTo>
                <a:cubicBezTo>
                  <a:pt x="5" y="129"/>
                  <a:pt x="3" y="128"/>
                  <a:pt x="2" y="127"/>
                </a:cubicBezTo>
                <a:cubicBezTo>
                  <a:pt x="0" y="125"/>
                  <a:pt x="0" y="123"/>
                  <a:pt x="0" y="122"/>
                </a:cubicBezTo>
                <a:cubicBezTo>
                  <a:pt x="0" y="120"/>
                  <a:pt x="0" y="118"/>
                  <a:pt x="2" y="117"/>
                </a:cubicBezTo>
                <a:cubicBezTo>
                  <a:pt x="4" y="114"/>
                  <a:pt x="9" y="114"/>
                  <a:pt x="12" y="117"/>
                </a:cubicBezTo>
                <a:cubicBezTo>
                  <a:pt x="13" y="118"/>
                  <a:pt x="14" y="120"/>
                  <a:pt x="14" y="122"/>
                </a:cubicBezTo>
                <a:cubicBezTo>
                  <a:pt x="14" y="123"/>
                  <a:pt x="13" y="125"/>
                  <a:pt x="12" y="127"/>
                </a:cubicBezTo>
                <a:cubicBezTo>
                  <a:pt x="10" y="128"/>
                  <a:pt x="9" y="129"/>
                  <a:pt x="7" y="129"/>
                </a:cubicBezTo>
                <a:close/>
                <a:moveTo>
                  <a:pt x="7" y="100"/>
                </a:moveTo>
                <a:cubicBezTo>
                  <a:pt x="7" y="100"/>
                  <a:pt x="7" y="100"/>
                  <a:pt x="7" y="100"/>
                </a:cubicBezTo>
                <a:cubicBezTo>
                  <a:pt x="11" y="100"/>
                  <a:pt x="14" y="97"/>
                  <a:pt x="14" y="93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89"/>
                  <a:pt x="11" y="86"/>
                  <a:pt x="7" y="86"/>
                </a:cubicBezTo>
                <a:cubicBezTo>
                  <a:pt x="7" y="86"/>
                  <a:pt x="7" y="86"/>
                  <a:pt x="7" y="86"/>
                </a:cubicBezTo>
                <a:cubicBezTo>
                  <a:pt x="3" y="86"/>
                  <a:pt x="0" y="89"/>
                  <a:pt x="0" y="93"/>
                </a:cubicBezTo>
                <a:cubicBezTo>
                  <a:pt x="0" y="97"/>
                  <a:pt x="3" y="100"/>
                  <a:pt x="7" y="100"/>
                </a:cubicBezTo>
                <a:close/>
                <a:moveTo>
                  <a:pt x="7" y="72"/>
                </a:moveTo>
                <a:cubicBezTo>
                  <a:pt x="7" y="72"/>
                  <a:pt x="7" y="72"/>
                  <a:pt x="7" y="72"/>
                </a:cubicBezTo>
                <a:cubicBezTo>
                  <a:pt x="11" y="72"/>
                  <a:pt x="14" y="69"/>
                  <a:pt x="14" y="65"/>
                </a:cubicBezTo>
                <a:cubicBezTo>
                  <a:pt x="14" y="65"/>
                  <a:pt x="14" y="65"/>
                  <a:pt x="14" y="65"/>
                </a:cubicBezTo>
                <a:cubicBezTo>
                  <a:pt x="14" y="61"/>
                  <a:pt x="11" y="58"/>
                  <a:pt x="7" y="58"/>
                </a:cubicBezTo>
                <a:cubicBezTo>
                  <a:pt x="7" y="58"/>
                  <a:pt x="7" y="58"/>
                  <a:pt x="7" y="58"/>
                </a:cubicBezTo>
                <a:cubicBezTo>
                  <a:pt x="3" y="58"/>
                  <a:pt x="0" y="61"/>
                  <a:pt x="0" y="65"/>
                </a:cubicBezTo>
                <a:cubicBezTo>
                  <a:pt x="0" y="69"/>
                  <a:pt x="3" y="72"/>
                  <a:pt x="7" y="72"/>
                </a:cubicBezTo>
                <a:close/>
                <a:moveTo>
                  <a:pt x="7" y="43"/>
                </a:moveTo>
                <a:cubicBezTo>
                  <a:pt x="7" y="43"/>
                  <a:pt x="7" y="43"/>
                  <a:pt x="7" y="43"/>
                </a:cubicBezTo>
                <a:cubicBezTo>
                  <a:pt x="11" y="43"/>
                  <a:pt x="14" y="40"/>
                  <a:pt x="14" y="36"/>
                </a:cubicBezTo>
                <a:cubicBezTo>
                  <a:pt x="14" y="36"/>
                  <a:pt x="14" y="36"/>
                  <a:pt x="14" y="36"/>
                </a:cubicBezTo>
                <a:cubicBezTo>
                  <a:pt x="14" y="32"/>
                  <a:pt x="11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3" y="29"/>
                  <a:pt x="0" y="32"/>
                  <a:pt x="0" y="36"/>
                </a:cubicBezTo>
                <a:cubicBezTo>
                  <a:pt x="0" y="40"/>
                  <a:pt x="3" y="43"/>
                  <a:pt x="7" y="43"/>
                </a:cubicBezTo>
                <a:close/>
                <a:moveTo>
                  <a:pt x="12" y="13"/>
                </a:moveTo>
                <a:cubicBezTo>
                  <a:pt x="13" y="11"/>
                  <a:pt x="14" y="10"/>
                  <a:pt x="14" y="8"/>
                </a:cubicBezTo>
                <a:cubicBezTo>
                  <a:pt x="14" y="6"/>
                  <a:pt x="13" y="4"/>
                  <a:pt x="12" y="3"/>
                </a:cubicBezTo>
                <a:cubicBezTo>
                  <a:pt x="9" y="0"/>
                  <a:pt x="4" y="0"/>
                  <a:pt x="2" y="3"/>
                </a:cubicBezTo>
                <a:cubicBezTo>
                  <a:pt x="0" y="4"/>
                  <a:pt x="0" y="6"/>
                  <a:pt x="0" y="8"/>
                </a:cubicBezTo>
                <a:cubicBezTo>
                  <a:pt x="0" y="10"/>
                  <a:pt x="0" y="11"/>
                  <a:pt x="2" y="13"/>
                </a:cubicBezTo>
                <a:cubicBezTo>
                  <a:pt x="3" y="14"/>
                  <a:pt x="5" y="15"/>
                  <a:pt x="7" y="15"/>
                </a:cubicBezTo>
                <a:cubicBezTo>
                  <a:pt x="9" y="15"/>
                  <a:pt x="10" y="14"/>
                  <a:pt x="12" y="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419" sz="2400">
              <a:solidFill>
                <a:prstClr val="black"/>
              </a:solidFill>
            </a:endParaRPr>
          </a:p>
        </p:txBody>
      </p:sp>
      <p:sp>
        <p:nvSpPr>
          <p:cNvPr id="37" name="Freeform 28">
            <a:extLst>
              <a:ext uri="{FF2B5EF4-FFF2-40B4-BE49-F238E27FC236}">
                <a16:creationId xmlns:a16="http://schemas.microsoft.com/office/drawing/2014/main" id="{3085DC07-3C2D-C52A-DCFE-98B280968E03}"/>
              </a:ext>
            </a:extLst>
          </p:cNvPr>
          <p:cNvSpPr>
            <a:spLocks noEditPoints="1"/>
          </p:cNvSpPr>
          <p:nvPr/>
        </p:nvSpPr>
        <p:spPr bwMode="auto">
          <a:xfrm>
            <a:off x="5906684" y="3844737"/>
            <a:ext cx="62778" cy="492215"/>
          </a:xfrm>
          <a:custGeom>
            <a:avLst/>
            <a:gdLst>
              <a:gd name="T0" fmla="*/ 7 w 14"/>
              <a:gd name="T1" fmla="*/ 129 h 129"/>
              <a:gd name="T2" fmla="*/ 2 w 14"/>
              <a:gd name="T3" fmla="*/ 127 h 129"/>
              <a:gd name="T4" fmla="*/ 0 w 14"/>
              <a:gd name="T5" fmla="*/ 122 h 129"/>
              <a:gd name="T6" fmla="*/ 2 w 14"/>
              <a:gd name="T7" fmla="*/ 117 h 129"/>
              <a:gd name="T8" fmla="*/ 12 w 14"/>
              <a:gd name="T9" fmla="*/ 117 h 129"/>
              <a:gd name="T10" fmla="*/ 14 w 14"/>
              <a:gd name="T11" fmla="*/ 122 h 129"/>
              <a:gd name="T12" fmla="*/ 12 w 14"/>
              <a:gd name="T13" fmla="*/ 127 h 129"/>
              <a:gd name="T14" fmla="*/ 7 w 14"/>
              <a:gd name="T15" fmla="*/ 129 h 129"/>
              <a:gd name="T16" fmla="*/ 7 w 14"/>
              <a:gd name="T17" fmla="*/ 100 h 129"/>
              <a:gd name="T18" fmla="*/ 7 w 14"/>
              <a:gd name="T19" fmla="*/ 100 h 129"/>
              <a:gd name="T20" fmla="*/ 14 w 14"/>
              <a:gd name="T21" fmla="*/ 93 h 129"/>
              <a:gd name="T22" fmla="*/ 14 w 14"/>
              <a:gd name="T23" fmla="*/ 93 h 129"/>
              <a:gd name="T24" fmla="*/ 7 w 14"/>
              <a:gd name="T25" fmla="*/ 86 h 129"/>
              <a:gd name="T26" fmla="*/ 7 w 14"/>
              <a:gd name="T27" fmla="*/ 86 h 129"/>
              <a:gd name="T28" fmla="*/ 0 w 14"/>
              <a:gd name="T29" fmla="*/ 93 h 129"/>
              <a:gd name="T30" fmla="*/ 7 w 14"/>
              <a:gd name="T31" fmla="*/ 100 h 129"/>
              <a:gd name="T32" fmla="*/ 7 w 14"/>
              <a:gd name="T33" fmla="*/ 72 h 129"/>
              <a:gd name="T34" fmla="*/ 7 w 14"/>
              <a:gd name="T35" fmla="*/ 72 h 129"/>
              <a:gd name="T36" fmla="*/ 14 w 14"/>
              <a:gd name="T37" fmla="*/ 65 h 129"/>
              <a:gd name="T38" fmla="*/ 14 w 14"/>
              <a:gd name="T39" fmla="*/ 65 h 129"/>
              <a:gd name="T40" fmla="*/ 7 w 14"/>
              <a:gd name="T41" fmla="*/ 58 h 129"/>
              <a:gd name="T42" fmla="*/ 7 w 14"/>
              <a:gd name="T43" fmla="*/ 58 h 129"/>
              <a:gd name="T44" fmla="*/ 0 w 14"/>
              <a:gd name="T45" fmla="*/ 65 h 129"/>
              <a:gd name="T46" fmla="*/ 7 w 14"/>
              <a:gd name="T47" fmla="*/ 72 h 129"/>
              <a:gd name="T48" fmla="*/ 7 w 14"/>
              <a:gd name="T49" fmla="*/ 43 h 129"/>
              <a:gd name="T50" fmla="*/ 7 w 14"/>
              <a:gd name="T51" fmla="*/ 43 h 129"/>
              <a:gd name="T52" fmla="*/ 14 w 14"/>
              <a:gd name="T53" fmla="*/ 36 h 129"/>
              <a:gd name="T54" fmla="*/ 14 w 14"/>
              <a:gd name="T55" fmla="*/ 36 h 129"/>
              <a:gd name="T56" fmla="*/ 7 w 14"/>
              <a:gd name="T57" fmla="*/ 29 h 129"/>
              <a:gd name="T58" fmla="*/ 7 w 14"/>
              <a:gd name="T59" fmla="*/ 29 h 129"/>
              <a:gd name="T60" fmla="*/ 0 w 14"/>
              <a:gd name="T61" fmla="*/ 36 h 129"/>
              <a:gd name="T62" fmla="*/ 7 w 14"/>
              <a:gd name="T63" fmla="*/ 43 h 129"/>
              <a:gd name="T64" fmla="*/ 12 w 14"/>
              <a:gd name="T65" fmla="*/ 13 h 129"/>
              <a:gd name="T66" fmla="*/ 14 w 14"/>
              <a:gd name="T67" fmla="*/ 8 h 129"/>
              <a:gd name="T68" fmla="*/ 12 w 14"/>
              <a:gd name="T69" fmla="*/ 3 h 129"/>
              <a:gd name="T70" fmla="*/ 2 w 14"/>
              <a:gd name="T71" fmla="*/ 3 h 129"/>
              <a:gd name="T72" fmla="*/ 0 w 14"/>
              <a:gd name="T73" fmla="*/ 8 h 129"/>
              <a:gd name="T74" fmla="*/ 2 w 14"/>
              <a:gd name="T75" fmla="*/ 13 h 129"/>
              <a:gd name="T76" fmla="*/ 7 w 14"/>
              <a:gd name="T77" fmla="*/ 15 h 129"/>
              <a:gd name="T78" fmla="*/ 12 w 14"/>
              <a:gd name="T79" fmla="*/ 13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4" h="129">
                <a:moveTo>
                  <a:pt x="7" y="129"/>
                </a:moveTo>
                <a:cubicBezTo>
                  <a:pt x="5" y="129"/>
                  <a:pt x="3" y="128"/>
                  <a:pt x="2" y="127"/>
                </a:cubicBezTo>
                <a:cubicBezTo>
                  <a:pt x="1" y="125"/>
                  <a:pt x="0" y="123"/>
                  <a:pt x="0" y="122"/>
                </a:cubicBezTo>
                <a:cubicBezTo>
                  <a:pt x="0" y="120"/>
                  <a:pt x="1" y="118"/>
                  <a:pt x="2" y="117"/>
                </a:cubicBezTo>
                <a:cubicBezTo>
                  <a:pt x="5" y="114"/>
                  <a:pt x="9" y="114"/>
                  <a:pt x="12" y="117"/>
                </a:cubicBezTo>
                <a:cubicBezTo>
                  <a:pt x="13" y="118"/>
                  <a:pt x="14" y="120"/>
                  <a:pt x="14" y="122"/>
                </a:cubicBezTo>
                <a:cubicBezTo>
                  <a:pt x="14" y="123"/>
                  <a:pt x="13" y="125"/>
                  <a:pt x="12" y="127"/>
                </a:cubicBezTo>
                <a:cubicBezTo>
                  <a:pt x="11" y="128"/>
                  <a:pt x="9" y="129"/>
                  <a:pt x="7" y="129"/>
                </a:cubicBezTo>
                <a:close/>
                <a:moveTo>
                  <a:pt x="7" y="100"/>
                </a:moveTo>
                <a:cubicBezTo>
                  <a:pt x="7" y="100"/>
                  <a:pt x="7" y="100"/>
                  <a:pt x="7" y="100"/>
                </a:cubicBezTo>
                <a:cubicBezTo>
                  <a:pt x="11" y="100"/>
                  <a:pt x="14" y="97"/>
                  <a:pt x="14" y="93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89"/>
                  <a:pt x="11" y="86"/>
                  <a:pt x="7" y="86"/>
                </a:cubicBezTo>
                <a:cubicBezTo>
                  <a:pt x="7" y="86"/>
                  <a:pt x="7" y="86"/>
                  <a:pt x="7" y="86"/>
                </a:cubicBezTo>
                <a:cubicBezTo>
                  <a:pt x="3" y="86"/>
                  <a:pt x="0" y="89"/>
                  <a:pt x="0" y="93"/>
                </a:cubicBezTo>
                <a:cubicBezTo>
                  <a:pt x="0" y="97"/>
                  <a:pt x="3" y="100"/>
                  <a:pt x="7" y="100"/>
                </a:cubicBezTo>
                <a:close/>
                <a:moveTo>
                  <a:pt x="7" y="72"/>
                </a:moveTo>
                <a:cubicBezTo>
                  <a:pt x="7" y="72"/>
                  <a:pt x="7" y="72"/>
                  <a:pt x="7" y="72"/>
                </a:cubicBezTo>
                <a:cubicBezTo>
                  <a:pt x="11" y="72"/>
                  <a:pt x="14" y="69"/>
                  <a:pt x="14" y="65"/>
                </a:cubicBezTo>
                <a:cubicBezTo>
                  <a:pt x="14" y="65"/>
                  <a:pt x="14" y="65"/>
                  <a:pt x="14" y="65"/>
                </a:cubicBezTo>
                <a:cubicBezTo>
                  <a:pt x="14" y="61"/>
                  <a:pt x="11" y="58"/>
                  <a:pt x="7" y="58"/>
                </a:cubicBezTo>
                <a:cubicBezTo>
                  <a:pt x="7" y="58"/>
                  <a:pt x="7" y="58"/>
                  <a:pt x="7" y="58"/>
                </a:cubicBezTo>
                <a:cubicBezTo>
                  <a:pt x="3" y="58"/>
                  <a:pt x="0" y="61"/>
                  <a:pt x="0" y="65"/>
                </a:cubicBezTo>
                <a:cubicBezTo>
                  <a:pt x="0" y="69"/>
                  <a:pt x="3" y="72"/>
                  <a:pt x="7" y="72"/>
                </a:cubicBezTo>
                <a:close/>
                <a:moveTo>
                  <a:pt x="7" y="43"/>
                </a:moveTo>
                <a:cubicBezTo>
                  <a:pt x="7" y="43"/>
                  <a:pt x="7" y="43"/>
                  <a:pt x="7" y="43"/>
                </a:cubicBezTo>
                <a:cubicBezTo>
                  <a:pt x="11" y="43"/>
                  <a:pt x="14" y="40"/>
                  <a:pt x="14" y="36"/>
                </a:cubicBezTo>
                <a:cubicBezTo>
                  <a:pt x="14" y="36"/>
                  <a:pt x="14" y="36"/>
                  <a:pt x="14" y="36"/>
                </a:cubicBezTo>
                <a:cubicBezTo>
                  <a:pt x="14" y="32"/>
                  <a:pt x="11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3" y="29"/>
                  <a:pt x="0" y="32"/>
                  <a:pt x="0" y="36"/>
                </a:cubicBezTo>
                <a:cubicBezTo>
                  <a:pt x="0" y="40"/>
                  <a:pt x="3" y="43"/>
                  <a:pt x="7" y="43"/>
                </a:cubicBezTo>
                <a:close/>
                <a:moveTo>
                  <a:pt x="12" y="13"/>
                </a:moveTo>
                <a:cubicBezTo>
                  <a:pt x="13" y="11"/>
                  <a:pt x="14" y="10"/>
                  <a:pt x="14" y="8"/>
                </a:cubicBezTo>
                <a:cubicBezTo>
                  <a:pt x="14" y="6"/>
                  <a:pt x="13" y="4"/>
                  <a:pt x="12" y="3"/>
                </a:cubicBezTo>
                <a:cubicBezTo>
                  <a:pt x="9" y="0"/>
                  <a:pt x="5" y="0"/>
                  <a:pt x="2" y="3"/>
                </a:cubicBezTo>
                <a:cubicBezTo>
                  <a:pt x="1" y="4"/>
                  <a:pt x="0" y="6"/>
                  <a:pt x="0" y="8"/>
                </a:cubicBezTo>
                <a:cubicBezTo>
                  <a:pt x="0" y="10"/>
                  <a:pt x="1" y="11"/>
                  <a:pt x="2" y="13"/>
                </a:cubicBezTo>
                <a:cubicBezTo>
                  <a:pt x="3" y="14"/>
                  <a:pt x="5" y="15"/>
                  <a:pt x="7" y="15"/>
                </a:cubicBezTo>
                <a:cubicBezTo>
                  <a:pt x="9" y="15"/>
                  <a:pt x="11" y="14"/>
                  <a:pt x="12" y="1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8" name="Freeform 29">
            <a:extLst>
              <a:ext uri="{FF2B5EF4-FFF2-40B4-BE49-F238E27FC236}">
                <a16:creationId xmlns:a16="http://schemas.microsoft.com/office/drawing/2014/main" id="{F962C92D-B3E4-983E-CB71-3C9540102F18}"/>
              </a:ext>
            </a:extLst>
          </p:cNvPr>
          <p:cNvSpPr>
            <a:spLocks noEditPoints="1"/>
          </p:cNvSpPr>
          <p:nvPr/>
        </p:nvSpPr>
        <p:spPr bwMode="auto">
          <a:xfrm>
            <a:off x="8148789" y="3844737"/>
            <a:ext cx="60931" cy="492215"/>
          </a:xfrm>
          <a:custGeom>
            <a:avLst/>
            <a:gdLst>
              <a:gd name="T0" fmla="*/ 7 w 14"/>
              <a:gd name="T1" fmla="*/ 129 h 129"/>
              <a:gd name="T2" fmla="*/ 2 w 14"/>
              <a:gd name="T3" fmla="*/ 127 h 129"/>
              <a:gd name="T4" fmla="*/ 0 w 14"/>
              <a:gd name="T5" fmla="*/ 122 h 129"/>
              <a:gd name="T6" fmla="*/ 2 w 14"/>
              <a:gd name="T7" fmla="*/ 117 h 129"/>
              <a:gd name="T8" fmla="*/ 12 w 14"/>
              <a:gd name="T9" fmla="*/ 117 h 129"/>
              <a:gd name="T10" fmla="*/ 14 w 14"/>
              <a:gd name="T11" fmla="*/ 122 h 129"/>
              <a:gd name="T12" fmla="*/ 12 w 14"/>
              <a:gd name="T13" fmla="*/ 127 h 129"/>
              <a:gd name="T14" fmla="*/ 7 w 14"/>
              <a:gd name="T15" fmla="*/ 129 h 129"/>
              <a:gd name="T16" fmla="*/ 7 w 14"/>
              <a:gd name="T17" fmla="*/ 100 h 129"/>
              <a:gd name="T18" fmla="*/ 7 w 14"/>
              <a:gd name="T19" fmla="*/ 100 h 129"/>
              <a:gd name="T20" fmla="*/ 14 w 14"/>
              <a:gd name="T21" fmla="*/ 93 h 129"/>
              <a:gd name="T22" fmla="*/ 14 w 14"/>
              <a:gd name="T23" fmla="*/ 93 h 129"/>
              <a:gd name="T24" fmla="*/ 7 w 14"/>
              <a:gd name="T25" fmla="*/ 86 h 129"/>
              <a:gd name="T26" fmla="*/ 7 w 14"/>
              <a:gd name="T27" fmla="*/ 86 h 129"/>
              <a:gd name="T28" fmla="*/ 0 w 14"/>
              <a:gd name="T29" fmla="*/ 93 h 129"/>
              <a:gd name="T30" fmla="*/ 7 w 14"/>
              <a:gd name="T31" fmla="*/ 100 h 129"/>
              <a:gd name="T32" fmla="*/ 7 w 14"/>
              <a:gd name="T33" fmla="*/ 72 h 129"/>
              <a:gd name="T34" fmla="*/ 7 w 14"/>
              <a:gd name="T35" fmla="*/ 72 h 129"/>
              <a:gd name="T36" fmla="*/ 14 w 14"/>
              <a:gd name="T37" fmla="*/ 65 h 129"/>
              <a:gd name="T38" fmla="*/ 14 w 14"/>
              <a:gd name="T39" fmla="*/ 65 h 129"/>
              <a:gd name="T40" fmla="*/ 7 w 14"/>
              <a:gd name="T41" fmla="*/ 58 h 129"/>
              <a:gd name="T42" fmla="*/ 7 w 14"/>
              <a:gd name="T43" fmla="*/ 58 h 129"/>
              <a:gd name="T44" fmla="*/ 0 w 14"/>
              <a:gd name="T45" fmla="*/ 65 h 129"/>
              <a:gd name="T46" fmla="*/ 7 w 14"/>
              <a:gd name="T47" fmla="*/ 72 h 129"/>
              <a:gd name="T48" fmla="*/ 7 w 14"/>
              <a:gd name="T49" fmla="*/ 43 h 129"/>
              <a:gd name="T50" fmla="*/ 7 w 14"/>
              <a:gd name="T51" fmla="*/ 43 h 129"/>
              <a:gd name="T52" fmla="*/ 14 w 14"/>
              <a:gd name="T53" fmla="*/ 36 h 129"/>
              <a:gd name="T54" fmla="*/ 14 w 14"/>
              <a:gd name="T55" fmla="*/ 36 h 129"/>
              <a:gd name="T56" fmla="*/ 7 w 14"/>
              <a:gd name="T57" fmla="*/ 29 h 129"/>
              <a:gd name="T58" fmla="*/ 7 w 14"/>
              <a:gd name="T59" fmla="*/ 29 h 129"/>
              <a:gd name="T60" fmla="*/ 0 w 14"/>
              <a:gd name="T61" fmla="*/ 36 h 129"/>
              <a:gd name="T62" fmla="*/ 7 w 14"/>
              <a:gd name="T63" fmla="*/ 43 h 129"/>
              <a:gd name="T64" fmla="*/ 12 w 14"/>
              <a:gd name="T65" fmla="*/ 13 h 129"/>
              <a:gd name="T66" fmla="*/ 14 w 14"/>
              <a:gd name="T67" fmla="*/ 8 h 129"/>
              <a:gd name="T68" fmla="*/ 12 w 14"/>
              <a:gd name="T69" fmla="*/ 3 h 129"/>
              <a:gd name="T70" fmla="*/ 2 w 14"/>
              <a:gd name="T71" fmla="*/ 3 h 129"/>
              <a:gd name="T72" fmla="*/ 0 w 14"/>
              <a:gd name="T73" fmla="*/ 8 h 129"/>
              <a:gd name="T74" fmla="*/ 2 w 14"/>
              <a:gd name="T75" fmla="*/ 13 h 129"/>
              <a:gd name="T76" fmla="*/ 7 w 14"/>
              <a:gd name="T77" fmla="*/ 15 h 129"/>
              <a:gd name="T78" fmla="*/ 12 w 14"/>
              <a:gd name="T79" fmla="*/ 13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4" h="129">
                <a:moveTo>
                  <a:pt x="7" y="129"/>
                </a:moveTo>
                <a:cubicBezTo>
                  <a:pt x="5" y="129"/>
                  <a:pt x="4" y="128"/>
                  <a:pt x="2" y="127"/>
                </a:cubicBezTo>
                <a:cubicBezTo>
                  <a:pt x="1" y="125"/>
                  <a:pt x="0" y="123"/>
                  <a:pt x="0" y="122"/>
                </a:cubicBezTo>
                <a:cubicBezTo>
                  <a:pt x="0" y="120"/>
                  <a:pt x="1" y="118"/>
                  <a:pt x="2" y="117"/>
                </a:cubicBezTo>
                <a:cubicBezTo>
                  <a:pt x="5" y="114"/>
                  <a:pt x="10" y="114"/>
                  <a:pt x="12" y="117"/>
                </a:cubicBezTo>
                <a:cubicBezTo>
                  <a:pt x="14" y="118"/>
                  <a:pt x="14" y="120"/>
                  <a:pt x="14" y="122"/>
                </a:cubicBezTo>
                <a:cubicBezTo>
                  <a:pt x="14" y="123"/>
                  <a:pt x="14" y="125"/>
                  <a:pt x="12" y="127"/>
                </a:cubicBezTo>
                <a:cubicBezTo>
                  <a:pt x="11" y="128"/>
                  <a:pt x="9" y="129"/>
                  <a:pt x="7" y="129"/>
                </a:cubicBezTo>
                <a:close/>
                <a:moveTo>
                  <a:pt x="7" y="100"/>
                </a:moveTo>
                <a:cubicBezTo>
                  <a:pt x="7" y="100"/>
                  <a:pt x="7" y="100"/>
                  <a:pt x="7" y="100"/>
                </a:cubicBezTo>
                <a:cubicBezTo>
                  <a:pt x="11" y="100"/>
                  <a:pt x="14" y="97"/>
                  <a:pt x="14" y="93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89"/>
                  <a:pt x="11" y="86"/>
                  <a:pt x="7" y="86"/>
                </a:cubicBezTo>
                <a:cubicBezTo>
                  <a:pt x="7" y="86"/>
                  <a:pt x="7" y="86"/>
                  <a:pt x="7" y="86"/>
                </a:cubicBezTo>
                <a:cubicBezTo>
                  <a:pt x="3" y="86"/>
                  <a:pt x="0" y="89"/>
                  <a:pt x="0" y="93"/>
                </a:cubicBezTo>
                <a:cubicBezTo>
                  <a:pt x="0" y="97"/>
                  <a:pt x="3" y="100"/>
                  <a:pt x="7" y="100"/>
                </a:cubicBezTo>
                <a:close/>
                <a:moveTo>
                  <a:pt x="7" y="72"/>
                </a:moveTo>
                <a:cubicBezTo>
                  <a:pt x="7" y="72"/>
                  <a:pt x="7" y="72"/>
                  <a:pt x="7" y="72"/>
                </a:cubicBezTo>
                <a:cubicBezTo>
                  <a:pt x="11" y="72"/>
                  <a:pt x="14" y="69"/>
                  <a:pt x="14" y="65"/>
                </a:cubicBezTo>
                <a:cubicBezTo>
                  <a:pt x="14" y="65"/>
                  <a:pt x="14" y="65"/>
                  <a:pt x="14" y="65"/>
                </a:cubicBezTo>
                <a:cubicBezTo>
                  <a:pt x="14" y="61"/>
                  <a:pt x="11" y="58"/>
                  <a:pt x="7" y="58"/>
                </a:cubicBezTo>
                <a:cubicBezTo>
                  <a:pt x="7" y="58"/>
                  <a:pt x="7" y="58"/>
                  <a:pt x="7" y="58"/>
                </a:cubicBezTo>
                <a:cubicBezTo>
                  <a:pt x="3" y="58"/>
                  <a:pt x="0" y="61"/>
                  <a:pt x="0" y="65"/>
                </a:cubicBezTo>
                <a:cubicBezTo>
                  <a:pt x="0" y="69"/>
                  <a:pt x="3" y="72"/>
                  <a:pt x="7" y="72"/>
                </a:cubicBezTo>
                <a:close/>
                <a:moveTo>
                  <a:pt x="7" y="43"/>
                </a:moveTo>
                <a:cubicBezTo>
                  <a:pt x="7" y="43"/>
                  <a:pt x="7" y="43"/>
                  <a:pt x="7" y="43"/>
                </a:cubicBezTo>
                <a:cubicBezTo>
                  <a:pt x="11" y="43"/>
                  <a:pt x="14" y="40"/>
                  <a:pt x="14" y="36"/>
                </a:cubicBezTo>
                <a:cubicBezTo>
                  <a:pt x="14" y="36"/>
                  <a:pt x="14" y="36"/>
                  <a:pt x="14" y="36"/>
                </a:cubicBezTo>
                <a:cubicBezTo>
                  <a:pt x="14" y="32"/>
                  <a:pt x="11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3" y="29"/>
                  <a:pt x="0" y="32"/>
                  <a:pt x="0" y="36"/>
                </a:cubicBezTo>
                <a:cubicBezTo>
                  <a:pt x="0" y="40"/>
                  <a:pt x="3" y="43"/>
                  <a:pt x="7" y="43"/>
                </a:cubicBezTo>
                <a:close/>
                <a:moveTo>
                  <a:pt x="12" y="13"/>
                </a:moveTo>
                <a:cubicBezTo>
                  <a:pt x="14" y="11"/>
                  <a:pt x="14" y="10"/>
                  <a:pt x="14" y="8"/>
                </a:cubicBezTo>
                <a:cubicBezTo>
                  <a:pt x="14" y="6"/>
                  <a:pt x="14" y="4"/>
                  <a:pt x="12" y="3"/>
                </a:cubicBezTo>
                <a:cubicBezTo>
                  <a:pt x="10" y="0"/>
                  <a:pt x="5" y="0"/>
                  <a:pt x="2" y="3"/>
                </a:cubicBezTo>
                <a:cubicBezTo>
                  <a:pt x="1" y="4"/>
                  <a:pt x="0" y="6"/>
                  <a:pt x="0" y="8"/>
                </a:cubicBezTo>
                <a:cubicBezTo>
                  <a:pt x="0" y="10"/>
                  <a:pt x="1" y="11"/>
                  <a:pt x="2" y="13"/>
                </a:cubicBezTo>
                <a:cubicBezTo>
                  <a:pt x="4" y="14"/>
                  <a:pt x="5" y="15"/>
                  <a:pt x="7" y="15"/>
                </a:cubicBezTo>
                <a:cubicBezTo>
                  <a:pt x="9" y="15"/>
                  <a:pt x="11" y="14"/>
                  <a:pt x="12" y="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40" name="Freeform 31">
            <a:extLst>
              <a:ext uri="{FF2B5EF4-FFF2-40B4-BE49-F238E27FC236}">
                <a16:creationId xmlns:a16="http://schemas.microsoft.com/office/drawing/2014/main" id="{2934B2CE-DEF2-3DFC-25A1-842E6035A0BF}"/>
              </a:ext>
            </a:extLst>
          </p:cNvPr>
          <p:cNvSpPr>
            <a:spLocks noEditPoints="1"/>
          </p:cNvSpPr>
          <p:nvPr/>
        </p:nvSpPr>
        <p:spPr bwMode="auto">
          <a:xfrm>
            <a:off x="1718350" y="3577216"/>
            <a:ext cx="1709790" cy="57160"/>
          </a:xfrm>
          <a:custGeom>
            <a:avLst/>
            <a:gdLst>
              <a:gd name="T0" fmla="*/ 2 w 386"/>
              <a:gd name="T1" fmla="*/ 13 h 15"/>
              <a:gd name="T2" fmla="*/ 2 w 386"/>
              <a:gd name="T3" fmla="*/ 3 h 15"/>
              <a:gd name="T4" fmla="*/ 14 w 386"/>
              <a:gd name="T5" fmla="*/ 8 h 15"/>
              <a:gd name="T6" fmla="*/ 7 w 386"/>
              <a:gd name="T7" fmla="*/ 15 h 15"/>
              <a:gd name="T8" fmla="*/ 348 w 386"/>
              <a:gd name="T9" fmla="*/ 15 h 15"/>
              <a:gd name="T10" fmla="*/ 355 w 386"/>
              <a:gd name="T11" fmla="*/ 8 h 15"/>
              <a:gd name="T12" fmla="*/ 348 w 386"/>
              <a:gd name="T13" fmla="*/ 1 h 15"/>
              <a:gd name="T14" fmla="*/ 348 w 386"/>
              <a:gd name="T15" fmla="*/ 15 h 15"/>
              <a:gd name="T16" fmla="*/ 317 w 386"/>
              <a:gd name="T17" fmla="*/ 15 h 15"/>
              <a:gd name="T18" fmla="*/ 324 w 386"/>
              <a:gd name="T19" fmla="*/ 8 h 15"/>
              <a:gd name="T20" fmla="*/ 317 w 386"/>
              <a:gd name="T21" fmla="*/ 1 h 15"/>
              <a:gd name="T22" fmla="*/ 317 w 386"/>
              <a:gd name="T23" fmla="*/ 15 h 15"/>
              <a:gd name="T24" fmla="*/ 286 w 386"/>
              <a:gd name="T25" fmla="*/ 15 h 15"/>
              <a:gd name="T26" fmla="*/ 293 w 386"/>
              <a:gd name="T27" fmla="*/ 8 h 15"/>
              <a:gd name="T28" fmla="*/ 286 w 386"/>
              <a:gd name="T29" fmla="*/ 1 h 15"/>
              <a:gd name="T30" fmla="*/ 286 w 386"/>
              <a:gd name="T31" fmla="*/ 15 h 15"/>
              <a:gd name="T32" fmla="*/ 255 w 386"/>
              <a:gd name="T33" fmla="*/ 15 h 15"/>
              <a:gd name="T34" fmla="*/ 262 w 386"/>
              <a:gd name="T35" fmla="*/ 8 h 15"/>
              <a:gd name="T36" fmla="*/ 255 w 386"/>
              <a:gd name="T37" fmla="*/ 1 h 15"/>
              <a:gd name="T38" fmla="*/ 255 w 386"/>
              <a:gd name="T39" fmla="*/ 15 h 15"/>
              <a:gd name="T40" fmla="*/ 224 w 386"/>
              <a:gd name="T41" fmla="*/ 15 h 15"/>
              <a:gd name="T42" fmla="*/ 231 w 386"/>
              <a:gd name="T43" fmla="*/ 8 h 15"/>
              <a:gd name="T44" fmla="*/ 224 w 386"/>
              <a:gd name="T45" fmla="*/ 1 h 15"/>
              <a:gd name="T46" fmla="*/ 224 w 386"/>
              <a:gd name="T47" fmla="*/ 15 h 15"/>
              <a:gd name="T48" fmla="*/ 193 w 386"/>
              <a:gd name="T49" fmla="*/ 15 h 15"/>
              <a:gd name="T50" fmla="*/ 200 w 386"/>
              <a:gd name="T51" fmla="*/ 8 h 15"/>
              <a:gd name="T52" fmla="*/ 193 w 386"/>
              <a:gd name="T53" fmla="*/ 1 h 15"/>
              <a:gd name="T54" fmla="*/ 193 w 386"/>
              <a:gd name="T55" fmla="*/ 15 h 15"/>
              <a:gd name="T56" fmla="*/ 162 w 386"/>
              <a:gd name="T57" fmla="*/ 15 h 15"/>
              <a:gd name="T58" fmla="*/ 169 w 386"/>
              <a:gd name="T59" fmla="*/ 8 h 15"/>
              <a:gd name="T60" fmla="*/ 162 w 386"/>
              <a:gd name="T61" fmla="*/ 1 h 15"/>
              <a:gd name="T62" fmla="*/ 162 w 386"/>
              <a:gd name="T63" fmla="*/ 15 h 15"/>
              <a:gd name="T64" fmla="*/ 131 w 386"/>
              <a:gd name="T65" fmla="*/ 15 h 15"/>
              <a:gd name="T66" fmla="*/ 138 w 386"/>
              <a:gd name="T67" fmla="*/ 8 h 15"/>
              <a:gd name="T68" fmla="*/ 131 w 386"/>
              <a:gd name="T69" fmla="*/ 1 h 15"/>
              <a:gd name="T70" fmla="*/ 131 w 386"/>
              <a:gd name="T71" fmla="*/ 15 h 15"/>
              <a:gd name="T72" fmla="*/ 100 w 386"/>
              <a:gd name="T73" fmla="*/ 15 h 15"/>
              <a:gd name="T74" fmla="*/ 107 w 386"/>
              <a:gd name="T75" fmla="*/ 8 h 15"/>
              <a:gd name="T76" fmla="*/ 100 w 386"/>
              <a:gd name="T77" fmla="*/ 1 h 15"/>
              <a:gd name="T78" fmla="*/ 100 w 386"/>
              <a:gd name="T79" fmla="*/ 15 h 15"/>
              <a:gd name="T80" fmla="*/ 69 w 386"/>
              <a:gd name="T81" fmla="*/ 15 h 15"/>
              <a:gd name="T82" fmla="*/ 76 w 386"/>
              <a:gd name="T83" fmla="*/ 8 h 15"/>
              <a:gd name="T84" fmla="*/ 69 w 386"/>
              <a:gd name="T85" fmla="*/ 1 h 15"/>
              <a:gd name="T86" fmla="*/ 69 w 386"/>
              <a:gd name="T87" fmla="*/ 15 h 15"/>
              <a:gd name="T88" fmla="*/ 38 w 386"/>
              <a:gd name="T89" fmla="*/ 15 h 15"/>
              <a:gd name="T90" fmla="*/ 45 w 386"/>
              <a:gd name="T91" fmla="*/ 8 h 15"/>
              <a:gd name="T92" fmla="*/ 38 w 386"/>
              <a:gd name="T93" fmla="*/ 1 h 15"/>
              <a:gd name="T94" fmla="*/ 38 w 386"/>
              <a:gd name="T95" fmla="*/ 15 h 15"/>
              <a:gd name="T96" fmla="*/ 386 w 386"/>
              <a:gd name="T97" fmla="*/ 8 h 15"/>
              <a:gd name="T98" fmla="*/ 374 w 386"/>
              <a:gd name="T99" fmla="*/ 3 h 15"/>
              <a:gd name="T100" fmla="*/ 374 w 386"/>
              <a:gd name="T101" fmla="*/ 13 h 15"/>
              <a:gd name="T102" fmla="*/ 384 w 386"/>
              <a:gd name="T103" fmla="*/ 13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86" h="15">
                <a:moveTo>
                  <a:pt x="7" y="15"/>
                </a:moveTo>
                <a:cubicBezTo>
                  <a:pt x="5" y="15"/>
                  <a:pt x="3" y="14"/>
                  <a:pt x="2" y="13"/>
                </a:cubicBezTo>
                <a:cubicBezTo>
                  <a:pt x="1" y="12"/>
                  <a:pt x="0" y="10"/>
                  <a:pt x="0" y="8"/>
                </a:cubicBezTo>
                <a:cubicBezTo>
                  <a:pt x="0" y="6"/>
                  <a:pt x="1" y="4"/>
                  <a:pt x="2" y="3"/>
                </a:cubicBezTo>
                <a:cubicBezTo>
                  <a:pt x="4" y="0"/>
                  <a:pt x="9" y="0"/>
                  <a:pt x="12" y="3"/>
                </a:cubicBezTo>
                <a:cubicBezTo>
                  <a:pt x="13" y="4"/>
                  <a:pt x="14" y="6"/>
                  <a:pt x="14" y="8"/>
                </a:cubicBezTo>
                <a:cubicBezTo>
                  <a:pt x="14" y="10"/>
                  <a:pt x="13" y="12"/>
                  <a:pt x="12" y="13"/>
                </a:cubicBezTo>
                <a:cubicBezTo>
                  <a:pt x="10" y="14"/>
                  <a:pt x="9" y="15"/>
                  <a:pt x="7" y="15"/>
                </a:cubicBezTo>
                <a:close/>
                <a:moveTo>
                  <a:pt x="348" y="15"/>
                </a:moveTo>
                <a:cubicBezTo>
                  <a:pt x="348" y="15"/>
                  <a:pt x="348" y="15"/>
                  <a:pt x="348" y="15"/>
                </a:cubicBezTo>
                <a:cubicBezTo>
                  <a:pt x="352" y="15"/>
                  <a:pt x="355" y="12"/>
                  <a:pt x="355" y="8"/>
                </a:cubicBezTo>
                <a:cubicBezTo>
                  <a:pt x="355" y="8"/>
                  <a:pt x="355" y="8"/>
                  <a:pt x="355" y="8"/>
                </a:cubicBezTo>
                <a:cubicBezTo>
                  <a:pt x="355" y="4"/>
                  <a:pt x="352" y="1"/>
                  <a:pt x="348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44" y="1"/>
                  <a:pt x="341" y="4"/>
                  <a:pt x="341" y="8"/>
                </a:cubicBezTo>
                <a:cubicBezTo>
                  <a:pt x="341" y="12"/>
                  <a:pt x="344" y="15"/>
                  <a:pt x="348" y="15"/>
                </a:cubicBezTo>
                <a:close/>
                <a:moveTo>
                  <a:pt x="317" y="15"/>
                </a:moveTo>
                <a:cubicBezTo>
                  <a:pt x="317" y="15"/>
                  <a:pt x="317" y="15"/>
                  <a:pt x="317" y="15"/>
                </a:cubicBezTo>
                <a:cubicBezTo>
                  <a:pt x="321" y="15"/>
                  <a:pt x="324" y="12"/>
                  <a:pt x="324" y="8"/>
                </a:cubicBezTo>
                <a:cubicBezTo>
                  <a:pt x="324" y="8"/>
                  <a:pt x="324" y="8"/>
                  <a:pt x="324" y="8"/>
                </a:cubicBezTo>
                <a:cubicBezTo>
                  <a:pt x="324" y="4"/>
                  <a:pt x="321" y="1"/>
                  <a:pt x="317" y="1"/>
                </a:cubicBezTo>
                <a:cubicBezTo>
                  <a:pt x="317" y="1"/>
                  <a:pt x="317" y="1"/>
                  <a:pt x="317" y="1"/>
                </a:cubicBezTo>
                <a:cubicBezTo>
                  <a:pt x="313" y="1"/>
                  <a:pt x="310" y="4"/>
                  <a:pt x="310" y="8"/>
                </a:cubicBezTo>
                <a:cubicBezTo>
                  <a:pt x="310" y="12"/>
                  <a:pt x="313" y="15"/>
                  <a:pt x="317" y="15"/>
                </a:cubicBezTo>
                <a:close/>
                <a:moveTo>
                  <a:pt x="286" y="15"/>
                </a:moveTo>
                <a:cubicBezTo>
                  <a:pt x="286" y="15"/>
                  <a:pt x="286" y="15"/>
                  <a:pt x="286" y="15"/>
                </a:cubicBezTo>
                <a:cubicBezTo>
                  <a:pt x="290" y="15"/>
                  <a:pt x="293" y="12"/>
                  <a:pt x="293" y="8"/>
                </a:cubicBezTo>
                <a:cubicBezTo>
                  <a:pt x="293" y="8"/>
                  <a:pt x="293" y="8"/>
                  <a:pt x="293" y="8"/>
                </a:cubicBezTo>
                <a:cubicBezTo>
                  <a:pt x="293" y="4"/>
                  <a:pt x="290" y="1"/>
                  <a:pt x="286" y="1"/>
                </a:cubicBezTo>
                <a:cubicBezTo>
                  <a:pt x="286" y="1"/>
                  <a:pt x="286" y="1"/>
                  <a:pt x="286" y="1"/>
                </a:cubicBezTo>
                <a:cubicBezTo>
                  <a:pt x="282" y="1"/>
                  <a:pt x="279" y="4"/>
                  <a:pt x="279" y="8"/>
                </a:cubicBezTo>
                <a:cubicBezTo>
                  <a:pt x="279" y="12"/>
                  <a:pt x="282" y="15"/>
                  <a:pt x="286" y="15"/>
                </a:cubicBezTo>
                <a:close/>
                <a:moveTo>
                  <a:pt x="255" y="15"/>
                </a:moveTo>
                <a:cubicBezTo>
                  <a:pt x="255" y="15"/>
                  <a:pt x="255" y="15"/>
                  <a:pt x="255" y="15"/>
                </a:cubicBezTo>
                <a:cubicBezTo>
                  <a:pt x="259" y="15"/>
                  <a:pt x="262" y="12"/>
                  <a:pt x="262" y="8"/>
                </a:cubicBezTo>
                <a:cubicBezTo>
                  <a:pt x="262" y="8"/>
                  <a:pt x="262" y="8"/>
                  <a:pt x="262" y="8"/>
                </a:cubicBezTo>
                <a:cubicBezTo>
                  <a:pt x="262" y="4"/>
                  <a:pt x="259" y="1"/>
                  <a:pt x="255" y="1"/>
                </a:cubicBezTo>
                <a:cubicBezTo>
                  <a:pt x="255" y="1"/>
                  <a:pt x="255" y="1"/>
                  <a:pt x="255" y="1"/>
                </a:cubicBezTo>
                <a:cubicBezTo>
                  <a:pt x="251" y="1"/>
                  <a:pt x="248" y="4"/>
                  <a:pt x="248" y="8"/>
                </a:cubicBezTo>
                <a:cubicBezTo>
                  <a:pt x="248" y="12"/>
                  <a:pt x="251" y="15"/>
                  <a:pt x="255" y="15"/>
                </a:cubicBezTo>
                <a:close/>
                <a:moveTo>
                  <a:pt x="224" y="15"/>
                </a:moveTo>
                <a:cubicBezTo>
                  <a:pt x="224" y="15"/>
                  <a:pt x="224" y="15"/>
                  <a:pt x="224" y="15"/>
                </a:cubicBezTo>
                <a:cubicBezTo>
                  <a:pt x="228" y="15"/>
                  <a:pt x="231" y="12"/>
                  <a:pt x="231" y="8"/>
                </a:cubicBezTo>
                <a:cubicBezTo>
                  <a:pt x="231" y="8"/>
                  <a:pt x="231" y="8"/>
                  <a:pt x="231" y="8"/>
                </a:cubicBezTo>
                <a:cubicBezTo>
                  <a:pt x="231" y="4"/>
                  <a:pt x="228" y="1"/>
                  <a:pt x="224" y="1"/>
                </a:cubicBezTo>
                <a:cubicBezTo>
                  <a:pt x="224" y="1"/>
                  <a:pt x="224" y="1"/>
                  <a:pt x="224" y="1"/>
                </a:cubicBezTo>
                <a:cubicBezTo>
                  <a:pt x="220" y="1"/>
                  <a:pt x="217" y="4"/>
                  <a:pt x="217" y="8"/>
                </a:cubicBezTo>
                <a:cubicBezTo>
                  <a:pt x="217" y="12"/>
                  <a:pt x="220" y="15"/>
                  <a:pt x="224" y="15"/>
                </a:cubicBezTo>
                <a:close/>
                <a:moveTo>
                  <a:pt x="193" y="15"/>
                </a:moveTo>
                <a:cubicBezTo>
                  <a:pt x="193" y="15"/>
                  <a:pt x="193" y="15"/>
                  <a:pt x="193" y="15"/>
                </a:cubicBezTo>
                <a:cubicBezTo>
                  <a:pt x="197" y="15"/>
                  <a:pt x="200" y="12"/>
                  <a:pt x="200" y="8"/>
                </a:cubicBezTo>
                <a:cubicBezTo>
                  <a:pt x="200" y="8"/>
                  <a:pt x="200" y="8"/>
                  <a:pt x="200" y="8"/>
                </a:cubicBezTo>
                <a:cubicBezTo>
                  <a:pt x="200" y="4"/>
                  <a:pt x="197" y="1"/>
                  <a:pt x="193" y="1"/>
                </a:cubicBezTo>
                <a:cubicBezTo>
                  <a:pt x="193" y="1"/>
                  <a:pt x="193" y="1"/>
                  <a:pt x="193" y="1"/>
                </a:cubicBezTo>
                <a:cubicBezTo>
                  <a:pt x="189" y="1"/>
                  <a:pt x="186" y="4"/>
                  <a:pt x="186" y="8"/>
                </a:cubicBezTo>
                <a:cubicBezTo>
                  <a:pt x="186" y="12"/>
                  <a:pt x="189" y="15"/>
                  <a:pt x="193" y="15"/>
                </a:cubicBezTo>
                <a:close/>
                <a:moveTo>
                  <a:pt x="162" y="15"/>
                </a:moveTo>
                <a:cubicBezTo>
                  <a:pt x="162" y="15"/>
                  <a:pt x="162" y="15"/>
                  <a:pt x="162" y="15"/>
                </a:cubicBezTo>
                <a:cubicBezTo>
                  <a:pt x="166" y="15"/>
                  <a:pt x="169" y="12"/>
                  <a:pt x="169" y="8"/>
                </a:cubicBezTo>
                <a:cubicBezTo>
                  <a:pt x="169" y="8"/>
                  <a:pt x="169" y="8"/>
                  <a:pt x="169" y="8"/>
                </a:cubicBezTo>
                <a:cubicBezTo>
                  <a:pt x="169" y="4"/>
                  <a:pt x="166" y="1"/>
                  <a:pt x="162" y="1"/>
                </a:cubicBezTo>
                <a:cubicBezTo>
                  <a:pt x="162" y="1"/>
                  <a:pt x="162" y="1"/>
                  <a:pt x="162" y="1"/>
                </a:cubicBezTo>
                <a:cubicBezTo>
                  <a:pt x="158" y="1"/>
                  <a:pt x="155" y="4"/>
                  <a:pt x="155" y="8"/>
                </a:cubicBezTo>
                <a:cubicBezTo>
                  <a:pt x="155" y="12"/>
                  <a:pt x="158" y="15"/>
                  <a:pt x="162" y="15"/>
                </a:cubicBezTo>
                <a:close/>
                <a:moveTo>
                  <a:pt x="131" y="15"/>
                </a:moveTo>
                <a:cubicBezTo>
                  <a:pt x="131" y="15"/>
                  <a:pt x="131" y="15"/>
                  <a:pt x="131" y="15"/>
                </a:cubicBezTo>
                <a:cubicBezTo>
                  <a:pt x="135" y="15"/>
                  <a:pt x="138" y="12"/>
                  <a:pt x="138" y="8"/>
                </a:cubicBezTo>
                <a:cubicBezTo>
                  <a:pt x="138" y="8"/>
                  <a:pt x="138" y="8"/>
                  <a:pt x="138" y="8"/>
                </a:cubicBezTo>
                <a:cubicBezTo>
                  <a:pt x="138" y="4"/>
                  <a:pt x="135" y="1"/>
                  <a:pt x="131" y="1"/>
                </a:cubicBezTo>
                <a:cubicBezTo>
                  <a:pt x="131" y="1"/>
                  <a:pt x="131" y="1"/>
                  <a:pt x="131" y="1"/>
                </a:cubicBezTo>
                <a:cubicBezTo>
                  <a:pt x="127" y="1"/>
                  <a:pt x="124" y="4"/>
                  <a:pt x="124" y="8"/>
                </a:cubicBezTo>
                <a:cubicBezTo>
                  <a:pt x="124" y="12"/>
                  <a:pt x="127" y="15"/>
                  <a:pt x="131" y="15"/>
                </a:cubicBezTo>
                <a:close/>
                <a:moveTo>
                  <a:pt x="100" y="15"/>
                </a:moveTo>
                <a:cubicBezTo>
                  <a:pt x="100" y="15"/>
                  <a:pt x="100" y="15"/>
                  <a:pt x="100" y="15"/>
                </a:cubicBezTo>
                <a:cubicBezTo>
                  <a:pt x="104" y="15"/>
                  <a:pt x="107" y="12"/>
                  <a:pt x="107" y="8"/>
                </a:cubicBezTo>
                <a:cubicBezTo>
                  <a:pt x="107" y="8"/>
                  <a:pt x="107" y="8"/>
                  <a:pt x="107" y="8"/>
                </a:cubicBezTo>
                <a:cubicBezTo>
                  <a:pt x="107" y="4"/>
                  <a:pt x="104" y="1"/>
                  <a:pt x="100" y="1"/>
                </a:cubicBezTo>
                <a:cubicBezTo>
                  <a:pt x="100" y="1"/>
                  <a:pt x="100" y="1"/>
                  <a:pt x="100" y="1"/>
                </a:cubicBezTo>
                <a:cubicBezTo>
                  <a:pt x="96" y="1"/>
                  <a:pt x="93" y="4"/>
                  <a:pt x="93" y="8"/>
                </a:cubicBezTo>
                <a:cubicBezTo>
                  <a:pt x="93" y="12"/>
                  <a:pt x="96" y="15"/>
                  <a:pt x="100" y="15"/>
                </a:cubicBezTo>
                <a:close/>
                <a:moveTo>
                  <a:pt x="69" y="15"/>
                </a:moveTo>
                <a:cubicBezTo>
                  <a:pt x="69" y="15"/>
                  <a:pt x="69" y="15"/>
                  <a:pt x="69" y="15"/>
                </a:cubicBezTo>
                <a:cubicBezTo>
                  <a:pt x="73" y="15"/>
                  <a:pt x="76" y="12"/>
                  <a:pt x="76" y="8"/>
                </a:cubicBezTo>
                <a:cubicBezTo>
                  <a:pt x="76" y="8"/>
                  <a:pt x="76" y="8"/>
                  <a:pt x="76" y="8"/>
                </a:cubicBezTo>
                <a:cubicBezTo>
                  <a:pt x="76" y="4"/>
                  <a:pt x="73" y="1"/>
                  <a:pt x="69" y="1"/>
                </a:cubicBezTo>
                <a:cubicBezTo>
                  <a:pt x="69" y="1"/>
                  <a:pt x="69" y="1"/>
                  <a:pt x="69" y="1"/>
                </a:cubicBezTo>
                <a:cubicBezTo>
                  <a:pt x="65" y="1"/>
                  <a:pt x="62" y="4"/>
                  <a:pt x="62" y="8"/>
                </a:cubicBezTo>
                <a:cubicBezTo>
                  <a:pt x="62" y="12"/>
                  <a:pt x="65" y="15"/>
                  <a:pt x="69" y="15"/>
                </a:cubicBezTo>
                <a:close/>
                <a:moveTo>
                  <a:pt x="38" y="15"/>
                </a:moveTo>
                <a:cubicBezTo>
                  <a:pt x="38" y="15"/>
                  <a:pt x="38" y="15"/>
                  <a:pt x="38" y="15"/>
                </a:cubicBezTo>
                <a:cubicBezTo>
                  <a:pt x="42" y="15"/>
                  <a:pt x="45" y="12"/>
                  <a:pt x="45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5" y="4"/>
                  <a:pt x="42" y="1"/>
                  <a:pt x="38" y="1"/>
                </a:cubicBezTo>
                <a:cubicBezTo>
                  <a:pt x="38" y="1"/>
                  <a:pt x="38" y="1"/>
                  <a:pt x="38" y="1"/>
                </a:cubicBezTo>
                <a:cubicBezTo>
                  <a:pt x="34" y="1"/>
                  <a:pt x="31" y="4"/>
                  <a:pt x="31" y="8"/>
                </a:cubicBezTo>
                <a:cubicBezTo>
                  <a:pt x="31" y="12"/>
                  <a:pt x="34" y="15"/>
                  <a:pt x="38" y="15"/>
                </a:cubicBezTo>
                <a:close/>
                <a:moveTo>
                  <a:pt x="384" y="13"/>
                </a:moveTo>
                <a:cubicBezTo>
                  <a:pt x="385" y="12"/>
                  <a:pt x="386" y="10"/>
                  <a:pt x="386" y="8"/>
                </a:cubicBezTo>
                <a:cubicBezTo>
                  <a:pt x="386" y="6"/>
                  <a:pt x="385" y="4"/>
                  <a:pt x="384" y="3"/>
                </a:cubicBezTo>
                <a:cubicBezTo>
                  <a:pt x="382" y="0"/>
                  <a:pt x="377" y="0"/>
                  <a:pt x="374" y="3"/>
                </a:cubicBezTo>
                <a:cubicBezTo>
                  <a:pt x="373" y="4"/>
                  <a:pt x="372" y="6"/>
                  <a:pt x="372" y="8"/>
                </a:cubicBezTo>
                <a:cubicBezTo>
                  <a:pt x="372" y="10"/>
                  <a:pt x="373" y="12"/>
                  <a:pt x="374" y="13"/>
                </a:cubicBezTo>
                <a:cubicBezTo>
                  <a:pt x="376" y="14"/>
                  <a:pt x="377" y="15"/>
                  <a:pt x="379" y="15"/>
                </a:cubicBezTo>
                <a:cubicBezTo>
                  <a:pt x="381" y="15"/>
                  <a:pt x="383" y="14"/>
                  <a:pt x="384" y="1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41" name="Freeform 32">
            <a:extLst>
              <a:ext uri="{FF2B5EF4-FFF2-40B4-BE49-F238E27FC236}">
                <a16:creationId xmlns:a16="http://schemas.microsoft.com/office/drawing/2014/main" id="{BCC545D6-EA33-6F62-DD6F-279D3E18C704}"/>
              </a:ext>
            </a:extLst>
          </p:cNvPr>
          <p:cNvSpPr>
            <a:spLocks noEditPoints="1"/>
          </p:cNvSpPr>
          <p:nvPr/>
        </p:nvSpPr>
        <p:spPr bwMode="auto">
          <a:xfrm>
            <a:off x="3995045" y="3603773"/>
            <a:ext cx="1713483" cy="57160"/>
          </a:xfrm>
          <a:custGeom>
            <a:avLst/>
            <a:gdLst>
              <a:gd name="T0" fmla="*/ 2147483646 w 387"/>
              <a:gd name="T1" fmla="*/ 188709300 h 15"/>
              <a:gd name="T2" fmla="*/ 2147483646 w 387"/>
              <a:gd name="T3" fmla="*/ 43548300 h 15"/>
              <a:gd name="T4" fmla="*/ 2147483646 w 387"/>
              <a:gd name="T5" fmla="*/ 116128800 h 15"/>
              <a:gd name="T6" fmla="*/ 2147483646 w 387"/>
              <a:gd name="T7" fmla="*/ 217741500 h 15"/>
              <a:gd name="T8" fmla="*/ 2147483646 w 387"/>
              <a:gd name="T9" fmla="*/ 217741500 h 15"/>
              <a:gd name="T10" fmla="*/ 2147483646 w 387"/>
              <a:gd name="T11" fmla="*/ 116128800 h 15"/>
              <a:gd name="T12" fmla="*/ 2147483646 w 387"/>
              <a:gd name="T13" fmla="*/ 14516100 h 15"/>
              <a:gd name="T14" fmla="*/ 2147483646 w 387"/>
              <a:gd name="T15" fmla="*/ 217741500 h 15"/>
              <a:gd name="T16" fmla="*/ 2147483646 w 387"/>
              <a:gd name="T17" fmla="*/ 217741500 h 15"/>
              <a:gd name="T18" fmla="*/ 2147483646 w 387"/>
              <a:gd name="T19" fmla="*/ 116128800 h 15"/>
              <a:gd name="T20" fmla="*/ 2147483646 w 387"/>
              <a:gd name="T21" fmla="*/ 14516100 h 15"/>
              <a:gd name="T22" fmla="*/ 2147483646 w 387"/>
              <a:gd name="T23" fmla="*/ 217741500 h 15"/>
              <a:gd name="T24" fmla="*/ 2147483646 w 387"/>
              <a:gd name="T25" fmla="*/ 217741500 h 15"/>
              <a:gd name="T26" fmla="*/ 2147483646 w 387"/>
              <a:gd name="T27" fmla="*/ 116128800 h 15"/>
              <a:gd name="T28" fmla="*/ 2147483646 w 387"/>
              <a:gd name="T29" fmla="*/ 14516100 h 15"/>
              <a:gd name="T30" fmla="*/ 2147483646 w 387"/>
              <a:gd name="T31" fmla="*/ 217741500 h 15"/>
              <a:gd name="T32" fmla="*/ 2147483646 w 387"/>
              <a:gd name="T33" fmla="*/ 217741500 h 15"/>
              <a:gd name="T34" fmla="*/ 2147483646 w 387"/>
              <a:gd name="T35" fmla="*/ 116128800 h 15"/>
              <a:gd name="T36" fmla="*/ 2147483646 w 387"/>
              <a:gd name="T37" fmla="*/ 14516100 h 15"/>
              <a:gd name="T38" fmla="*/ 2147483646 w 387"/>
              <a:gd name="T39" fmla="*/ 217741500 h 15"/>
              <a:gd name="T40" fmla="*/ 2147483646 w 387"/>
              <a:gd name="T41" fmla="*/ 217741500 h 15"/>
              <a:gd name="T42" fmla="*/ 2147483646 w 387"/>
              <a:gd name="T43" fmla="*/ 116128800 h 15"/>
              <a:gd name="T44" fmla="*/ 2147483646 w 387"/>
              <a:gd name="T45" fmla="*/ 14516100 h 15"/>
              <a:gd name="T46" fmla="*/ 2147483646 w 387"/>
              <a:gd name="T47" fmla="*/ 217741500 h 15"/>
              <a:gd name="T48" fmla="*/ 2147483646 w 387"/>
              <a:gd name="T49" fmla="*/ 217741500 h 15"/>
              <a:gd name="T50" fmla="*/ 2147483646 w 387"/>
              <a:gd name="T51" fmla="*/ 116128800 h 15"/>
              <a:gd name="T52" fmla="*/ 2147483646 w 387"/>
              <a:gd name="T53" fmla="*/ 14516100 h 15"/>
              <a:gd name="T54" fmla="*/ 2147483646 w 387"/>
              <a:gd name="T55" fmla="*/ 217741500 h 15"/>
              <a:gd name="T56" fmla="*/ 2147483646 w 387"/>
              <a:gd name="T57" fmla="*/ 217741500 h 15"/>
              <a:gd name="T58" fmla="*/ 2147483646 w 387"/>
              <a:gd name="T59" fmla="*/ 116128800 h 15"/>
              <a:gd name="T60" fmla="*/ 2147483646 w 387"/>
              <a:gd name="T61" fmla="*/ 14516100 h 15"/>
              <a:gd name="T62" fmla="*/ 2147483646 w 387"/>
              <a:gd name="T63" fmla="*/ 217741500 h 15"/>
              <a:gd name="T64" fmla="*/ 1898334305 w 387"/>
              <a:gd name="T65" fmla="*/ 217741500 h 15"/>
              <a:gd name="T66" fmla="*/ 1999771929 w 387"/>
              <a:gd name="T67" fmla="*/ 116128800 h 15"/>
              <a:gd name="T68" fmla="*/ 1898334305 w 387"/>
              <a:gd name="T69" fmla="*/ 14516100 h 15"/>
              <a:gd name="T70" fmla="*/ 1898334305 w 387"/>
              <a:gd name="T71" fmla="*/ 217741500 h 15"/>
              <a:gd name="T72" fmla="*/ 1449111086 w 387"/>
              <a:gd name="T73" fmla="*/ 217741500 h 15"/>
              <a:gd name="T74" fmla="*/ 1550548710 w 387"/>
              <a:gd name="T75" fmla="*/ 116128800 h 15"/>
              <a:gd name="T76" fmla="*/ 1449111086 w 387"/>
              <a:gd name="T77" fmla="*/ 14516100 h 15"/>
              <a:gd name="T78" fmla="*/ 1449111086 w 387"/>
              <a:gd name="T79" fmla="*/ 217741500 h 15"/>
              <a:gd name="T80" fmla="*/ 999887868 w 387"/>
              <a:gd name="T81" fmla="*/ 217741500 h 15"/>
              <a:gd name="T82" fmla="*/ 1101325491 w 387"/>
              <a:gd name="T83" fmla="*/ 116128800 h 15"/>
              <a:gd name="T84" fmla="*/ 999887868 w 387"/>
              <a:gd name="T85" fmla="*/ 14516100 h 15"/>
              <a:gd name="T86" fmla="*/ 999887868 w 387"/>
              <a:gd name="T87" fmla="*/ 217741500 h 15"/>
              <a:gd name="T88" fmla="*/ 550660842 w 387"/>
              <a:gd name="T89" fmla="*/ 217741500 h 15"/>
              <a:gd name="T90" fmla="*/ 652098466 w 387"/>
              <a:gd name="T91" fmla="*/ 116128800 h 15"/>
              <a:gd name="T92" fmla="*/ 550660842 w 387"/>
              <a:gd name="T93" fmla="*/ 14516100 h 15"/>
              <a:gd name="T94" fmla="*/ 550660842 w 387"/>
              <a:gd name="T95" fmla="*/ 217741500 h 15"/>
              <a:gd name="T96" fmla="*/ 202875248 w 387"/>
              <a:gd name="T97" fmla="*/ 116128800 h 15"/>
              <a:gd name="T98" fmla="*/ 28980547 w 387"/>
              <a:gd name="T99" fmla="*/ 43548300 h 15"/>
              <a:gd name="T100" fmla="*/ 28980547 w 387"/>
              <a:gd name="T101" fmla="*/ 188709300 h 15"/>
              <a:gd name="T102" fmla="*/ 173894701 w 387"/>
              <a:gd name="T103" fmla="*/ 188709300 h 1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387" h="15">
                <a:moveTo>
                  <a:pt x="380" y="15"/>
                </a:moveTo>
                <a:cubicBezTo>
                  <a:pt x="378" y="15"/>
                  <a:pt x="376" y="14"/>
                  <a:pt x="375" y="13"/>
                </a:cubicBezTo>
                <a:cubicBezTo>
                  <a:pt x="373" y="12"/>
                  <a:pt x="373" y="10"/>
                  <a:pt x="373" y="8"/>
                </a:cubicBezTo>
                <a:cubicBezTo>
                  <a:pt x="373" y="6"/>
                  <a:pt x="373" y="4"/>
                  <a:pt x="375" y="3"/>
                </a:cubicBezTo>
                <a:cubicBezTo>
                  <a:pt x="377" y="0"/>
                  <a:pt x="382" y="0"/>
                  <a:pt x="384" y="3"/>
                </a:cubicBezTo>
                <a:cubicBezTo>
                  <a:pt x="386" y="4"/>
                  <a:pt x="387" y="6"/>
                  <a:pt x="387" y="8"/>
                </a:cubicBezTo>
                <a:cubicBezTo>
                  <a:pt x="387" y="10"/>
                  <a:pt x="386" y="12"/>
                  <a:pt x="384" y="13"/>
                </a:cubicBezTo>
                <a:cubicBezTo>
                  <a:pt x="383" y="14"/>
                  <a:pt x="381" y="15"/>
                  <a:pt x="380" y="15"/>
                </a:cubicBezTo>
                <a:close/>
                <a:moveTo>
                  <a:pt x="348" y="15"/>
                </a:moveTo>
                <a:cubicBezTo>
                  <a:pt x="348" y="15"/>
                  <a:pt x="348" y="15"/>
                  <a:pt x="348" y="15"/>
                </a:cubicBezTo>
                <a:cubicBezTo>
                  <a:pt x="352" y="15"/>
                  <a:pt x="355" y="12"/>
                  <a:pt x="355" y="8"/>
                </a:cubicBezTo>
                <a:cubicBezTo>
                  <a:pt x="355" y="8"/>
                  <a:pt x="355" y="8"/>
                  <a:pt x="355" y="8"/>
                </a:cubicBezTo>
                <a:cubicBezTo>
                  <a:pt x="355" y="4"/>
                  <a:pt x="352" y="1"/>
                  <a:pt x="348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45" y="1"/>
                  <a:pt x="341" y="4"/>
                  <a:pt x="341" y="8"/>
                </a:cubicBezTo>
                <a:cubicBezTo>
                  <a:pt x="341" y="12"/>
                  <a:pt x="345" y="15"/>
                  <a:pt x="348" y="15"/>
                </a:cubicBezTo>
                <a:close/>
                <a:moveTo>
                  <a:pt x="317" y="15"/>
                </a:moveTo>
                <a:cubicBezTo>
                  <a:pt x="317" y="15"/>
                  <a:pt x="317" y="15"/>
                  <a:pt x="317" y="15"/>
                </a:cubicBezTo>
                <a:cubicBezTo>
                  <a:pt x="321" y="15"/>
                  <a:pt x="324" y="12"/>
                  <a:pt x="324" y="8"/>
                </a:cubicBezTo>
                <a:cubicBezTo>
                  <a:pt x="324" y="8"/>
                  <a:pt x="324" y="8"/>
                  <a:pt x="324" y="8"/>
                </a:cubicBezTo>
                <a:cubicBezTo>
                  <a:pt x="324" y="4"/>
                  <a:pt x="321" y="1"/>
                  <a:pt x="317" y="1"/>
                </a:cubicBezTo>
                <a:cubicBezTo>
                  <a:pt x="317" y="1"/>
                  <a:pt x="317" y="1"/>
                  <a:pt x="317" y="1"/>
                </a:cubicBezTo>
                <a:cubicBezTo>
                  <a:pt x="314" y="1"/>
                  <a:pt x="310" y="4"/>
                  <a:pt x="310" y="8"/>
                </a:cubicBezTo>
                <a:cubicBezTo>
                  <a:pt x="310" y="12"/>
                  <a:pt x="314" y="15"/>
                  <a:pt x="317" y="15"/>
                </a:cubicBezTo>
                <a:close/>
                <a:moveTo>
                  <a:pt x="286" y="15"/>
                </a:moveTo>
                <a:cubicBezTo>
                  <a:pt x="286" y="15"/>
                  <a:pt x="286" y="15"/>
                  <a:pt x="286" y="15"/>
                </a:cubicBezTo>
                <a:cubicBezTo>
                  <a:pt x="290" y="15"/>
                  <a:pt x="293" y="12"/>
                  <a:pt x="293" y="8"/>
                </a:cubicBezTo>
                <a:cubicBezTo>
                  <a:pt x="293" y="8"/>
                  <a:pt x="293" y="8"/>
                  <a:pt x="293" y="8"/>
                </a:cubicBezTo>
                <a:cubicBezTo>
                  <a:pt x="293" y="4"/>
                  <a:pt x="290" y="1"/>
                  <a:pt x="286" y="1"/>
                </a:cubicBezTo>
                <a:cubicBezTo>
                  <a:pt x="286" y="1"/>
                  <a:pt x="286" y="1"/>
                  <a:pt x="286" y="1"/>
                </a:cubicBezTo>
                <a:cubicBezTo>
                  <a:pt x="283" y="1"/>
                  <a:pt x="279" y="4"/>
                  <a:pt x="279" y="8"/>
                </a:cubicBezTo>
                <a:cubicBezTo>
                  <a:pt x="279" y="12"/>
                  <a:pt x="283" y="15"/>
                  <a:pt x="286" y="15"/>
                </a:cubicBezTo>
                <a:close/>
                <a:moveTo>
                  <a:pt x="255" y="15"/>
                </a:moveTo>
                <a:cubicBezTo>
                  <a:pt x="255" y="15"/>
                  <a:pt x="255" y="15"/>
                  <a:pt x="255" y="15"/>
                </a:cubicBezTo>
                <a:cubicBezTo>
                  <a:pt x="259" y="15"/>
                  <a:pt x="262" y="12"/>
                  <a:pt x="262" y="8"/>
                </a:cubicBezTo>
                <a:cubicBezTo>
                  <a:pt x="262" y="8"/>
                  <a:pt x="262" y="8"/>
                  <a:pt x="262" y="8"/>
                </a:cubicBezTo>
                <a:cubicBezTo>
                  <a:pt x="262" y="4"/>
                  <a:pt x="259" y="1"/>
                  <a:pt x="255" y="1"/>
                </a:cubicBezTo>
                <a:cubicBezTo>
                  <a:pt x="255" y="1"/>
                  <a:pt x="255" y="1"/>
                  <a:pt x="255" y="1"/>
                </a:cubicBezTo>
                <a:cubicBezTo>
                  <a:pt x="252" y="1"/>
                  <a:pt x="248" y="4"/>
                  <a:pt x="248" y="8"/>
                </a:cubicBezTo>
                <a:cubicBezTo>
                  <a:pt x="248" y="12"/>
                  <a:pt x="252" y="15"/>
                  <a:pt x="255" y="15"/>
                </a:cubicBezTo>
                <a:close/>
                <a:moveTo>
                  <a:pt x="224" y="15"/>
                </a:moveTo>
                <a:cubicBezTo>
                  <a:pt x="224" y="15"/>
                  <a:pt x="224" y="15"/>
                  <a:pt x="224" y="15"/>
                </a:cubicBezTo>
                <a:cubicBezTo>
                  <a:pt x="228" y="15"/>
                  <a:pt x="231" y="12"/>
                  <a:pt x="231" y="8"/>
                </a:cubicBezTo>
                <a:cubicBezTo>
                  <a:pt x="231" y="8"/>
                  <a:pt x="231" y="8"/>
                  <a:pt x="231" y="8"/>
                </a:cubicBezTo>
                <a:cubicBezTo>
                  <a:pt x="231" y="4"/>
                  <a:pt x="228" y="1"/>
                  <a:pt x="224" y="1"/>
                </a:cubicBezTo>
                <a:cubicBezTo>
                  <a:pt x="224" y="1"/>
                  <a:pt x="224" y="1"/>
                  <a:pt x="224" y="1"/>
                </a:cubicBezTo>
                <a:cubicBezTo>
                  <a:pt x="220" y="1"/>
                  <a:pt x="217" y="4"/>
                  <a:pt x="217" y="8"/>
                </a:cubicBezTo>
                <a:cubicBezTo>
                  <a:pt x="217" y="12"/>
                  <a:pt x="220" y="15"/>
                  <a:pt x="224" y="15"/>
                </a:cubicBezTo>
                <a:close/>
                <a:moveTo>
                  <a:pt x="193" y="15"/>
                </a:moveTo>
                <a:cubicBezTo>
                  <a:pt x="193" y="15"/>
                  <a:pt x="193" y="15"/>
                  <a:pt x="193" y="15"/>
                </a:cubicBezTo>
                <a:cubicBezTo>
                  <a:pt x="197" y="15"/>
                  <a:pt x="200" y="12"/>
                  <a:pt x="200" y="8"/>
                </a:cubicBezTo>
                <a:cubicBezTo>
                  <a:pt x="200" y="8"/>
                  <a:pt x="200" y="8"/>
                  <a:pt x="200" y="8"/>
                </a:cubicBezTo>
                <a:cubicBezTo>
                  <a:pt x="200" y="4"/>
                  <a:pt x="197" y="1"/>
                  <a:pt x="193" y="1"/>
                </a:cubicBezTo>
                <a:cubicBezTo>
                  <a:pt x="193" y="1"/>
                  <a:pt x="193" y="1"/>
                  <a:pt x="193" y="1"/>
                </a:cubicBezTo>
                <a:cubicBezTo>
                  <a:pt x="189" y="1"/>
                  <a:pt x="186" y="4"/>
                  <a:pt x="186" y="8"/>
                </a:cubicBezTo>
                <a:cubicBezTo>
                  <a:pt x="186" y="12"/>
                  <a:pt x="189" y="15"/>
                  <a:pt x="193" y="15"/>
                </a:cubicBezTo>
                <a:close/>
                <a:moveTo>
                  <a:pt x="162" y="15"/>
                </a:moveTo>
                <a:cubicBezTo>
                  <a:pt x="162" y="15"/>
                  <a:pt x="162" y="15"/>
                  <a:pt x="162" y="15"/>
                </a:cubicBezTo>
                <a:cubicBezTo>
                  <a:pt x="166" y="15"/>
                  <a:pt x="169" y="12"/>
                  <a:pt x="169" y="8"/>
                </a:cubicBezTo>
                <a:cubicBezTo>
                  <a:pt x="169" y="8"/>
                  <a:pt x="169" y="8"/>
                  <a:pt x="169" y="8"/>
                </a:cubicBezTo>
                <a:cubicBezTo>
                  <a:pt x="169" y="4"/>
                  <a:pt x="166" y="1"/>
                  <a:pt x="162" y="1"/>
                </a:cubicBezTo>
                <a:cubicBezTo>
                  <a:pt x="162" y="1"/>
                  <a:pt x="162" y="1"/>
                  <a:pt x="162" y="1"/>
                </a:cubicBezTo>
                <a:cubicBezTo>
                  <a:pt x="158" y="1"/>
                  <a:pt x="155" y="4"/>
                  <a:pt x="155" y="8"/>
                </a:cubicBezTo>
                <a:cubicBezTo>
                  <a:pt x="155" y="12"/>
                  <a:pt x="158" y="15"/>
                  <a:pt x="162" y="15"/>
                </a:cubicBezTo>
                <a:close/>
                <a:moveTo>
                  <a:pt x="131" y="15"/>
                </a:moveTo>
                <a:cubicBezTo>
                  <a:pt x="131" y="15"/>
                  <a:pt x="131" y="15"/>
                  <a:pt x="131" y="15"/>
                </a:cubicBezTo>
                <a:cubicBezTo>
                  <a:pt x="135" y="15"/>
                  <a:pt x="138" y="12"/>
                  <a:pt x="138" y="8"/>
                </a:cubicBezTo>
                <a:cubicBezTo>
                  <a:pt x="138" y="8"/>
                  <a:pt x="138" y="8"/>
                  <a:pt x="138" y="8"/>
                </a:cubicBezTo>
                <a:cubicBezTo>
                  <a:pt x="138" y="4"/>
                  <a:pt x="135" y="1"/>
                  <a:pt x="131" y="1"/>
                </a:cubicBezTo>
                <a:cubicBezTo>
                  <a:pt x="131" y="1"/>
                  <a:pt x="131" y="1"/>
                  <a:pt x="131" y="1"/>
                </a:cubicBezTo>
                <a:cubicBezTo>
                  <a:pt x="127" y="1"/>
                  <a:pt x="124" y="4"/>
                  <a:pt x="124" y="8"/>
                </a:cubicBezTo>
                <a:cubicBezTo>
                  <a:pt x="124" y="12"/>
                  <a:pt x="127" y="15"/>
                  <a:pt x="131" y="15"/>
                </a:cubicBezTo>
                <a:close/>
                <a:moveTo>
                  <a:pt x="100" y="15"/>
                </a:moveTo>
                <a:cubicBezTo>
                  <a:pt x="100" y="15"/>
                  <a:pt x="100" y="15"/>
                  <a:pt x="100" y="15"/>
                </a:cubicBezTo>
                <a:cubicBezTo>
                  <a:pt x="104" y="15"/>
                  <a:pt x="107" y="12"/>
                  <a:pt x="107" y="8"/>
                </a:cubicBezTo>
                <a:cubicBezTo>
                  <a:pt x="107" y="8"/>
                  <a:pt x="107" y="8"/>
                  <a:pt x="107" y="8"/>
                </a:cubicBezTo>
                <a:cubicBezTo>
                  <a:pt x="107" y="4"/>
                  <a:pt x="104" y="1"/>
                  <a:pt x="100" y="1"/>
                </a:cubicBezTo>
                <a:cubicBezTo>
                  <a:pt x="100" y="1"/>
                  <a:pt x="100" y="1"/>
                  <a:pt x="100" y="1"/>
                </a:cubicBezTo>
                <a:cubicBezTo>
                  <a:pt x="96" y="1"/>
                  <a:pt x="93" y="4"/>
                  <a:pt x="93" y="8"/>
                </a:cubicBezTo>
                <a:cubicBezTo>
                  <a:pt x="93" y="12"/>
                  <a:pt x="96" y="15"/>
                  <a:pt x="100" y="15"/>
                </a:cubicBezTo>
                <a:close/>
                <a:moveTo>
                  <a:pt x="69" y="15"/>
                </a:moveTo>
                <a:cubicBezTo>
                  <a:pt x="69" y="15"/>
                  <a:pt x="69" y="15"/>
                  <a:pt x="69" y="15"/>
                </a:cubicBezTo>
                <a:cubicBezTo>
                  <a:pt x="73" y="15"/>
                  <a:pt x="76" y="12"/>
                  <a:pt x="76" y="8"/>
                </a:cubicBezTo>
                <a:cubicBezTo>
                  <a:pt x="76" y="8"/>
                  <a:pt x="76" y="8"/>
                  <a:pt x="76" y="8"/>
                </a:cubicBezTo>
                <a:cubicBezTo>
                  <a:pt x="76" y="4"/>
                  <a:pt x="73" y="1"/>
                  <a:pt x="69" y="1"/>
                </a:cubicBezTo>
                <a:cubicBezTo>
                  <a:pt x="69" y="1"/>
                  <a:pt x="69" y="1"/>
                  <a:pt x="69" y="1"/>
                </a:cubicBezTo>
                <a:cubicBezTo>
                  <a:pt x="65" y="1"/>
                  <a:pt x="62" y="4"/>
                  <a:pt x="62" y="8"/>
                </a:cubicBezTo>
                <a:cubicBezTo>
                  <a:pt x="62" y="12"/>
                  <a:pt x="65" y="15"/>
                  <a:pt x="69" y="15"/>
                </a:cubicBezTo>
                <a:close/>
                <a:moveTo>
                  <a:pt x="38" y="15"/>
                </a:moveTo>
                <a:cubicBezTo>
                  <a:pt x="38" y="15"/>
                  <a:pt x="38" y="15"/>
                  <a:pt x="38" y="15"/>
                </a:cubicBezTo>
                <a:cubicBezTo>
                  <a:pt x="42" y="15"/>
                  <a:pt x="45" y="12"/>
                  <a:pt x="45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5" y="4"/>
                  <a:pt x="42" y="1"/>
                  <a:pt x="38" y="1"/>
                </a:cubicBezTo>
                <a:cubicBezTo>
                  <a:pt x="38" y="1"/>
                  <a:pt x="38" y="1"/>
                  <a:pt x="38" y="1"/>
                </a:cubicBezTo>
                <a:cubicBezTo>
                  <a:pt x="34" y="1"/>
                  <a:pt x="31" y="4"/>
                  <a:pt x="31" y="8"/>
                </a:cubicBezTo>
                <a:cubicBezTo>
                  <a:pt x="31" y="12"/>
                  <a:pt x="34" y="15"/>
                  <a:pt x="38" y="15"/>
                </a:cubicBezTo>
                <a:close/>
                <a:moveTo>
                  <a:pt x="12" y="13"/>
                </a:moveTo>
                <a:cubicBezTo>
                  <a:pt x="13" y="12"/>
                  <a:pt x="14" y="10"/>
                  <a:pt x="14" y="8"/>
                </a:cubicBezTo>
                <a:cubicBezTo>
                  <a:pt x="14" y="6"/>
                  <a:pt x="13" y="4"/>
                  <a:pt x="12" y="3"/>
                </a:cubicBezTo>
                <a:cubicBezTo>
                  <a:pt x="10" y="0"/>
                  <a:pt x="5" y="0"/>
                  <a:pt x="2" y="3"/>
                </a:cubicBezTo>
                <a:cubicBezTo>
                  <a:pt x="1" y="4"/>
                  <a:pt x="0" y="6"/>
                  <a:pt x="0" y="8"/>
                </a:cubicBezTo>
                <a:cubicBezTo>
                  <a:pt x="0" y="10"/>
                  <a:pt x="1" y="12"/>
                  <a:pt x="2" y="13"/>
                </a:cubicBezTo>
                <a:cubicBezTo>
                  <a:pt x="4" y="14"/>
                  <a:pt x="5" y="15"/>
                  <a:pt x="7" y="15"/>
                </a:cubicBezTo>
                <a:cubicBezTo>
                  <a:pt x="9" y="15"/>
                  <a:pt x="11" y="14"/>
                  <a:pt x="12" y="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419" sz="2400">
              <a:solidFill>
                <a:prstClr val="black"/>
              </a:solidFill>
            </a:endParaRPr>
          </a:p>
        </p:txBody>
      </p:sp>
      <p:sp>
        <p:nvSpPr>
          <p:cNvPr id="42" name="Freeform 33">
            <a:extLst>
              <a:ext uri="{FF2B5EF4-FFF2-40B4-BE49-F238E27FC236}">
                <a16:creationId xmlns:a16="http://schemas.microsoft.com/office/drawing/2014/main" id="{62E4F588-A159-0227-08E5-E34DAC195C6A}"/>
              </a:ext>
            </a:extLst>
          </p:cNvPr>
          <p:cNvSpPr>
            <a:spLocks noEditPoints="1"/>
          </p:cNvSpPr>
          <p:nvPr/>
        </p:nvSpPr>
        <p:spPr bwMode="auto">
          <a:xfrm>
            <a:off x="6207651" y="3601805"/>
            <a:ext cx="1713483" cy="57160"/>
          </a:xfrm>
          <a:custGeom>
            <a:avLst/>
            <a:gdLst>
              <a:gd name="T0" fmla="*/ 3 w 387"/>
              <a:gd name="T1" fmla="*/ 13 h 15"/>
              <a:gd name="T2" fmla="*/ 3 w 387"/>
              <a:gd name="T3" fmla="*/ 3 h 15"/>
              <a:gd name="T4" fmla="*/ 14 w 387"/>
              <a:gd name="T5" fmla="*/ 8 h 15"/>
              <a:gd name="T6" fmla="*/ 7 w 387"/>
              <a:gd name="T7" fmla="*/ 15 h 15"/>
              <a:gd name="T8" fmla="*/ 349 w 387"/>
              <a:gd name="T9" fmla="*/ 15 h 15"/>
              <a:gd name="T10" fmla="*/ 356 w 387"/>
              <a:gd name="T11" fmla="*/ 8 h 15"/>
              <a:gd name="T12" fmla="*/ 349 w 387"/>
              <a:gd name="T13" fmla="*/ 1 h 15"/>
              <a:gd name="T14" fmla="*/ 349 w 387"/>
              <a:gd name="T15" fmla="*/ 15 h 15"/>
              <a:gd name="T16" fmla="*/ 318 w 387"/>
              <a:gd name="T17" fmla="*/ 15 h 15"/>
              <a:gd name="T18" fmla="*/ 325 w 387"/>
              <a:gd name="T19" fmla="*/ 8 h 15"/>
              <a:gd name="T20" fmla="*/ 318 w 387"/>
              <a:gd name="T21" fmla="*/ 1 h 15"/>
              <a:gd name="T22" fmla="*/ 318 w 387"/>
              <a:gd name="T23" fmla="*/ 15 h 15"/>
              <a:gd name="T24" fmla="*/ 287 w 387"/>
              <a:gd name="T25" fmla="*/ 15 h 15"/>
              <a:gd name="T26" fmla="*/ 294 w 387"/>
              <a:gd name="T27" fmla="*/ 8 h 15"/>
              <a:gd name="T28" fmla="*/ 287 w 387"/>
              <a:gd name="T29" fmla="*/ 1 h 15"/>
              <a:gd name="T30" fmla="*/ 287 w 387"/>
              <a:gd name="T31" fmla="*/ 15 h 15"/>
              <a:gd name="T32" fmla="*/ 256 w 387"/>
              <a:gd name="T33" fmla="*/ 15 h 15"/>
              <a:gd name="T34" fmla="*/ 263 w 387"/>
              <a:gd name="T35" fmla="*/ 8 h 15"/>
              <a:gd name="T36" fmla="*/ 256 w 387"/>
              <a:gd name="T37" fmla="*/ 1 h 15"/>
              <a:gd name="T38" fmla="*/ 256 w 387"/>
              <a:gd name="T39" fmla="*/ 15 h 15"/>
              <a:gd name="T40" fmla="*/ 225 w 387"/>
              <a:gd name="T41" fmla="*/ 15 h 15"/>
              <a:gd name="T42" fmla="*/ 232 w 387"/>
              <a:gd name="T43" fmla="*/ 8 h 15"/>
              <a:gd name="T44" fmla="*/ 225 w 387"/>
              <a:gd name="T45" fmla="*/ 1 h 15"/>
              <a:gd name="T46" fmla="*/ 225 w 387"/>
              <a:gd name="T47" fmla="*/ 15 h 15"/>
              <a:gd name="T48" fmla="*/ 194 w 387"/>
              <a:gd name="T49" fmla="*/ 15 h 15"/>
              <a:gd name="T50" fmla="*/ 201 w 387"/>
              <a:gd name="T51" fmla="*/ 8 h 15"/>
              <a:gd name="T52" fmla="*/ 194 w 387"/>
              <a:gd name="T53" fmla="*/ 1 h 15"/>
              <a:gd name="T54" fmla="*/ 194 w 387"/>
              <a:gd name="T55" fmla="*/ 15 h 15"/>
              <a:gd name="T56" fmla="*/ 163 w 387"/>
              <a:gd name="T57" fmla="*/ 15 h 15"/>
              <a:gd name="T58" fmla="*/ 170 w 387"/>
              <a:gd name="T59" fmla="*/ 8 h 15"/>
              <a:gd name="T60" fmla="*/ 163 w 387"/>
              <a:gd name="T61" fmla="*/ 1 h 15"/>
              <a:gd name="T62" fmla="*/ 163 w 387"/>
              <a:gd name="T63" fmla="*/ 15 h 15"/>
              <a:gd name="T64" fmla="*/ 132 w 387"/>
              <a:gd name="T65" fmla="*/ 15 h 15"/>
              <a:gd name="T66" fmla="*/ 139 w 387"/>
              <a:gd name="T67" fmla="*/ 8 h 15"/>
              <a:gd name="T68" fmla="*/ 132 w 387"/>
              <a:gd name="T69" fmla="*/ 1 h 15"/>
              <a:gd name="T70" fmla="*/ 132 w 387"/>
              <a:gd name="T71" fmla="*/ 15 h 15"/>
              <a:gd name="T72" fmla="*/ 101 w 387"/>
              <a:gd name="T73" fmla="*/ 15 h 15"/>
              <a:gd name="T74" fmla="*/ 108 w 387"/>
              <a:gd name="T75" fmla="*/ 8 h 15"/>
              <a:gd name="T76" fmla="*/ 101 w 387"/>
              <a:gd name="T77" fmla="*/ 1 h 15"/>
              <a:gd name="T78" fmla="*/ 101 w 387"/>
              <a:gd name="T79" fmla="*/ 15 h 15"/>
              <a:gd name="T80" fmla="*/ 70 w 387"/>
              <a:gd name="T81" fmla="*/ 15 h 15"/>
              <a:gd name="T82" fmla="*/ 77 w 387"/>
              <a:gd name="T83" fmla="*/ 8 h 15"/>
              <a:gd name="T84" fmla="*/ 70 w 387"/>
              <a:gd name="T85" fmla="*/ 1 h 15"/>
              <a:gd name="T86" fmla="*/ 70 w 387"/>
              <a:gd name="T87" fmla="*/ 15 h 15"/>
              <a:gd name="T88" fmla="*/ 39 w 387"/>
              <a:gd name="T89" fmla="*/ 15 h 15"/>
              <a:gd name="T90" fmla="*/ 46 w 387"/>
              <a:gd name="T91" fmla="*/ 8 h 15"/>
              <a:gd name="T92" fmla="*/ 39 w 387"/>
              <a:gd name="T93" fmla="*/ 1 h 15"/>
              <a:gd name="T94" fmla="*/ 39 w 387"/>
              <a:gd name="T95" fmla="*/ 15 h 15"/>
              <a:gd name="T96" fmla="*/ 387 w 387"/>
              <a:gd name="T97" fmla="*/ 8 h 15"/>
              <a:gd name="T98" fmla="*/ 375 w 387"/>
              <a:gd name="T99" fmla="*/ 3 h 15"/>
              <a:gd name="T100" fmla="*/ 375 w 387"/>
              <a:gd name="T101" fmla="*/ 13 h 15"/>
              <a:gd name="T102" fmla="*/ 385 w 387"/>
              <a:gd name="T103" fmla="*/ 13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87" h="15">
                <a:moveTo>
                  <a:pt x="7" y="15"/>
                </a:moveTo>
                <a:cubicBezTo>
                  <a:pt x="6" y="15"/>
                  <a:pt x="4" y="14"/>
                  <a:pt x="3" y="13"/>
                </a:cubicBezTo>
                <a:cubicBezTo>
                  <a:pt x="1" y="12"/>
                  <a:pt x="0" y="10"/>
                  <a:pt x="0" y="8"/>
                </a:cubicBezTo>
                <a:cubicBezTo>
                  <a:pt x="0" y="6"/>
                  <a:pt x="1" y="4"/>
                  <a:pt x="3" y="3"/>
                </a:cubicBezTo>
                <a:cubicBezTo>
                  <a:pt x="5" y="0"/>
                  <a:pt x="10" y="0"/>
                  <a:pt x="12" y="3"/>
                </a:cubicBezTo>
                <a:cubicBezTo>
                  <a:pt x="14" y="4"/>
                  <a:pt x="14" y="6"/>
                  <a:pt x="14" y="8"/>
                </a:cubicBezTo>
                <a:cubicBezTo>
                  <a:pt x="14" y="10"/>
                  <a:pt x="14" y="12"/>
                  <a:pt x="12" y="13"/>
                </a:cubicBezTo>
                <a:cubicBezTo>
                  <a:pt x="11" y="14"/>
                  <a:pt x="9" y="15"/>
                  <a:pt x="7" y="15"/>
                </a:cubicBezTo>
                <a:close/>
                <a:moveTo>
                  <a:pt x="349" y="15"/>
                </a:moveTo>
                <a:cubicBezTo>
                  <a:pt x="349" y="15"/>
                  <a:pt x="349" y="15"/>
                  <a:pt x="349" y="15"/>
                </a:cubicBezTo>
                <a:cubicBezTo>
                  <a:pt x="353" y="15"/>
                  <a:pt x="356" y="12"/>
                  <a:pt x="356" y="8"/>
                </a:cubicBezTo>
                <a:cubicBezTo>
                  <a:pt x="356" y="8"/>
                  <a:pt x="356" y="8"/>
                  <a:pt x="356" y="8"/>
                </a:cubicBezTo>
                <a:cubicBezTo>
                  <a:pt x="356" y="4"/>
                  <a:pt x="353" y="1"/>
                  <a:pt x="349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5" y="1"/>
                  <a:pt x="342" y="4"/>
                  <a:pt x="342" y="8"/>
                </a:cubicBezTo>
                <a:cubicBezTo>
                  <a:pt x="342" y="12"/>
                  <a:pt x="345" y="15"/>
                  <a:pt x="349" y="15"/>
                </a:cubicBezTo>
                <a:close/>
                <a:moveTo>
                  <a:pt x="318" y="15"/>
                </a:moveTo>
                <a:cubicBezTo>
                  <a:pt x="318" y="15"/>
                  <a:pt x="318" y="15"/>
                  <a:pt x="318" y="15"/>
                </a:cubicBezTo>
                <a:cubicBezTo>
                  <a:pt x="322" y="15"/>
                  <a:pt x="325" y="12"/>
                  <a:pt x="325" y="8"/>
                </a:cubicBezTo>
                <a:cubicBezTo>
                  <a:pt x="325" y="8"/>
                  <a:pt x="325" y="8"/>
                  <a:pt x="325" y="8"/>
                </a:cubicBezTo>
                <a:cubicBezTo>
                  <a:pt x="325" y="4"/>
                  <a:pt x="322" y="1"/>
                  <a:pt x="318" y="1"/>
                </a:cubicBezTo>
                <a:cubicBezTo>
                  <a:pt x="318" y="1"/>
                  <a:pt x="318" y="1"/>
                  <a:pt x="318" y="1"/>
                </a:cubicBezTo>
                <a:cubicBezTo>
                  <a:pt x="314" y="1"/>
                  <a:pt x="311" y="4"/>
                  <a:pt x="311" y="8"/>
                </a:cubicBezTo>
                <a:cubicBezTo>
                  <a:pt x="311" y="12"/>
                  <a:pt x="314" y="15"/>
                  <a:pt x="318" y="15"/>
                </a:cubicBezTo>
                <a:close/>
                <a:moveTo>
                  <a:pt x="287" y="15"/>
                </a:moveTo>
                <a:cubicBezTo>
                  <a:pt x="287" y="15"/>
                  <a:pt x="287" y="15"/>
                  <a:pt x="287" y="15"/>
                </a:cubicBezTo>
                <a:cubicBezTo>
                  <a:pt x="291" y="15"/>
                  <a:pt x="294" y="12"/>
                  <a:pt x="294" y="8"/>
                </a:cubicBezTo>
                <a:cubicBezTo>
                  <a:pt x="294" y="8"/>
                  <a:pt x="294" y="8"/>
                  <a:pt x="294" y="8"/>
                </a:cubicBezTo>
                <a:cubicBezTo>
                  <a:pt x="294" y="4"/>
                  <a:pt x="291" y="1"/>
                  <a:pt x="287" y="1"/>
                </a:cubicBezTo>
                <a:cubicBezTo>
                  <a:pt x="287" y="1"/>
                  <a:pt x="287" y="1"/>
                  <a:pt x="287" y="1"/>
                </a:cubicBezTo>
                <a:cubicBezTo>
                  <a:pt x="283" y="1"/>
                  <a:pt x="280" y="4"/>
                  <a:pt x="280" y="8"/>
                </a:cubicBezTo>
                <a:cubicBezTo>
                  <a:pt x="280" y="12"/>
                  <a:pt x="283" y="15"/>
                  <a:pt x="287" y="15"/>
                </a:cubicBezTo>
                <a:close/>
                <a:moveTo>
                  <a:pt x="256" y="15"/>
                </a:moveTo>
                <a:cubicBezTo>
                  <a:pt x="256" y="15"/>
                  <a:pt x="256" y="15"/>
                  <a:pt x="256" y="15"/>
                </a:cubicBezTo>
                <a:cubicBezTo>
                  <a:pt x="260" y="15"/>
                  <a:pt x="263" y="12"/>
                  <a:pt x="263" y="8"/>
                </a:cubicBezTo>
                <a:cubicBezTo>
                  <a:pt x="263" y="8"/>
                  <a:pt x="263" y="8"/>
                  <a:pt x="263" y="8"/>
                </a:cubicBezTo>
                <a:cubicBezTo>
                  <a:pt x="263" y="4"/>
                  <a:pt x="260" y="1"/>
                  <a:pt x="256" y="1"/>
                </a:cubicBezTo>
                <a:cubicBezTo>
                  <a:pt x="256" y="1"/>
                  <a:pt x="256" y="1"/>
                  <a:pt x="256" y="1"/>
                </a:cubicBezTo>
                <a:cubicBezTo>
                  <a:pt x="252" y="1"/>
                  <a:pt x="249" y="4"/>
                  <a:pt x="249" y="8"/>
                </a:cubicBezTo>
                <a:cubicBezTo>
                  <a:pt x="249" y="12"/>
                  <a:pt x="252" y="15"/>
                  <a:pt x="256" y="15"/>
                </a:cubicBezTo>
                <a:close/>
                <a:moveTo>
                  <a:pt x="225" y="15"/>
                </a:moveTo>
                <a:cubicBezTo>
                  <a:pt x="225" y="15"/>
                  <a:pt x="225" y="15"/>
                  <a:pt x="225" y="15"/>
                </a:cubicBezTo>
                <a:cubicBezTo>
                  <a:pt x="229" y="15"/>
                  <a:pt x="232" y="12"/>
                  <a:pt x="232" y="8"/>
                </a:cubicBezTo>
                <a:cubicBezTo>
                  <a:pt x="232" y="8"/>
                  <a:pt x="232" y="8"/>
                  <a:pt x="232" y="8"/>
                </a:cubicBezTo>
                <a:cubicBezTo>
                  <a:pt x="232" y="4"/>
                  <a:pt x="229" y="1"/>
                  <a:pt x="225" y="1"/>
                </a:cubicBezTo>
                <a:cubicBezTo>
                  <a:pt x="225" y="1"/>
                  <a:pt x="225" y="1"/>
                  <a:pt x="225" y="1"/>
                </a:cubicBezTo>
                <a:cubicBezTo>
                  <a:pt x="221" y="1"/>
                  <a:pt x="218" y="4"/>
                  <a:pt x="218" y="8"/>
                </a:cubicBezTo>
                <a:cubicBezTo>
                  <a:pt x="218" y="12"/>
                  <a:pt x="221" y="15"/>
                  <a:pt x="225" y="15"/>
                </a:cubicBezTo>
                <a:close/>
                <a:moveTo>
                  <a:pt x="194" y="15"/>
                </a:moveTo>
                <a:cubicBezTo>
                  <a:pt x="194" y="15"/>
                  <a:pt x="194" y="15"/>
                  <a:pt x="194" y="15"/>
                </a:cubicBezTo>
                <a:cubicBezTo>
                  <a:pt x="198" y="15"/>
                  <a:pt x="201" y="12"/>
                  <a:pt x="201" y="8"/>
                </a:cubicBezTo>
                <a:cubicBezTo>
                  <a:pt x="201" y="8"/>
                  <a:pt x="201" y="8"/>
                  <a:pt x="201" y="8"/>
                </a:cubicBezTo>
                <a:cubicBezTo>
                  <a:pt x="201" y="4"/>
                  <a:pt x="198" y="1"/>
                  <a:pt x="194" y="1"/>
                </a:cubicBezTo>
                <a:cubicBezTo>
                  <a:pt x="194" y="1"/>
                  <a:pt x="194" y="1"/>
                  <a:pt x="194" y="1"/>
                </a:cubicBezTo>
                <a:cubicBezTo>
                  <a:pt x="190" y="1"/>
                  <a:pt x="187" y="4"/>
                  <a:pt x="187" y="8"/>
                </a:cubicBezTo>
                <a:cubicBezTo>
                  <a:pt x="187" y="12"/>
                  <a:pt x="190" y="15"/>
                  <a:pt x="194" y="15"/>
                </a:cubicBezTo>
                <a:close/>
                <a:moveTo>
                  <a:pt x="163" y="15"/>
                </a:moveTo>
                <a:cubicBezTo>
                  <a:pt x="163" y="15"/>
                  <a:pt x="163" y="15"/>
                  <a:pt x="163" y="15"/>
                </a:cubicBezTo>
                <a:cubicBezTo>
                  <a:pt x="166" y="15"/>
                  <a:pt x="170" y="12"/>
                  <a:pt x="170" y="8"/>
                </a:cubicBezTo>
                <a:cubicBezTo>
                  <a:pt x="170" y="8"/>
                  <a:pt x="170" y="8"/>
                  <a:pt x="170" y="8"/>
                </a:cubicBezTo>
                <a:cubicBezTo>
                  <a:pt x="170" y="4"/>
                  <a:pt x="166" y="1"/>
                  <a:pt x="163" y="1"/>
                </a:cubicBezTo>
                <a:cubicBezTo>
                  <a:pt x="163" y="1"/>
                  <a:pt x="163" y="1"/>
                  <a:pt x="163" y="1"/>
                </a:cubicBezTo>
                <a:cubicBezTo>
                  <a:pt x="159" y="1"/>
                  <a:pt x="156" y="4"/>
                  <a:pt x="156" y="8"/>
                </a:cubicBezTo>
                <a:cubicBezTo>
                  <a:pt x="156" y="12"/>
                  <a:pt x="159" y="15"/>
                  <a:pt x="163" y="15"/>
                </a:cubicBezTo>
                <a:close/>
                <a:moveTo>
                  <a:pt x="132" y="15"/>
                </a:moveTo>
                <a:cubicBezTo>
                  <a:pt x="132" y="15"/>
                  <a:pt x="132" y="15"/>
                  <a:pt x="132" y="15"/>
                </a:cubicBezTo>
                <a:cubicBezTo>
                  <a:pt x="135" y="15"/>
                  <a:pt x="139" y="12"/>
                  <a:pt x="139" y="8"/>
                </a:cubicBezTo>
                <a:cubicBezTo>
                  <a:pt x="139" y="8"/>
                  <a:pt x="139" y="8"/>
                  <a:pt x="139" y="8"/>
                </a:cubicBezTo>
                <a:cubicBezTo>
                  <a:pt x="139" y="4"/>
                  <a:pt x="135" y="1"/>
                  <a:pt x="132" y="1"/>
                </a:cubicBezTo>
                <a:cubicBezTo>
                  <a:pt x="132" y="1"/>
                  <a:pt x="132" y="1"/>
                  <a:pt x="132" y="1"/>
                </a:cubicBezTo>
                <a:cubicBezTo>
                  <a:pt x="128" y="1"/>
                  <a:pt x="125" y="4"/>
                  <a:pt x="125" y="8"/>
                </a:cubicBezTo>
                <a:cubicBezTo>
                  <a:pt x="125" y="12"/>
                  <a:pt x="128" y="15"/>
                  <a:pt x="132" y="15"/>
                </a:cubicBezTo>
                <a:close/>
                <a:moveTo>
                  <a:pt x="101" y="15"/>
                </a:moveTo>
                <a:cubicBezTo>
                  <a:pt x="101" y="15"/>
                  <a:pt x="101" y="15"/>
                  <a:pt x="101" y="15"/>
                </a:cubicBezTo>
                <a:cubicBezTo>
                  <a:pt x="104" y="15"/>
                  <a:pt x="108" y="12"/>
                  <a:pt x="108" y="8"/>
                </a:cubicBezTo>
                <a:cubicBezTo>
                  <a:pt x="108" y="8"/>
                  <a:pt x="108" y="8"/>
                  <a:pt x="108" y="8"/>
                </a:cubicBezTo>
                <a:cubicBezTo>
                  <a:pt x="108" y="4"/>
                  <a:pt x="104" y="1"/>
                  <a:pt x="101" y="1"/>
                </a:cubicBezTo>
                <a:cubicBezTo>
                  <a:pt x="101" y="1"/>
                  <a:pt x="101" y="1"/>
                  <a:pt x="101" y="1"/>
                </a:cubicBezTo>
                <a:cubicBezTo>
                  <a:pt x="97" y="1"/>
                  <a:pt x="94" y="4"/>
                  <a:pt x="94" y="8"/>
                </a:cubicBezTo>
                <a:cubicBezTo>
                  <a:pt x="94" y="12"/>
                  <a:pt x="97" y="15"/>
                  <a:pt x="101" y="15"/>
                </a:cubicBezTo>
                <a:close/>
                <a:moveTo>
                  <a:pt x="70" y="15"/>
                </a:moveTo>
                <a:cubicBezTo>
                  <a:pt x="70" y="15"/>
                  <a:pt x="70" y="15"/>
                  <a:pt x="70" y="15"/>
                </a:cubicBezTo>
                <a:cubicBezTo>
                  <a:pt x="73" y="15"/>
                  <a:pt x="77" y="12"/>
                  <a:pt x="77" y="8"/>
                </a:cubicBezTo>
                <a:cubicBezTo>
                  <a:pt x="77" y="8"/>
                  <a:pt x="77" y="8"/>
                  <a:pt x="77" y="8"/>
                </a:cubicBezTo>
                <a:cubicBezTo>
                  <a:pt x="77" y="4"/>
                  <a:pt x="73" y="1"/>
                  <a:pt x="70" y="1"/>
                </a:cubicBezTo>
                <a:cubicBezTo>
                  <a:pt x="70" y="1"/>
                  <a:pt x="70" y="1"/>
                  <a:pt x="70" y="1"/>
                </a:cubicBezTo>
                <a:cubicBezTo>
                  <a:pt x="66" y="1"/>
                  <a:pt x="63" y="4"/>
                  <a:pt x="63" y="8"/>
                </a:cubicBezTo>
                <a:cubicBezTo>
                  <a:pt x="63" y="12"/>
                  <a:pt x="66" y="15"/>
                  <a:pt x="70" y="15"/>
                </a:cubicBezTo>
                <a:close/>
                <a:moveTo>
                  <a:pt x="39" y="15"/>
                </a:moveTo>
                <a:cubicBezTo>
                  <a:pt x="39" y="15"/>
                  <a:pt x="39" y="15"/>
                  <a:pt x="39" y="15"/>
                </a:cubicBezTo>
                <a:cubicBezTo>
                  <a:pt x="42" y="15"/>
                  <a:pt x="46" y="12"/>
                  <a:pt x="46" y="8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4"/>
                  <a:pt x="42" y="1"/>
                  <a:pt x="39" y="1"/>
                </a:cubicBezTo>
                <a:cubicBezTo>
                  <a:pt x="39" y="1"/>
                  <a:pt x="39" y="1"/>
                  <a:pt x="39" y="1"/>
                </a:cubicBezTo>
                <a:cubicBezTo>
                  <a:pt x="35" y="1"/>
                  <a:pt x="32" y="4"/>
                  <a:pt x="32" y="8"/>
                </a:cubicBezTo>
                <a:cubicBezTo>
                  <a:pt x="32" y="12"/>
                  <a:pt x="35" y="15"/>
                  <a:pt x="39" y="15"/>
                </a:cubicBezTo>
                <a:close/>
                <a:moveTo>
                  <a:pt x="385" y="13"/>
                </a:moveTo>
                <a:cubicBezTo>
                  <a:pt x="386" y="12"/>
                  <a:pt x="387" y="10"/>
                  <a:pt x="387" y="8"/>
                </a:cubicBezTo>
                <a:cubicBezTo>
                  <a:pt x="387" y="6"/>
                  <a:pt x="386" y="4"/>
                  <a:pt x="385" y="3"/>
                </a:cubicBezTo>
                <a:cubicBezTo>
                  <a:pt x="382" y="0"/>
                  <a:pt x="377" y="0"/>
                  <a:pt x="375" y="3"/>
                </a:cubicBezTo>
                <a:cubicBezTo>
                  <a:pt x="374" y="4"/>
                  <a:pt x="373" y="6"/>
                  <a:pt x="373" y="8"/>
                </a:cubicBezTo>
                <a:cubicBezTo>
                  <a:pt x="373" y="10"/>
                  <a:pt x="374" y="12"/>
                  <a:pt x="375" y="13"/>
                </a:cubicBezTo>
                <a:cubicBezTo>
                  <a:pt x="376" y="14"/>
                  <a:pt x="378" y="15"/>
                  <a:pt x="380" y="15"/>
                </a:cubicBezTo>
                <a:cubicBezTo>
                  <a:pt x="382" y="15"/>
                  <a:pt x="383" y="14"/>
                  <a:pt x="385" y="1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43" name="Rectangle 25">
            <a:extLst>
              <a:ext uri="{FF2B5EF4-FFF2-40B4-BE49-F238E27FC236}">
                <a16:creationId xmlns:a16="http://schemas.microsoft.com/office/drawing/2014/main" id="{0FB1DEAD-78FB-0104-6063-8F5E55BAB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18" y="4283626"/>
            <a:ext cx="2251835" cy="36933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s-PE" altLang="ru-RU" sz="2400" b="1" dirty="0">
                <a:solidFill>
                  <a:srgbClr val="9BBB59"/>
                </a:solidFill>
                <a:latin typeface="Calibri"/>
              </a:rPr>
              <a:t>Política de Estado</a:t>
            </a:r>
          </a:p>
        </p:txBody>
      </p:sp>
      <p:sp>
        <p:nvSpPr>
          <p:cNvPr id="44" name="Rectangle 26">
            <a:extLst>
              <a:ext uri="{FF2B5EF4-FFF2-40B4-BE49-F238E27FC236}">
                <a16:creationId xmlns:a16="http://schemas.microsoft.com/office/drawing/2014/main" id="{01BA44BF-D0DC-1C2F-B7B9-0A6F28510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4000" y="4287650"/>
            <a:ext cx="16861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PE" altLang="ru-RU" sz="2400" b="1" dirty="0">
                <a:solidFill>
                  <a:srgbClr val="4F81BD"/>
                </a:solidFill>
                <a:latin typeface="Calibri"/>
              </a:rPr>
              <a:t>Planificación </a:t>
            </a:r>
          </a:p>
        </p:txBody>
      </p:sp>
      <p:sp>
        <p:nvSpPr>
          <p:cNvPr id="45" name="Rectangle 27">
            <a:extLst>
              <a:ext uri="{FF2B5EF4-FFF2-40B4-BE49-F238E27FC236}">
                <a16:creationId xmlns:a16="http://schemas.microsoft.com/office/drawing/2014/main" id="{4023F535-2671-F023-AD1B-18A9C9070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674" y="4310397"/>
            <a:ext cx="1636345" cy="36933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s-PE" altLang="ru-RU" sz="2400" b="1" dirty="0">
                <a:solidFill>
                  <a:srgbClr val="F79646"/>
                </a:solidFill>
                <a:latin typeface="Calibri"/>
              </a:rPr>
              <a:t>Metodología</a:t>
            </a:r>
          </a:p>
        </p:txBody>
      </p:sp>
      <p:sp>
        <p:nvSpPr>
          <p:cNvPr id="46" name="Rectangle 28">
            <a:extLst>
              <a:ext uri="{FF2B5EF4-FFF2-40B4-BE49-F238E27FC236}">
                <a16:creationId xmlns:a16="http://schemas.microsoft.com/office/drawing/2014/main" id="{FC415181-06B3-DDBF-9B56-828C4787C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7807" y="4310397"/>
            <a:ext cx="1351332" cy="36933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s-PE" altLang="ru-RU" sz="2400" b="1" dirty="0">
                <a:solidFill>
                  <a:srgbClr val="8064A2"/>
                </a:solidFill>
                <a:latin typeface="Calibri"/>
              </a:rPr>
              <a:t>Línea Base</a:t>
            </a:r>
          </a:p>
        </p:txBody>
      </p:sp>
      <p:sp>
        <p:nvSpPr>
          <p:cNvPr id="47" name="TextBox 51">
            <a:extLst>
              <a:ext uri="{FF2B5EF4-FFF2-40B4-BE49-F238E27FC236}">
                <a16:creationId xmlns:a16="http://schemas.microsoft.com/office/drawing/2014/main" id="{0A6D640C-5EAF-FF26-1FB4-20A382E14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733" y="4672704"/>
            <a:ext cx="2037699" cy="1323439"/>
          </a:xfrm>
          <a:prstGeom prst="rect">
            <a:avLst/>
          </a:prstGeom>
          <a:solidFill>
            <a:srgbClr val="E9F2F7"/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pPr defTabSz="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None/>
              <a:defRPr/>
            </a:pPr>
            <a:r>
              <a:rPr lang="es-PE" sz="1600" kern="0" dirty="0">
                <a:solidFill>
                  <a:prstClr val="black"/>
                </a:solidFill>
                <a:latin typeface="Calibri"/>
                <a:ea typeface="Roboto"/>
                <a:cs typeface="Roboto"/>
                <a:sym typeface="Roboto"/>
              </a:rPr>
              <a:t>Plan Nacional de Integridad y Lucha Contra la Corrupción.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None/>
              <a:defRPr/>
            </a:pPr>
            <a:r>
              <a:rPr lang="es-PE" sz="1600" kern="0" dirty="0">
                <a:solidFill>
                  <a:prstClr val="black"/>
                </a:solidFill>
                <a:latin typeface="Calibri"/>
                <a:ea typeface="Roboto"/>
                <a:cs typeface="Roboto"/>
                <a:sym typeface="Roboto"/>
              </a:rPr>
              <a:t>(D.S. </a:t>
            </a:r>
            <a:r>
              <a:rPr lang="es-PE" sz="1600" kern="0" dirty="0" err="1">
                <a:solidFill>
                  <a:prstClr val="black"/>
                </a:solidFill>
                <a:latin typeface="Calibri"/>
                <a:ea typeface="Roboto"/>
                <a:cs typeface="Roboto"/>
                <a:sym typeface="Roboto"/>
              </a:rPr>
              <a:t>N°</a:t>
            </a:r>
            <a:r>
              <a:rPr lang="es-PE" sz="1600" kern="0" dirty="0">
                <a:solidFill>
                  <a:prstClr val="black"/>
                </a:solidFill>
                <a:latin typeface="Calibri"/>
                <a:ea typeface="Roboto"/>
                <a:cs typeface="Roboto"/>
                <a:sym typeface="Roboto"/>
              </a:rPr>
              <a:t> 044-2018-PCM)</a:t>
            </a:r>
          </a:p>
        </p:txBody>
      </p:sp>
      <p:sp>
        <p:nvSpPr>
          <p:cNvPr id="48" name="TextBox 52">
            <a:extLst>
              <a:ext uri="{FF2B5EF4-FFF2-40B4-BE49-F238E27FC236}">
                <a16:creationId xmlns:a16="http://schemas.microsoft.com/office/drawing/2014/main" id="{0C3F1379-8CA7-0A39-C0B7-8949F8BA2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1386" y="4681697"/>
            <a:ext cx="1709790" cy="1323439"/>
          </a:xfrm>
          <a:prstGeom prst="rect">
            <a:avLst/>
          </a:prstGeom>
          <a:solidFill>
            <a:srgbClr val="E9F2F7"/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pPr defTabSz="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None/>
              <a:defRPr/>
            </a:pPr>
            <a:r>
              <a:rPr lang="es-PE" sz="1600" kern="0" dirty="0">
                <a:solidFill>
                  <a:prstClr val="black"/>
                </a:solidFill>
                <a:latin typeface="Calibri"/>
                <a:ea typeface="Roboto"/>
                <a:cs typeface="Roboto"/>
                <a:sym typeface="Roboto"/>
              </a:rPr>
              <a:t>Diagnóstico y Matriz de 81 Riesgos 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None/>
              <a:defRPr/>
            </a:pPr>
            <a:endParaRPr lang="es-PE" sz="1600" kern="0" dirty="0">
              <a:solidFill>
                <a:prstClr val="black"/>
              </a:solidFill>
              <a:latin typeface="Calibri"/>
              <a:ea typeface="Roboto"/>
              <a:cs typeface="Roboto"/>
              <a:sym typeface="Roboto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None/>
              <a:defRPr/>
            </a:pPr>
            <a:endParaRPr lang="es-PE" sz="1600" kern="0" dirty="0">
              <a:solidFill>
                <a:prstClr val="black"/>
              </a:solidFill>
              <a:latin typeface="Calibri"/>
              <a:ea typeface="Roboto"/>
              <a:cs typeface="Roboto"/>
              <a:sym typeface="Roboto"/>
            </a:endParaRPr>
          </a:p>
        </p:txBody>
      </p:sp>
      <p:sp>
        <p:nvSpPr>
          <p:cNvPr id="49" name="TextBox 53">
            <a:extLst>
              <a:ext uri="{FF2B5EF4-FFF2-40B4-BE49-F238E27FC236}">
                <a16:creationId xmlns:a16="http://schemas.microsoft.com/office/drawing/2014/main" id="{D9A129B9-BBE6-3AE2-356B-60A0C18CB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9606" y="4739903"/>
            <a:ext cx="2037699" cy="1077218"/>
          </a:xfrm>
          <a:prstGeom prst="rect">
            <a:avLst/>
          </a:prstGeom>
          <a:solidFill>
            <a:srgbClr val="E9F2F7"/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pPr defTabSz="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None/>
              <a:defRPr/>
            </a:pPr>
            <a:r>
              <a:rPr lang="es-PE" sz="1600" kern="0" dirty="0">
                <a:solidFill>
                  <a:prstClr val="black"/>
                </a:solidFill>
                <a:latin typeface="Calibri"/>
                <a:ea typeface="Roboto"/>
                <a:cs typeface="Roboto"/>
                <a:sym typeface="Roboto"/>
              </a:rPr>
              <a:t>-Marco Metodológico.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None/>
              <a:defRPr/>
            </a:pPr>
            <a:r>
              <a:rPr lang="es-PE" sz="1600" kern="0" dirty="0">
                <a:solidFill>
                  <a:prstClr val="black"/>
                </a:solidFill>
                <a:latin typeface="Calibri"/>
                <a:ea typeface="Roboto"/>
                <a:cs typeface="Roboto"/>
                <a:sym typeface="Roboto"/>
              </a:rPr>
              <a:t>-Cuestionario de Autoevaluación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None/>
              <a:defRPr/>
            </a:pPr>
            <a:r>
              <a:rPr lang="es-PE" altLang="es-419" sz="1600" kern="0" dirty="0">
                <a:solidFill>
                  <a:prstClr val="black"/>
                </a:solidFill>
                <a:latin typeface="Calibri"/>
                <a:ea typeface="Roboto"/>
                <a:sym typeface="Roboto"/>
              </a:rPr>
              <a:t>1300 entidades </a:t>
            </a:r>
            <a:endParaRPr lang="ru-RU" altLang="es-419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TextBox 54">
            <a:extLst>
              <a:ext uri="{FF2B5EF4-FFF2-40B4-BE49-F238E27FC236}">
                <a16:creationId xmlns:a16="http://schemas.microsoft.com/office/drawing/2014/main" id="{1E5AE42F-72BA-2984-E070-20F568E75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2779" y="4739903"/>
            <a:ext cx="2131546" cy="1323439"/>
          </a:xfrm>
          <a:prstGeom prst="rect">
            <a:avLst/>
          </a:prstGeom>
          <a:solidFill>
            <a:srgbClr val="E9F2F7"/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pPr defTabSz="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None/>
              <a:defRPr/>
            </a:pPr>
            <a:r>
              <a:rPr lang="es-ES" altLang="es-419" sz="1600" dirty="0">
                <a:solidFill>
                  <a:prstClr val="black"/>
                </a:solidFill>
                <a:latin typeface="Calibri"/>
              </a:rPr>
              <a:t>-Severidad de Riesgos.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None/>
              <a:defRPr/>
            </a:pPr>
            <a:r>
              <a:rPr lang="es-ES" altLang="es-419" sz="1600" dirty="0">
                <a:solidFill>
                  <a:prstClr val="black"/>
                </a:solidFill>
                <a:latin typeface="Calibri"/>
              </a:rPr>
              <a:t>-Exposición de Entidades Públicas.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None/>
              <a:defRPr/>
            </a:pPr>
            <a:r>
              <a:rPr lang="es-ES" altLang="es-419" sz="1600" dirty="0">
                <a:solidFill>
                  <a:prstClr val="black"/>
                </a:solidFill>
                <a:latin typeface="Calibri"/>
              </a:rPr>
              <a:t>-Medidas de mitigación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None/>
              <a:defRPr/>
            </a:pPr>
            <a:r>
              <a:rPr lang="es-ES" altLang="es-419" sz="1600" dirty="0">
                <a:solidFill>
                  <a:prstClr val="black"/>
                </a:solidFill>
                <a:latin typeface="Calibri"/>
              </a:rPr>
              <a:t>(Pilotos)</a:t>
            </a:r>
          </a:p>
        </p:txBody>
      </p:sp>
      <p:sp>
        <p:nvSpPr>
          <p:cNvPr id="51" name="Freeform 8">
            <a:extLst>
              <a:ext uri="{FF2B5EF4-FFF2-40B4-BE49-F238E27FC236}">
                <a16:creationId xmlns:a16="http://schemas.microsoft.com/office/drawing/2014/main" id="{57562BC3-707B-E484-5623-FF47E60D246D}"/>
              </a:ext>
            </a:extLst>
          </p:cNvPr>
          <p:cNvSpPr>
            <a:spLocks noEditPoints="1"/>
          </p:cNvSpPr>
          <p:nvPr/>
        </p:nvSpPr>
        <p:spPr bwMode="auto">
          <a:xfrm>
            <a:off x="7755094" y="1901969"/>
            <a:ext cx="728713" cy="550433"/>
          </a:xfrm>
          <a:custGeom>
            <a:avLst/>
            <a:gdLst>
              <a:gd name="T0" fmla="*/ 2147483646 w 188"/>
              <a:gd name="T1" fmla="*/ 2147483646 h 151"/>
              <a:gd name="T2" fmla="*/ 0 w 188"/>
              <a:gd name="T3" fmla="*/ 2147483646 h 151"/>
              <a:gd name="T4" fmla="*/ 715323631 w 188"/>
              <a:gd name="T5" fmla="*/ 1718099567 h 151"/>
              <a:gd name="T6" fmla="*/ 311009246 w 188"/>
              <a:gd name="T7" fmla="*/ 1718099567 h 151"/>
              <a:gd name="T8" fmla="*/ 311009246 w 188"/>
              <a:gd name="T9" fmla="*/ 2147483646 h 151"/>
              <a:gd name="T10" fmla="*/ 715323631 w 188"/>
              <a:gd name="T11" fmla="*/ 2147483646 h 151"/>
              <a:gd name="T12" fmla="*/ 715323631 w 188"/>
              <a:gd name="T13" fmla="*/ 1718099567 h 151"/>
              <a:gd name="T14" fmla="*/ 1337346067 w 188"/>
              <a:gd name="T15" fmla="*/ 1093335010 h 151"/>
              <a:gd name="T16" fmla="*/ 933031681 w 188"/>
              <a:gd name="T17" fmla="*/ 1093335010 h 151"/>
              <a:gd name="T18" fmla="*/ 933031681 w 188"/>
              <a:gd name="T19" fmla="*/ 2147483646 h 151"/>
              <a:gd name="T20" fmla="*/ 1337346067 w 188"/>
              <a:gd name="T21" fmla="*/ 2147483646 h 151"/>
              <a:gd name="T22" fmla="*/ 1337346067 w 188"/>
              <a:gd name="T23" fmla="*/ 1093335010 h 151"/>
              <a:gd name="T24" fmla="*/ 1974917387 w 188"/>
              <a:gd name="T25" fmla="*/ 1374478863 h 151"/>
              <a:gd name="T26" fmla="*/ 1570603001 w 188"/>
              <a:gd name="T27" fmla="*/ 1374478863 h 151"/>
              <a:gd name="T28" fmla="*/ 1570603001 w 188"/>
              <a:gd name="T29" fmla="*/ 2147483646 h 151"/>
              <a:gd name="T30" fmla="*/ 1974917387 w 188"/>
              <a:gd name="T31" fmla="*/ 2147483646 h 151"/>
              <a:gd name="T32" fmla="*/ 1974917387 w 188"/>
              <a:gd name="T33" fmla="*/ 1374478863 h 151"/>
              <a:gd name="T34" fmla="*/ 2147483646 w 188"/>
              <a:gd name="T35" fmla="*/ 718477857 h 151"/>
              <a:gd name="T36" fmla="*/ 2147483646 w 188"/>
              <a:gd name="T37" fmla="*/ 718477857 h 151"/>
              <a:gd name="T38" fmla="*/ 2147483646 w 188"/>
              <a:gd name="T39" fmla="*/ 2147483646 h 151"/>
              <a:gd name="T40" fmla="*/ 2147483646 w 188"/>
              <a:gd name="T41" fmla="*/ 2147483646 h 151"/>
              <a:gd name="T42" fmla="*/ 2147483646 w 188"/>
              <a:gd name="T43" fmla="*/ 718477857 h 151"/>
              <a:gd name="T44" fmla="*/ 513168410 w 188"/>
              <a:gd name="T45" fmla="*/ 1030858159 h 151"/>
              <a:gd name="T46" fmla="*/ 388761557 w 188"/>
              <a:gd name="T47" fmla="*/ 1140193636 h 151"/>
              <a:gd name="T48" fmla="*/ 513168410 w 188"/>
              <a:gd name="T49" fmla="*/ 1249525161 h 151"/>
              <a:gd name="T50" fmla="*/ 622022435 w 188"/>
              <a:gd name="T51" fmla="*/ 1140193636 h 151"/>
              <a:gd name="T52" fmla="*/ 513168410 w 188"/>
              <a:gd name="T53" fmla="*/ 1030858159 h 151"/>
              <a:gd name="T54" fmla="*/ 1135186902 w 188"/>
              <a:gd name="T55" fmla="*/ 421715779 h 151"/>
              <a:gd name="T56" fmla="*/ 1026332877 w 188"/>
              <a:gd name="T57" fmla="*/ 531047304 h 151"/>
              <a:gd name="T58" fmla="*/ 1135186902 w 188"/>
              <a:gd name="T59" fmla="*/ 656001006 h 151"/>
              <a:gd name="T60" fmla="*/ 1259593755 w 188"/>
              <a:gd name="T61" fmla="*/ 531047304 h 151"/>
              <a:gd name="T62" fmla="*/ 1135186902 w 188"/>
              <a:gd name="T63" fmla="*/ 421715779 h 151"/>
              <a:gd name="T64" fmla="*/ 1772758222 w 188"/>
              <a:gd name="T65" fmla="*/ 718477857 h 151"/>
              <a:gd name="T66" fmla="*/ 1663904197 w 188"/>
              <a:gd name="T67" fmla="*/ 843431559 h 151"/>
              <a:gd name="T68" fmla="*/ 1772758222 w 188"/>
              <a:gd name="T69" fmla="*/ 952763083 h 151"/>
              <a:gd name="T70" fmla="*/ 1881612247 w 188"/>
              <a:gd name="T71" fmla="*/ 843431559 h 151"/>
              <a:gd name="T72" fmla="*/ 1772758222 w 188"/>
              <a:gd name="T73" fmla="*/ 718477857 h 151"/>
              <a:gd name="T74" fmla="*/ 2147483646 w 188"/>
              <a:gd name="T75" fmla="*/ 0 h 151"/>
              <a:gd name="T76" fmla="*/ 2147483646 w 188"/>
              <a:gd name="T77" fmla="*/ 109335477 h 151"/>
              <a:gd name="T78" fmla="*/ 2147483646 w 188"/>
              <a:gd name="T79" fmla="*/ 234285226 h 151"/>
              <a:gd name="T80" fmla="*/ 2147483646 w 188"/>
              <a:gd name="T81" fmla="*/ 109335477 h 151"/>
              <a:gd name="T82" fmla="*/ 2147483646 w 188"/>
              <a:gd name="T83" fmla="*/ 0 h 151"/>
              <a:gd name="T84" fmla="*/ 1850510533 w 188"/>
              <a:gd name="T85" fmla="*/ 749714306 h 151"/>
              <a:gd name="T86" fmla="*/ 2147483646 w 188"/>
              <a:gd name="T87" fmla="*/ 203048777 h 151"/>
              <a:gd name="T88" fmla="*/ 1244040927 w 188"/>
              <a:gd name="T89" fmla="*/ 593524155 h 151"/>
              <a:gd name="T90" fmla="*/ 1663904197 w 188"/>
              <a:gd name="T91" fmla="*/ 796572932 h 151"/>
              <a:gd name="T92" fmla="*/ 1057434591 w 188"/>
              <a:gd name="T93" fmla="*/ 609146332 h 151"/>
              <a:gd name="T94" fmla="*/ 590920722 w 188"/>
              <a:gd name="T95" fmla="*/ 1062098561 h 15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88" h="151">
                <a:moveTo>
                  <a:pt x="188" y="151"/>
                </a:moveTo>
                <a:cubicBezTo>
                  <a:pt x="0" y="151"/>
                  <a:pt x="0" y="151"/>
                  <a:pt x="0" y="151"/>
                </a:cubicBezTo>
                <a:moveTo>
                  <a:pt x="46" y="110"/>
                </a:moveTo>
                <a:cubicBezTo>
                  <a:pt x="20" y="110"/>
                  <a:pt x="20" y="110"/>
                  <a:pt x="20" y="110"/>
                </a:cubicBezTo>
                <a:cubicBezTo>
                  <a:pt x="20" y="151"/>
                  <a:pt x="20" y="151"/>
                  <a:pt x="20" y="151"/>
                </a:cubicBezTo>
                <a:cubicBezTo>
                  <a:pt x="46" y="151"/>
                  <a:pt x="46" y="151"/>
                  <a:pt x="46" y="151"/>
                </a:cubicBezTo>
                <a:lnTo>
                  <a:pt x="46" y="110"/>
                </a:lnTo>
                <a:close/>
                <a:moveTo>
                  <a:pt x="86" y="70"/>
                </a:moveTo>
                <a:cubicBezTo>
                  <a:pt x="60" y="70"/>
                  <a:pt x="60" y="70"/>
                  <a:pt x="60" y="70"/>
                </a:cubicBezTo>
                <a:cubicBezTo>
                  <a:pt x="60" y="151"/>
                  <a:pt x="60" y="151"/>
                  <a:pt x="60" y="151"/>
                </a:cubicBezTo>
                <a:cubicBezTo>
                  <a:pt x="86" y="151"/>
                  <a:pt x="86" y="151"/>
                  <a:pt x="86" y="151"/>
                </a:cubicBezTo>
                <a:lnTo>
                  <a:pt x="86" y="70"/>
                </a:lnTo>
                <a:close/>
                <a:moveTo>
                  <a:pt x="127" y="88"/>
                </a:moveTo>
                <a:cubicBezTo>
                  <a:pt x="101" y="88"/>
                  <a:pt x="101" y="88"/>
                  <a:pt x="101" y="88"/>
                </a:cubicBezTo>
                <a:cubicBezTo>
                  <a:pt x="101" y="151"/>
                  <a:pt x="101" y="151"/>
                  <a:pt x="101" y="151"/>
                </a:cubicBezTo>
                <a:cubicBezTo>
                  <a:pt x="127" y="151"/>
                  <a:pt x="127" y="151"/>
                  <a:pt x="127" y="151"/>
                </a:cubicBezTo>
                <a:lnTo>
                  <a:pt x="127" y="88"/>
                </a:lnTo>
                <a:close/>
                <a:moveTo>
                  <a:pt x="167" y="46"/>
                </a:moveTo>
                <a:cubicBezTo>
                  <a:pt x="142" y="46"/>
                  <a:pt x="142" y="46"/>
                  <a:pt x="142" y="46"/>
                </a:cubicBezTo>
                <a:cubicBezTo>
                  <a:pt x="142" y="151"/>
                  <a:pt x="142" y="151"/>
                  <a:pt x="142" y="151"/>
                </a:cubicBezTo>
                <a:cubicBezTo>
                  <a:pt x="167" y="151"/>
                  <a:pt x="167" y="151"/>
                  <a:pt x="167" y="151"/>
                </a:cubicBezTo>
                <a:lnTo>
                  <a:pt x="167" y="46"/>
                </a:lnTo>
                <a:close/>
                <a:moveTo>
                  <a:pt x="33" y="66"/>
                </a:moveTo>
                <a:cubicBezTo>
                  <a:pt x="29" y="66"/>
                  <a:pt x="25" y="69"/>
                  <a:pt x="25" y="73"/>
                </a:cubicBezTo>
                <a:cubicBezTo>
                  <a:pt x="25" y="77"/>
                  <a:pt x="29" y="80"/>
                  <a:pt x="33" y="80"/>
                </a:cubicBezTo>
                <a:cubicBezTo>
                  <a:pt x="37" y="80"/>
                  <a:pt x="40" y="77"/>
                  <a:pt x="40" y="73"/>
                </a:cubicBezTo>
                <a:cubicBezTo>
                  <a:pt x="40" y="69"/>
                  <a:pt x="37" y="66"/>
                  <a:pt x="33" y="66"/>
                </a:cubicBezTo>
                <a:close/>
                <a:moveTo>
                  <a:pt x="73" y="27"/>
                </a:moveTo>
                <a:cubicBezTo>
                  <a:pt x="69" y="27"/>
                  <a:pt x="66" y="30"/>
                  <a:pt x="66" y="34"/>
                </a:cubicBezTo>
                <a:cubicBezTo>
                  <a:pt x="66" y="38"/>
                  <a:pt x="69" y="42"/>
                  <a:pt x="73" y="42"/>
                </a:cubicBezTo>
                <a:cubicBezTo>
                  <a:pt x="77" y="42"/>
                  <a:pt x="81" y="38"/>
                  <a:pt x="81" y="34"/>
                </a:cubicBezTo>
                <a:cubicBezTo>
                  <a:pt x="81" y="30"/>
                  <a:pt x="77" y="27"/>
                  <a:pt x="73" y="27"/>
                </a:cubicBezTo>
                <a:close/>
                <a:moveTo>
                  <a:pt x="114" y="46"/>
                </a:moveTo>
                <a:cubicBezTo>
                  <a:pt x="110" y="46"/>
                  <a:pt x="107" y="50"/>
                  <a:pt x="107" y="54"/>
                </a:cubicBezTo>
                <a:cubicBezTo>
                  <a:pt x="107" y="58"/>
                  <a:pt x="110" y="61"/>
                  <a:pt x="114" y="61"/>
                </a:cubicBezTo>
                <a:cubicBezTo>
                  <a:pt x="118" y="61"/>
                  <a:pt x="121" y="58"/>
                  <a:pt x="121" y="54"/>
                </a:cubicBezTo>
                <a:cubicBezTo>
                  <a:pt x="121" y="50"/>
                  <a:pt x="118" y="46"/>
                  <a:pt x="114" y="46"/>
                </a:cubicBezTo>
                <a:close/>
                <a:moveTo>
                  <a:pt x="155" y="0"/>
                </a:moveTo>
                <a:cubicBezTo>
                  <a:pt x="150" y="0"/>
                  <a:pt x="147" y="3"/>
                  <a:pt x="147" y="7"/>
                </a:cubicBezTo>
                <a:cubicBezTo>
                  <a:pt x="147" y="12"/>
                  <a:pt x="150" y="15"/>
                  <a:pt x="155" y="15"/>
                </a:cubicBezTo>
                <a:cubicBezTo>
                  <a:pt x="159" y="15"/>
                  <a:pt x="162" y="12"/>
                  <a:pt x="162" y="7"/>
                </a:cubicBezTo>
                <a:cubicBezTo>
                  <a:pt x="162" y="3"/>
                  <a:pt x="159" y="0"/>
                  <a:pt x="155" y="0"/>
                </a:cubicBezTo>
                <a:close/>
                <a:moveTo>
                  <a:pt x="119" y="48"/>
                </a:moveTo>
                <a:cubicBezTo>
                  <a:pt x="150" y="13"/>
                  <a:pt x="150" y="13"/>
                  <a:pt x="150" y="13"/>
                </a:cubicBezTo>
                <a:moveTo>
                  <a:pt x="80" y="38"/>
                </a:moveTo>
                <a:cubicBezTo>
                  <a:pt x="107" y="51"/>
                  <a:pt x="107" y="51"/>
                  <a:pt x="107" y="51"/>
                </a:cubicBezTo>
                <a:moveTo>
                  <a:pt x="68" y="39"/>
                </a:moveTo>
                <a:cubicBezTo>
                  <a:pt x="38" y="68"/>
                  <a:pt x="38" y="68"/>
                  <a:pt x="38" y="68"/>
                </a:cubicBezTo>
              </a:path>
            </a:pathLst>
          </a:custGeom>
          <a:noFill/>
          <a:ln w="20638" cap="rnd">
            <a:solidFill>
              <a:sysClr val="windowText" lastClr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457200">
              <a:defRPr/>
            </a:pPr>
            <a:endParaRPr lang="es-419" sz="1600" kern="0">
              <a:solidFill>
                <a:prstClr val="black"/>
              </a:solidFill>
            </a:endParaRPr>
          </a:p>
        </p:txBody>
      </p:sp>
      <p:pic>
        <p:nvPicPr>
          <p:cNvPr id="52" name="Imagen 51" descr="Forma, Flecha&#10;&#10;Descripción generada automáticamente">
            <a:extLst>
              <a:ext uri="{FF2B5EF4-FFF2-40B4-BE49-F238E27FC236}">
                <a16:creationId xmlns:a16="http://schemas.microsoft.com/office/drawing/2014/main" id="{62634AF7-E06C-E84C-07A2-CF8E3C48254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3012" y="1833955"/>
            <a:ext cx="1011147" cy="741061"/>
          </a:xfrm>
          <a:prstGeom prst="rect">
            <a:avLst/>
          </a:prstGeom>
        </p:spPr>
      </p:pic>
      <p:pic>
        <p:nvPicPr>
          <p:cNvPr id="53" name="Picture 2" descr="Diagnóstico - Iconos gratis de médico">
            <a:extLst>
              <a:ext uri="{FF2B5EF4-FFF2-40B4-BE49-F238E27FC236}">
                <a16:creationId xmlns:a16="http://schemas.microsoft.com/office/drawing/2014/main" id="{3936EE66-6352-A2AF-3B75-04DED22A4B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19443" y="1818691"/>
            <a:ext cx="779732" cy="67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Imagen 53" descr="Patrón de fondo&#10;&#10;Descripción generada automáticamente">
            <a:extLst>
              <a:ext uri="{FF2B5EF4-FFF2-40B4-BE49-F238E27FC236}">
                <a16:creationId xmlns:a16="http://schemas.microsoft.com/office/drawing/2014/main" id="{0FFD3944-5CEF-42F9-AB96-D1E35BAFCB32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424" y="1910277"/>
            <a:ext cx="868862" cy="747157"/>
          </a:xfrm>
          <a:prstGeom prst="rect">
            <a:avLst/>
          </a:prstGeom>
        </p:spPr>
      </p:pic>
      <p:sp>
        <p:nvSpPr>
          <p:cNvPr id="55" name="Google Shape;446;p22">
            <a:extLst>
              <a:ext uri="{FF2B5EF4-FFF2-40B4-BE49-F238E27FC236}">
                <a16:creationId xmlns:a16="http://schemas.microsoft.com/office/drawing/2014/main" id="{87812CC4-6885-3143-4BE7-0CA14DA6141C}"/>
              </a:ext>
            </a:extLst>
          </p:cNvPr>
          <p:cNvSpPr txBox="1"/>
          <p:nvPr/>
        </p:nvSpPr>
        <p:spPr>
          <a:xfrm>
            <a:off x="3381813" y="3116792"/>
            <a:ext cx="864286" cy="404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defTabSz="457200">
              <a:buClr>
                <a:srgbClr val="000000"/>
              </a:buClr>
              <a:defRPr/>
            </a:pPr>
            <a:r>
              <a:rPr lang="en-US" sz="2400" b="1" kern="0" dirty="0">
                <a:solidFill>
                  <a:srgbClr val="4E7FBB"/>
                </a:solidFill>
                <a:latin typeface="Qualy" panose="02000800000000000000" pitchFamily="2" charset="0"/>
                <a:ea typeface="Roboto"/>
                <a:cs typeface="Roboto"/>
                <a:sym typeface="Roboto"/>
              </a:rPr>
              <a:t>2019</a:t>
            </a:r>
          </a:p>
        </p:txBody>
      </p:sp>
      <p:sp>
        <p:nvSpPr>
          <p:cNvPr id="56" name="Google Shape;446;p22">
            <a:extLst>
              <a:ext uri="{FF2B5EF4-FFF2-40B4-BE49-F238E27FC236}">
                <a16:creationId xmlns:a16="http://schemas.microsoft.com/office/drawing/2014/main" id="{03D2639F-9E46-A26B-0114-40114B71197E}"/>
              </a:ext>
            </a:extLst>
          </p:cNvPr>
          <p:cNvSpPr txBox="1"/>
          <p:nvPr/>
        </p:nvSpPr>
        <p:spPr>
          <a:xfrm>
            <a:off x="1127147" y="3096110"/>
            <a:ext cx="822276" cy="404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defTabSz="457200">
              <a:buClr>
                <a:srgbClr val="000000"/>
              </a:buClr>
              <a:defRPr/>
            </a:pPr>
            <a:r>
              <a:rPr lang="en-US" sz="2400" b="1" kern="0" dirty="0">
                <a:solidFill>
                  <a:srgbClr val="819B4A"/>
                </a:solidFill>
                <a:latin typeface="Qualy" panose="02000800000000000000" pitchFamily="2" charset="0"/>
                <a:ea typeface="Roboto"/>
                <a:cs typeface="Roboto"/>
                <a:sym typeface="Roboto"/>
              </a:rPr>
              <a:t>2018</a:t>
            </a:r>
          </a:p>
        </p:txBody>
      </p:sp>
      <p:sp>
        <p:nvSpPr>
          <p:cNvPr id="57" name="Google Shape;446;p22">
            <a:extLst>
              <a:ext uri="{FF2B5EF4-FFF2-40B4-BE49-F238E27FC236}">
                <a16:creationId xmlns:a16="http://schemas.microsoft.com/office/drawing/2014/main" id="{6A1ECFE6-2D73-801E-EF76-D8376A01EE6F}"/>
              </a:ext>
            </a:extLst>
          </p:cNvPr>
          <p:cNvSpPr txBox="1"/>
          <p:nvPr/>
        </p:nvSpPr>
        <p:spPr>
          <a:xfrm>
            <a:off x="5419995" y="3103158"/>
            <a:ext cx="1253923" cy="404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defTabSz="457200">
              <a:buClr>
                <a:srgbClr val="000000"/>
              </a:buClr>
              <a:defRPr/>
            </a:pPr>
            <a:r>
              <a:rPr lang="en-US" sz="2400" b="1" kern="0" dirty="0">
                <a:solidFill>
                  <a:srgbClr val="F09244"/>
                </a:solidFill>
                <a:latin typeface="Qualy" panose="02000800000000000000" pitchFamily="2" charset="0"/>
                <a:ea typeface="Roboto"/>
                <a:cs typeface="Roboto"/>
                <a:sym typeface="Roboto"/>
              </a:rPr>
              <a:t>2020/21</a:t>
            </a:r>
          </a:p>
        </p:txBody>
      </p:sp>
      <p:sp>
        <p:nvSpPr>
          <p:cNvPr id="58" name="Google Shape;446;p22">
            <a:extLst>
              <a:ext uri="{FF2B5EF4-FFF2-40B4-BE49-F238E27FC236}">
                <a16:creationId xmlns:a16="http://schemas.microsoft.com/office/drawing/2014/main" id="{C4D17142-E742-3429-50B5-10B8FC9AC083}"/>
              </a:ext>
            </a:extLst>
          </p:cNvPr>
          <p:cNvSpPr txBox="1"/>
          <p:nvPr/>
        </p:nvSpPr>
        <p:spPr>
          <a:xfrm>
            <a:off x="7724869" y="3130008"/>
            <a:ext cx="944818" cy="404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defTabSz="457200">
              <a:buClr>
                <a:srgbClr val="000000"/>
              </a:buClr>
              <a:defRPr/>
            </a:pPr>
            <a:r>
              <a:rPr lang="en-US" sz="2400" b="1" kern="0" dirty="0">
                <a:solidFill>
                  <a:srgbClr val="765D96"/>
                </a:solidFill>
                <a:latin typeface="Qualy" panose="02000800000000000000" pitchFamily="2" charset="0"/>
                <a:ea typeface="Roboto"/>
                <a:cs typeface="Roboto"/>
                <a:sym typeface="Roboto"/>
              </a:rPr>
              <a:t>2021</a:t>
            </a:r>
          </a:p>
        </p:txBody>
      </p:sp>
      <p:grpSp>
        <p:nvGrpSpPr>
          <p:cNvPr id="59" name="Group 16">
            <a:extLst>
              <a:ext uri="{FF2B5EF4-FFF2-40B4-BE49-F238E27FC236}">
                <a16:creationId xmlns:a16="http://schemas.microsoft.com/office/drawing/2014/main" id="{AA7A9658-A1F5-FEB3-5F85-42512066F49E}"/>
              </a:ext>
            </a:extLst>
          </p:cNvPr>
          <p:cNvGrpSpPr>
            <a:grpSpLocks/>
          </p:cNvGrpSpPr>
          <p:nvPr/>
        </p:nvGrpSpPr>
        <p:grpSpPr bwMode="auto">
          <a:xfrm>
            <a:off x="9450126" y="1598682"/>
            <a:ext cx="1637780" cy="1618912"/>
            <a:chOff x="1514475" y="2338388"/>
            <a:chExt cx="1403350" cy="1614488"/>
          </a:xfrm>
        </p:grpSpPr>
        <p:sp>
          <p:nvSpPr>
            <p:cNvPr id="60" name="Freeform 6">
              <a:extLst>
                <a:ext uri="{FF2B5EF4-FFF2-40B4-BE49-F238E27FC236}">
                  <a16:creationId xmlns:a16="http://schemas.microsoft.com/office/drawing/2014/main" id="{BA471486-D2C8-E0EB-7F05-44A78FEA76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4475" y="2338388"/>
              <a:ext cx="1403350" cy="1614488"/>
            </a:xfrm>
            <a:custGeom>
              <a:avLst/>
              <a:gdLst>
                <a:gd name="T0" fmla="*/ 369 w 369"/>
                <a:gd name="T1" fmla="*/ 184 h 424"/>
                <a:gd name="T2" fmla="*/ 184 w 369"/>
                <a:gd name="T3" fmla="*/ 0 h 424"/>
                <a:gd name="T4" fmla="*/ 0 w 369"/>
                <a:gd name="T5" fmla="*/ 184 h 424"/>
                <a:gd name="T6" fmla="*/ 151 w 369"/>
                <a:gd name="T7" fmla="*/ 366 h 424"/>
                <a:gd name="T8" fmla="*/ 184 w 369"/>
                <a:gd name="T9" fmla="*/ 424 h 424"/>
                <a:gd name="T10" fmla="*/ 218 w 369"/>
                <a:gd name="T11" fmla="*/ 366 h 424"/>
                <a:gd name="T12" fmla="*/ 369 w 369"/>
                <a:gd name="T13" fmla="*/ 18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9" h="424">
                  <a:moveTo>
                    <a:pt x="369" y="184"/>
                  </a:moveTo>
                  <a:cubicBezTo>
                    <a:pt x="369" y="82"/>
                    <a:pt x="286" y="0"/>
                    <a:pt x="184" y="0"/>
                  </a:cubicBezTo>
                  <a:cubicBezTo>
                    <a:pt x="82" y="0"/>
                    <a:pt x="0" y="82"/>
                    <a:pt x="0" y="184"/>
                  </a:cubicBezTo>
                  <a:cubicBezTo>
                    <a:pt x="0" y="275"/>
                    <a:pt x="65" y="350"/>
                    <a:pt x="151" y="366"/>
                  </a:cubicBezTo>
                  <a:cubicBezTo>
                    <a:pt x="184" y="424"/>
                    <a:pt x="184" y="424"/>
                    <a:pt x="184" y="424"/>
                  </a:cubicBezTo>
                  <a:cubicBezTo>
                    <a:pt x="218" y="366"/>
                    <a:pt x="218" y="366"/>
                    <a:pt x="218" y="366"/>
                  </a:cubicBezTo>
                  <a:cubicBezTo>
                    <a:pt x="304" y="350"/>
                    <a:pt x="369" y="275"/>
                    <a:pt x="369" y="184"/>
                  </a:cubicBezTo>
                  <a:close/>
                </a:path>
              </a:pathLst>
            </a:custGeom>
            <a:solidFill>
              <a:srgbClr val="FE4D01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ru-RU" sz="2400">
                <a:solidFill>
                  <a:prstClr val="black"/>
                </a:solidFill>
              </a:endParaRPr>
            </a:p>
          </p:txBody>
        </p:sp>
        <p:sp>
          <p:nvSpPr>
            <p:cNvPr id="61" name="Oval 21">
              <a:extLst>
                <a:ext uri="{FF2B5EF4-FFF2-40B4-BE49-F238E27FC236}">
                  <a16:creationId xmlns:a16="http://schemas.microsoft.com/office/drawing/2014/main" id="{26904832-CD0E-B78A-2CDC-C19CA859D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9263" y="2546350"/>
              <a:ext cx="989012" cy="98742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outerShdw blurRad="127000" dist="63500" dir="2700000" algn="tl" rotWithShape="0">
                <a:prstClr val="black">
                  <a:alpha val="5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sz="2400">
                <a:solidFill>
                  <a:prstClr val="black"/>
                </a:solidFill>
              </a:endParaRPr>
            </a:p>
          </p:txBody>
        </p:sp>
      </p:grpSp>
      <p:sp>
        <p:nvSpPr>
          <p:cNvPr id="62" name="Freeform 26">
            <a:extLst>
              <a:ext uri="{FF2B5EF4-FFF2-40B4-BE49-F238E27FC236}">
                <a16:creationId xmlns:a16="http://schemas.microsoft.com/office/drawing/2014/main" id="{DA733148-D1F2-4E2C-E15D-10DD1BE251C9}"/>
              </a:ext>
            </a:extLst>
          </p:cNvPr>
          <p:cNvSpPr>
            <a:spLocks noEditPoints="1"/>
          </p:cNvSpPr>
          <p:nvPr/>
        </p:nvSpPr>
        <p:spPr bwMode="auto">
          <a:xfrm>
            <a:off x="10449980" y="3831896"/>
            <a:ext cx="75656" cy="540045"/>
          </a:xfrm>
          <a:custGeom>
            <a:avLst/>
            <a:gdLst>
              <a:gd name="T0" fmla="*/ 7 w 14"/>
              <a:gd name="T1" fmla="*/ 129 h 129"/>
              <a:gd name="T2" fmla="*/ 2 w 14"/>
              <a:gd name="T3" fmla="*/ 127 h 129"/>
              <a:gd name="T4" fmla="*/ 0 w 14"/>
              <a:gd name="T5" fmla="*/ 122 h 129"/>
              <a:gd name="T6" fmla="*/ 2 w 14"/>
              <a:gd name="T7" fmla="*/ 117 h 129"/>
              <a:gd name="T8" fmla="*/ 12 w 14"/>
              <a:gd name="T9" fmla="*/ 117 h 129"/>
              <a:gd name="T10" fmla="*/ 14 w 14"/>
              <a:gd name="T11" fmla="*/ 122 h 129"/>
              <a:gd name="T12" fmla="*/ 12 w 14"/>
              <a:gd name="T13" fmla="*/ 127 h 129"/>
              <a:gd name="T14" fmla="*/ 7 w 14"/>
              <a:gd name="T15" fmla="*/ 129 h 129"/>
              <a:gd name="T16" fmla="*/ 7 w 14"/>
              <a:gd name="T17" fmla="*/ 100 h 129"/>
              <a:gd name="T18" fmla="*/ 7 w 14"/>
              <a:gd name="T19" fmla="*/ 100 h 129"/>
              <a:gd name="T20" fmla="*/ 14 w 14"/>
              <a:gd name="T21" fmla="*/ 93 h 129"/>
              <a:gd name="T22" fmla="*/ 14 w 14"/>
              <a:gd name="T23" fmla="*/ 93 h 129"/>
              <a:gd name="T24" fmla="*/ 7 w 14"/>
              <a:gd name="T25" fmla="*/ 86 h 129"/>
              <a:gd name="T26" fmla="*/ 7 w 14"/>
              <a:gd name="T27" fmla="*/ 86 h 129"/>
              <a:gd name="T28" fmla="*/ 0 w 14"/>
              <a:gd name="T29" fmla="*/ 93 h 129"/>
              <a:gd name="T30" fmla="*/ 7 w 14"/>
              <a:gd name="T31" fmla="*/ 100 h 129"/>
              <a:gd name="T32" fmla="*/ 7 w 14"/>
              <a:gd name="T33" fmla="*/ 72 h 129"/>
              <a:gd name="T34" fmla="*/ 7 w 14"/>
              <a:gd name="T35" fmla="*/ 72 h 129"/>
              <a:gd name="T36" fmla="*/ 14 w 14"/>
              <a:gd name="T37" fmla="*/ 65 h 129"/>
              <a:gd name="T38" fmla="*/ 14 w 14"/>
              <a:gd name="T39" fmla="*/ 65 h 129"/>
              <a:gd name="T40" fmla="*/ 7 w 14"/>
              <a:gd name="T41" fmla="*/ 58 h 129"/>
              <a:gd name="T42" fmla="*/ 7 w 14"/>
              <a:gd name="T43" fmla="*/ 58 h 129"/>
              <a:gd name="T44" fmla="*/ 0 w 14"/>
              <a:gd name="T45" fmla="*/ 65 h 129"/>
              <a:gd name="T46" fmla="*/ 7 w 14"/>
              <a:gd name="T47" fmla="*/ 72 h 129"/>
              <a:gd name="T48" fmla="*/ 7 w 14"/>
              <a:gd name="T49" fmla="*/ 43 h 129"/>
              <a:gd name="T50" fmla="*/ 7 w 14"/>
              <a:gd name="T51" fmla="*/ 43 h 129"/>
              <a:gd name="T52" fmla="*/ 14 w 14"/>
              <a:gd name="T53" fmla="*/ 36 h 129"/>
              <a:gd name="T54" fmla="*/ 14 w 14"/>
              <a:gd name="T55" fmla="*/ 36 h 129"/>
              <a:gd name="T56" fmla="*/ 7 w 14"/>
              <a:gd name="T57" fmla="*/ 29 h 129"/>
              <a:gd name="T58" fmla="*/ 7 w 14"/>
              <a:gd name="T59" fmla="*/ 29 h 129"/>
              <a:gd name="T60" fmla="*/ 0 w 14"/>
              <a:gd name="T61" fmla="*/ 36 h 129"/>
              <a:gd name="T62" fmla="*/ 7 w 14"/>
              <a:gd name="T63" fmla="*/ 43 h 129"/>
              <a:gd name="T64" fmla="*/ 12 w 14"/>
              <a:gd name="T65" fmla="*/ 13 h 129"/>
              <a:gd name="T66" fmla="*/ 14 w 14"/>
              <a:gd name="T67" fmla="*/ 8 h 129"/>
              <a:gd name="T68" fmla="*/ 12 w 14"/>
              <a:gd name="T69" fmla="*/ 3 h 129"/>
              <a:gd name="T70" fmla="*/ 2 w 14"/>
              <a:gd name="T71" fmla="*/ 3 h 129"/>
              <a:gd name="T72" fmla="*/ 0 w 14"/>
              <a:gd name="T73" fmla="*/ 8 h 129"/>
              <a:gd name="T74" fmla="*/ 2 w 14"/>
              <a:gd name="T75" fmla="*/ 13 h 129"/>
              <a:gd name="T76" fmla="*/ 7 w 14"/>
              <a:gd name="T77" fmla="*/ 15 h 129"/>
              <a:gd name="T78" fmla="*/ 12 w 14"/>
              <a:gd name="T79" fmla="*/ 13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4" h="129">
                <a:moveTo>
                  <a:pt x="7" y="129"/>
                </a:moveTo>
                <a:cubicBezTo>
                  <a:pt x="5" y="129"/>
                  <a:pt x="4" y="128"/>
                  <a:pt x="2" y="127"/>
                </a:cubicBezTo>
                <a:cubicBezTo>
                  <a:pt x="1" y="125"/>
                  <a:pt x="0" y="123"/>
                  <a:pt x="0" y="122"/>
                </a:cubicBezTo>
                <a:cubicBezTo>
                  <a:pt x="0" y="120"/>
                  <a:pt x="1" y="118"/>
                  <a:pt x="2" y="117"/>
                </a:cubicBezTo>
                <a:cubicBezTo>
                  <a:pt x="5" y="114"/>
                  <a:pt x="10" y="114"/>
                  <a:pt x="12" y="117"/>
                </a:cubicBezTo>
                <a:cubicBezTo>
                  <a:pt x="14" y="118"/>
                  <a:pt x="14" y="120"/>
                  <a:pt x="14" y="122"/>
                </a:cubicBezTo>
                <a:cubicBezTo>
                  <a:pt x="14" y="123"/>
                  <a:pt x="14" y="125"/>
                  <a:pt x="12" y="127"/>
                </a:cubicBezTo>
                <a:cubicBezTo>
                  <a:pt x="11" y="128"/>
                  <a:pt x="9" y="129"/>
                  <a:pt x="7" y="129"/>
                </a:cubicBezTo>
                <a:close/>
                <a:moveTo>
                  <a:pt x="7" y="100"/>
                </a:moveTo>
                <a:cubicBezTo>
                  <a:pt x="7" y="100"/>
                  <a:pt x="7" y="100"/>
                  <a:pt x="7" y="100"/>
                </a:cubicBezTo>
                <a:cubicBezTo>
                  <a:pt x="11" y="100"/>
                  <a:pt x="14" y="97"/>
                  <a:pt x="14" y="93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89"/>
                  <a:pt x="11" y="86"/>
                  <a:pt x="7" y="86"/>
                </a:cubicBezTo>
                <a:cubicBezTo>
                  <a:pt x="7" y="86"/>
                  <a:pt x="7" y="86"/>
                  <a:pt x="7" y="86"/>
                </a:cubicBezTo>
                <a:cubicBezTo>
                  <a:pt x="3" y="86"/>
                  <a:pt x="0" y="89"/>
                  <a:pt x="0" y="93"/>
                </a:cubicBezTo>
                <a:cubicBezTo>
                  <a:pt x="0" y="97"/>
                  <a:pt x="3" y="100"/>
                  <a:pt x="7" y="100"/>
                </a:cubicBezTo>
                <a:close/>
                <a:moveTo>
                  <a:pt x="7" y="72"/>
                </a:moveTo>
                <a:cubicBezTo>
                  <a:pt x="7" y="72"/>
                  <a:pt x="7" y="72"/>
                  <a:pt x="7" y="72"/>
                </a:cubicBezTo>
                <a:cubicBezTo>
                  <a:pt x="11" y="72"/>
                  <a:pt x="14" y="69"/>
                  <a:pt x="14" y="65"/>
                </a:cubicBezTo>
                <a:cubicBezTo>
                  <a:pt x="14" y="65"/>
                  <a:pt x="14" y="65"/>
                  <a:pt x="14" y="65"/>
                </a:cubicBezTo>
                <a:cubicBezTo>
                  <a:pt x="14" y="61"/>
                  <a:pt x="11" y="58"/>
                  <a:pt x="7" y="58"/>
                </a:cubicBezTo>
                <a:cubicBezTo>
                  <a:pt x="7" y="58"/>
                  <a:pt x="7" y="58"/>
                  <a:pt x="7" y="58"/>
                </a:cubicBezTo>
                <a:cubicBezTo>
                  <a:pt x="3" y="58"/>
                  <a:pt x="0" y="61"/>
                  <a:pt x="0" y="65"/>
                </a:cubicBezTo>
                <a:cubicBezTo>
                  <a:pt x="0" y="69"/>
                  <a:pt x="3" y="72"/>
                  <a:pt x="7" y="72"/>
                </a:cubicBezTo>
                <a:close/>
                <a:moveTo>
                  <a:pt x="7" y="43"/>
                </a:moveTo>
                <a:cubicBezTo>
                  <a:pt x="7" y="43"/>
                  <a:pt x="7" y="43"/>
                  <a:pt x="7" y="43"/>
                </a:cubicBezTo>
                <a:cubicBezTo>
                  <a:pt x="11" y="43"/>
                  <a:pt x="14" y="40"/>
                  <a:pt x="14" y="36"/>
                </a:cubicBezTo>
                <a:cubicBezTo>
                  <a:pt x="14" y="36"/>
                  <a:pt x="14" y="36"/>
                  <a:pt x="14" y="36"/>
                </a:cubicBezTo>
                <a:cubicBezTo>
                  <a:pt x="14" y="32"/>
                  <a:pt x="11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3" y="29"/>
                  <a:pt x="0" y="32"/>
                  <a:pt x="0" y="36"/>
                </a:cubicBezTo>
                <a:cubicBezTo>
                  <a:pt x="0" y="40"/>
                  <a:pt x="3" y="43"/>
                  <a:pt x="7" y="43"/>
                </a:cubicBezTo>
                <a:close/>
                <a:moveTo>
                  <a:pt x="12" y="13"/>
                </a:moveTo>
                <a:cubicBezTo>
                  <a:pt x="14" y="11"/>
                  <a:pt x="14" y="10"/>
                  <a:pt x="14" y="8"/>
                </a:cubicBezTo>
                <a:cubicBezTo>
                  <a:pt x="14" y="6"/>
                  <a:pt x="14" y="4"/>
                  <a:pt x="12" y="3"/>
                </a:cubicBezTo>
                <a:cubicBezTo>
                  <a:pt x="10" y="0"/>
                  <a:pt x="5" y="0"/>
                  <a:pt x="2" y="3"/>
                </a:cubicBezTo>
                <a:cubicBezTo>
                  <a:pt x="1" y="4"/>
                  <a:pt x="0" y="6"/>
                  <a:pt x="0" y="8"/>
                </a:cubicBezTo>
                <a:cubicBezTo>
                  <a:pt x="0" y="10"/>
                  <a:pt x="1" y="11"/>
                  <a:pt x="2" y="13"/>
                </a:cubicBezTo>
                <a:cubicBezTo>
                  <a:pt x="4" y="14"/>
                  <a:pt x="5" y="15"/>
                  <a:pt x="7" y="15"/>
                </a:cubicBezTo>
                <a:cubicBezTo>
                  <a:pt x="9" y="15"/>
                  <a:pt x="11" y="14"/>
                  <a:pt x="12" y="13"/>
                </a:cubicBezTo>
                <a:close/>
              </a:path>
            </a:pathLst>
          </a:custGeom>
          <a:solidFill>
            <a:srgbClr val="FE4D0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63" name="TextBox 51">
            <a:extLst>
              <a:ext uri="{FF2B5EF4-FFF2-40B4-BE49-F238E27FC236}">
                <a16:creationId xmlns:a16="http://schemas.microsoft.com/office/drawing/2014/main" id="{3A829982-85F8-A409-DB83-6D7245613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2561" y="4693131"/>
            <a:ext cx="2264764" cy="1323439"/>
          </a:xfrm>
          <a:prstGeom prst="rect">
            <a:avLst/>
          </a:prstGeom>
          <a:solidFill>
            <a:srgbClr val="E9F2F7"/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pPr marL="88900" indent="-88900" defTabSz="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Tx/>
              <a:buChar char="-"/>
              <a:defRPr/>
            </a:pPr>
            <a:r>
              <a:rPr lang="es-PE" sz="1600" kern="0" dirty="0">
                <a:solidFill>
                  <a:prstClr val="black"/>
                </a:solidFill>
                <a:latin typeface="Calibri"/>
                <a:ea typeface="Roboto"/>
                <a:cs typeface="Roboto"/>
                <a:sym typeface="Roboto"/>
              </a:rPr>
              <a:t>Manual de </a:t>
            </a:r>
            <a:r>
              <a:rPr lang="es-PE" sz="1600" kern="0" dirty="0" err="1">
                <a:solidFill>
                  <a:prstClr val="black"/>
                </a:solidFill>
                <a:latin typeface="Calibri"/>
                <a:ea typeface="Roboto"/>
                <a:cs typeface="Roboto"/>
                <a:sym typeface="Roboto"/>
              </a:rPr>
              <a:t>GdR</a:t>
            </a:r>
            <a:endParaRPr lang="es-PE" sz="1600" kern="0" dirty="0">
              <a:solidFill>
                <a:prstClr val="black"/>
              </a:solidFill>
              <a:latin typeface="Calibri"/>
              <a:ea typeface="Roboto"/>
              <a:cs typeface="Roboto"/>
              <a:sym typeface="Roboto"/>
            </a:endParaRPr>
          </a:p>
          <a:p>
            <a:pPr marL="88900" indent="-88900" defTabSz="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Tx/>
              <a:buChar char="-"/>
              <a:defRPr/>
            </a:pPr>
            <a:r>
              <a:rPr lang="es-PE" sz="1600" kern="0" dirty="0">
                <a:solidFill>
                  <a:prstClr val="black"/>
                </a:solidFill>
                <a:latin typeface="Calibri"/>
                <a:ea typeface="Roboto"/>
                <a:cs typeface="Roboto"/>
                <a:sym typeface="Roboto"/>
              </a:rPr>
              <a:t>Asistencia técnica</a:t>
            </a:r>
          </a:p>
          <a:p>
            <a:pPr marL="88900" indent="-88900" defTabSz="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Tx/>
              <a:buChar char="-"/>
              <a:defRPr/>
            </a:pPr>
            <a:r>
              <a:rPr lang="es-PE" sz="1600" kern="0" dirty="0">
                <a:solidFill>
                  <a:prstClr val="black"/>
                </a:solidFill>
                <a:latin typeface="Calibri"/>
                <a:ea typeface="Roboto"/>
                <a:cs typeface="Roboto"/>
                <a:sym typeface="Roboto"/>
              </a:rPr>
              <a:t>Capacitación</a:t>
            </a:r>
          </a:p>
          <a:p>
            <a:pPr marL="88900" indent="-88900" defTabSz="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Tx/>
              <a:buChar char="-"/>
              <a:defRPr/>
            </a:pPr>
            <a:r>
              <a:rPr lang="es-PE" sz="1600" kern="0" dirty="0">
                <a:solidFill>
                  <a:prstClr val="black"/>
                </a:solidFill>
                <a:latin typeface="Calibri"/>
                <a:ea typeface="Roboto"/>
                <a:cs typeface="Roboto"/>
                <a:sym typeface="Roboto"/>
              </a:rPr>
              <a:t>Aplicativo: monitoreo planes de mitigación</a:t>
            </a:r>
          </a:p>
        </p:txBody>
      </p:sp>
      <p:sp>
        <p:nvSpPr>
          <p:cNvPr id="64" name="Google Shape;446;p22">
            <a:extLst>
              <a:ext uri="{FF2B5EF4-FFF2-40B4-BE49-F238E27FC236}">
                <a16:creationId xmlns:a16="http://schemas.microsoft.com/office/drawing/2014/main" id="{6502C881-E172-1D5E-7589-CC3759785D1A}"/>
              </a:ext>
            </a:extLst>
          </p:cNvPr>
          <p:cNvSpPr txBox="1"/>
          <p:nvPr/>
        </p:nvSpPr>
        <p:spPr>
          <a:xfrm>
            <a:off x="9303475" y="3116792"/>
            <a:ext cx="2050459" cy="443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457200">
              <a:buClr>
                <a:srgbClr val="000000"/>
              </a:buClr>
              <a:defRPr/>
            </a:pPr>
            <a:r>
              <a:rPr lang="en-US" sz="2400" b="1" kern="0" dirty="0">
                <a:solidFill>
                  <a:srgbClr val="FE4D01"/>
                </a:solidFill>
                <a:latin typeface="Qualy" panose="02000800000000000000" pitchFamily="2" charset="0"/>
                <a:ea typeface="Roboto"/>
                <a:cs typeface="Roboto"/>
                <a:sym typeface="Roboto"/>
              </a:rPr>
              <a:t>2022 - 2023</a:t>
            </a:r>
          </a:p>
        </p:txBody>
      </p:sp>
      <p:grpSp>
        <p:nvGrpSpPr>
          <p:cNvPr id="66" name="Grupo 65">
            <a:extLst>
              <a:ext uri="{FF2B5EF4-FFF2-40B4-BE49-F238E27FC236}">
                <a16:creationId xmlns:a16="http://schemas.microsoft.com/office/drawing/2014/main" id="{AA966AFC-A094-7E94-DADE-C07DFB857589}"/>
              </a:ext>
            </a:extLst>
          </p:cNvPr>
          <p:cNvGrpSpPr/>
          <p:nvPr/>
        </p:nvGrpSpPr>
        <p:grpSpPr>
          <a:xfrm>
            <a:off x="10280977" y="3495803"/>
            <a:ext cx="304661" cy="260397"/>
            <a:chOff x="8320380" y="3460708"/>
            <a:chExt cx="261938" cy="260350"/>
          </a:xfrm>
        </p:grpSpPr>
        <p:sp>
          <p:nvSpPr>
            <p:cNvPr id="67" name="Oval 17">
              <a:extLst>
                <a:ext uri="{FF2B5EF4-FFF2-40B4-BE49-F238E27FC236}">
                  <a16:creationId xmlns:a16="http://schemas.microsoft.com/office/drawing/2014/main" id="{2E920846-8E9C-D8CC-C75F-73868FE72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20380" y="3460708"/>
              <a:ext cx="261938" cy="260350"/>
            </a:xfrm>
            <a:prstGeom prst="ellipse">
              <a:avLst/>
            </a:prstGeom>
            <a:noFill/>
            <a:ln w="53975" cap="flat">
              <a:solidFill>
                <a:srgbClr val="FE4D0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solidFill>
                  <a:prstClr val="black"/>
                </a:solidFill>
              </a:endParaRPr>
            </a:p>
          </p:txBody>
        </p:sp>
        <p:sp>
          <p:nvSpPr>
            <p:cNvPr id="68" name="Oval 18">
              <a:extLst>
                <a:ext uri="{FF2B5EF4-FFF2-40B4-BE49-F238E27FC236}">
                  <a16:creationId xmlns:a16="http://schemas.microsoft.com/office/drawing/2014/main" id="{BE17C03F-719A-F313-515B-391821D6C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3097" y="3522872"/>
              <a:ext cx="128587" cy="130175"/>
            </a:xfrm>
            <a:prstGeom prst="ellipse">
              <a:avLst/>
            </a:prstGeom>
            <a:solidFill>
              <a:srgbClr val="FE4D01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ru-RU" sz="2400">
                <a:solidFill>
                  <a:prstClr val="black"/>
                </a:solidFill>
              </a:endParaRPr>
            </a:p>
          </p:txBody>
        </p:sp>
      </p:grpSp>
      <p:pic>
        <p:nvPicPr>
          <p:cNvPr id="69" name="Imagen 68" descr="Forma&#10;&#10;Descripción generada automáticamente con confianza baja">
            <a:extLst>
              <a:ext uri="{FF2B5EF4-FFF2-40B4-BE49-F238E27FC236}">
                <a16:creationId xmlns:a16="http://schemas.microsoft.com/office/drawing/2014/main" id="{E79A9CA7-11D3-E8C3-80B8-6CB67ACB4C3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8279" y="1856596"/>
            <a:ext cx="849127" cy="730186"/>
          </a:xfrm>
          <a:prstGeom prst="rect">
            <a:avLst/>
          </a:prstGeom>
        </p:spPr>
      </p:pic>
      <p:cxnSp>
        <p:nvCxnSpPr>
          <p:cNvPr id="70" name="Google Shape;189;p5">
            <a:extLst>
              <a:ext uri="{FF2B5EF4-FFF2-40B4-BE49-F238E27FC236}">
                <a16:creationId xmlns:a16="http://schemas.microsoft.com/office/drawing/2014/main" id="{B08AC8D5-13AC-23D3-3A90-E84EB9796732}"/>
              </a:ext>
            </a:extLst>
          </p:cNvPr>
          <p:cNvCxnSpPr>
            <a:cxnSpLocks/>
          </p:cNvCxnSpPr>
          <p:nvPr/>
        </p:nvCxnSpPr>
        <p:spPr>
          <a:xfrm>
            <a:off x="732793" y="1195318"/>
            <a:ext cx="10672719" cy="0"/>
          </a:xfrm>
          <a:prstGeom prst="straightConnector1">
            <a:avLst/>
          </a:prstGeom>
          <a:noFill/>
          <a:ln w="12700" cap="flat" cmpd="sng">
            <a:solidFill>
              <a:srgbClr val="1F4E9C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1" name="CuadroTexto 70">
            <a:extLst>
              <a:ext uri="{FF2B5EF4-FFF2-40B4-BE49-F238E27FC236}">
                <a16:creationId xmlns:a16="http://schemas.microsoft.com/office/drawing/2014/main" id="{95727A1C-42AC-20F1-D4DE-669431A5E980}"/>
              </a:ext>
            </a:extLst>
          </p:cNvPr>
          <p:cNvSpPr txBox="1"/>
          <p:nvPr/>
        </p:nvSpPr>
        <p:spPr>
          <a:xfrm>
            <a:off x="650998" y="669817"/>
            <a:ext cx="112814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buClr>
                <a:srgbClr val="000000"/>
              </a:buClr>
              <a:defRPr/>
            </a:pPr>
            <a:r>
              <a:rPr lang="es-PE" sz="3200" kern="0" dirty="0">
                <a:solidFill>
                  <a:srgbClr val="00558C"/>
                </a:solidFill>
                <a:ea typeface="Roboto"/>
                <a:cs typeface="Roboto"/>
                <a:sym typeface="Roboto"/>
              </a:rPr>
              <a:t>Estrategia para la implementación de la Gestión de Riesgos</a:t>
            </a:r>
          </a:p>
        </p:txBody>
      </p:sp>
    </p:spTree>
    <p:extLst>
      <p:ext uri="{BB962C8B-B14F-4D97-AF65-F5344CB8AC3E}">
        <p14:creationId xmlns:p14="http://schemas.microsoft.com/office/powerpoint/2010/main" val="5681919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2996</TotalTime>
  <Words>668</Words>
  <Application>Microsoft Office PowerPoint</Application>
  <PresentationFormat>Panorámica</PresentationFormat>
  <Paragraphs>125</Paragraphs>
  <Slides>13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Open Sans</vt:lpstr>
      <vt:lpstr>Qualy</vt:lpstr>
      <vt:lpstr>Wingdings</vt:lpstr>
      <vt:lpstr>Tema de Office</vt:lpstr>
      <vt:lpstr>MEJORES PRÁCTICAS EN CONTRATACIONES PÚBLICAS: CASO PERUANO</vt:lpstr>
      <vt:lpstr>Contexto de las Compras Públicas</vt:lpstr>
      <vt:lpstr>Contexto de las Compras Públicas</vt:lpstr>
      <vt:lpstr>Percepción del proveedor del mercado de las compras públicas</vt:lpstr>
      <vt:lpstr>Ámbito competencial del OSCE</vt:lpstr>
      <vt:lpstr>GESTION DE RIESGOS EN LAS CONTRATACIONES PÚBLICAS: IMPLEMENTACIÓN</vt:lpstr>
      <vt:lpstr>¿Cuáles son los beneficios de la gestión de riesgos en contratación pública?</vt:lpstr>
      <vt:lpstr>Presentación de PowerPoint</vt:lpstr>
      <vt:lpstr>Presentación de PowerPoint</vt:lpstr>
      <vt:lpstr>VIGILANCIA CIUDADANA EN   CONTRATACIÓN PÚBLICA</vt:lpstr>
      <vt:lpstr>Presentación de PowerPoint</vt:lpstr>
      <vt:lpstr>Presentación de PowerPoint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VIGILANCIA CIUDADANA DEL OSCE</dc:title>
  <dc:creator>Yesenia Gálvez Egas</dc:creator>
  <cp:lastModifiedBy>Maria Cecilia Chil Chang</cp:lastModifiedBy>
  <cp:revision>45</cp:revision>
  <dcterms:created xsi:type="dcterms:W3CDTF">2022-02-02T01:48:14Z</dcterms:created>
  <dcterms:modified xsi:type="dcterms:W3CDTF">2022-05-31T02:14:23Z</dcterms:modified>
</cp:coreProperties>
</file>