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Lst>
  <p:notesMasterIdLst>
    <p:notesMasterId r:id="rId19"/>
  </p:notesMasterIdLst>
  <p:sldIdLst>
    <p:sldId id="311" r:id="rId4"/>
    <p:sldId id="276" r:id="rId5"/>
    <p:sldId id="310" r:id="rId6"/>
    <p:sldId id="313" r:id="rId7"/>
    <p:sldId id="266" r:id="rId8"/>
    <p:sldId id="267" r:id="rId9"/>
    <p:sldId id="314" r:id="rId10"/>
    <p:sldId id="269" r:id="rId11"/>
    <p:sldId id="270" r:id="rId12"/>
    <p:sldId id="271" r:id="rId13"/>
    <p:sldId id="272" r:id="rId14"/>
    <p:sldId id="273" r:id="rId15"/>
    <p:sldId id="274" r:id="rId16"/>
    <p:sldId id="315" r:id="rId17"/>
    <p:sldId id="278"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9" d="100"/>
          <a:sy n="89" d="100"/>
        </p:scale>
        <p:origin x="68"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8D618-D4DD-470F-B873-22D55FEBDB77}" type="datetimeFigureOut">
              <a:rPr lang="es-ES" smtClean="0"/>
              <a:t>15/06/2022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94381-BA9B-4434-A95D-E199A161FE72}" type="slidenum">
              <a:rPr lang="es-ES" smtClean="0"/>
              <a:t>‹Nº›</a:t>
            </a:fld>
            <a:endParaRPr lang="es-ES"/>
          </a:p>
        </p:txBody>
      </p:sp>
    </p:spTree>
    <p:extLst>
      <p:ext uri="{BB962C8B-B14F-4D97-AF65-F5344CB8AC3E}">
        <p14:creationId xmlns:p14="http://schemas.microsoft.com/office/powerpoint/2010/main" val="61759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6b20e57f8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106b20e57f8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6b20e57f8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6b20e57f8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a:solidFill>
                  <a:schemeClr val="dk1"/>
                </a:solidFill>
                <a:latin typeface="Rasa"/>
                <a:ea typeface="Rasa"/>
                <a:cs typeface="Rasa"/>
                <a:sym typeface="Rasa"/>
              </a:rPr>
              <a:t>Cada empresa o persona que se registre en haps tendrá una única cuenta. Pero se podrán crear varios usuarios para que, por ejemplo, puedas contar con el apoyo de personas de tu equipo que por rol o especialidad cuenten con la información para responder las diferentes preguntas.</a:t>
            </a:r>
            <a:endParaRPr sz="1200">
              <a:solidFill>
                <a:srgbClr val="3A3A3A"/>
              </a:solidFill>
              <a:latin typeface="Montserrat"/>
              <a:ea typeface="Montserrat"/>
              <a:cs typeface="Montserrat"/>
              <a:sym typeface="Montserrat"/>
            </a:endParaRPr>
          </a:p>
          <a:p>
            <a:pPr marL="0" lvl="0" indent="0" algn="l" rtl="0">
              <a:spcBef>
                <a:spcPts val="11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06b20e57f8_0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06b20e57f8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6b20e57f8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106b20e57f8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6b20e57f8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106b20e57f8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06b20e57f8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106b20e57f8_0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5c9300ac9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5c9300ac9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5c9300ac9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05c9300ac9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6b20e57f8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6b20e57f8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6b20e57f8_0_3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106b20e57f8_0_3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6b20e57f8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106b20e57f8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6b20e57f8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06b20e57f8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6b20e57f8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106b20e57f8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6b20e57f8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06b20e57f8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6b20e57f8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106b20e57f8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6933"/>
            </a:lvl1pPr>
            <a:lvl2pPr lvl="1" algn="ctr" rtl="0">
              <a:lnSpc>
                <a:spcPct val="100000"/>
              </a:lnSpc>
              <a:spcBef>
                <a:spcPts val="0"/>
              </a:spcBef>
              <a:spcAft>
                <a:spcPts val="0"/>
              </a:spcAft>
              <a:buSzPts val="5200"/>
              <a:buNone/>
              <a:defRPr sz="6933"/>
            </a:lvl2pPr>
            <a:lvl3pPr lvl="2" algn="ctr" rtl="0">
              <a:lnSpc>
                <a:spcPct val="100000"/>
              </a:lnSpc>
              <a:spcBef>
                <a:spcPts val="0"/>
              </a:spcBef>
              <a:spcAft>
                <a:spcPts val="0"/>
              </a:spcAft>
              <a:buSzPts val="5200"/>
              <a:buNone/>
              <a:defRPr sz="6933"/>
            </a:lvl3pPr>
            <a:lvl4pPr lvl="3" algn="ctr" rtl="0">
              <a:lnSpc>
                <a:spcPct val="100000"/>
              </a:lnSpc>
              <a:spcBef>
                <a:spcPts val="0"/>
              </a:spcBef>
              <a:spcAft>
                <a:spcPts val="0"/>
              </a:spcAft>
              <a:buSzPts val="5200"/>
              <a:buNone/>
              <a:defRPr sz="6933"/>
            </a:lvl4pPr>
            <a:lvl5pPr lvl="4" algn="ctr" rtl="0">
              <a:lnSpc>
                <a:spcPct val="100000"/>
              </a:lnSpc>
              <a:spcBef>
                <a:spcPts val="0"/>
              </a:spcBef>
              <a:spcAft>
                <a:spcPts val="0"/>
              </a:spcAft>
              <a:buSzPts val="5200"/>
              <a:buNone/>
              <a:defRPr sz="6933"/>
            </a:lvl5pPr>
            <a:lvl6pPr lvl="5" algn="ctr" rtl="0">
              <a:lnSpc>
                <a:spcPct val="100000"/>
              </a:lnSpc>
              <a:spcBef>
                <a:spcPts val="0"/>
              </a:spcBef>
              <a:spcAft>
                <a:spcPts val="0"/>
              </a:spcAft>
              <a:buSzPts val="5200"/>
              <a:buNone/>
              <a:defRPr sz="6933"/>
            </a:lvl6pPr>
            <a:lvl7pPr lvl="6" algn="ctr" rtl="0">
              <a:lnSpc>
                <a:spcPct val="100000"/>
              </a:lnSpc>
              <a:spcBef>
                <a:spcPts val="0"/>
              </a:spcBef>
              <a:spcAft>
                <a:spcPts val="0"/>
              </a:spcAft>
              <a:buSzPts val="5200"/>
              <a:buNone/>
              <a:defRPr sz="6933"/>
            </a:lvl7pPr>
            <a:lvl8pPr lvl="7" algn="ctr" rtl="0">
              <a:lnSpc>
                <a:spcPct val="100000"/>
              </a:lnSpc>
              <a:spcBef>
                <a:spcPts val="0"/>
              </a:spcBef>
              <a:spcAft>
                <a:spcPts val="0"/>
              </a:spcAft>
              <a:buSzPts val="5200"/>
              <a:buNone/>
              <a:defRPr sz="6933"/>
            </a:lvl8pPr>
            <a:lvl9pPr lvl="8" algn="ctr" rtl="0">
              <a:lnSpc>
                <a:spcPct val="100000"/>
              </a:lnSpc>
              <a:spcBef>
                <a:spcPts val="0"/>
              </a:spcBef>
              <a:spcAft>
                <a:spcPts val="0"/>
              </a:spcAft>
              <a:buSzPts val="5200"/>
              <a:buNone/>
              <a:defRPr sz="6933"/>
            </a:lvl9pPr>
          </a:lstStyle>
          <a:p>
            <a:endParaRPr/>
          </a:p>
        </p:txBody>
      </p:sp>
      <p:sp>
        <p:nvSpPr>
          <p:cNvPr id="57" name="Google Shape;57;p15"/>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8" name="Google Shape;58;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451202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0"/>
        <p:cNvGrpSpPr/>
        <p:nvPr/>
      </p:nvGrpSpPr>
      <p:grpSpPr>
        <a:xfrm>
          <a:off x="0" y="0"/>
          <a:ext cx="0" cy="0"/>
          <a:chOff x="0" y="0"/>
          <a:chExt cx="0" cy="0"/>
        </a:xfrm>
      </p:grpSpPr>
      <p:sp>
        <p:nvSpPr>
          <p:cNvPr id="91" name="Google Shape;91;p24"/>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6000"/>
            </a:lvl1pPr>
            <a:lvl2pPr lvl="1" algn="ctr" rtl="0">
              <a:lnSpc>
                <a:spcPct val="100000"/>
              </a:lnSpc>
              <a:spcBef>
                <a:spcPts val="0"/>
              </a:spcBef>
              <a:spcAft>
                <a:spcPts val="0"/>
              </a:spcAft>
              <a:buSzPts val="12000"/>
              <a:buNone/>
              <a:defRPr sz="16000"/>
            </a:lvl2pPr>
            <a:lvl3pPr lvl="2" algn="ctr" rtl="0">
              <a:lnSpc>
                <a:spcPct val="100000"/>
              </a:lnSpc>
              <a:spcBef>
                <a:spcPts val="0"/>
              </a:spcBef>
              <a:spcAft>
                <a:spcPts val="0"/>
              </a:spcAft>
              <a:buSzPts val="12000"/>
              <a:buNone/>
              <a:defRPr sz="16000"/>
            </a:lvl3pPr>
            <a:lvl4pPr lvl="3" algn="ctr" rtl="0">
              <a:lnSpc>
                <a:spcPct val="100000"/>
              </a:lnSpc>
              <a:spcBef>
                <a:spcPts val="0"/>
              </a:spcBef>
              <a:spcAft>
                <a:spcPts val="0"/>
              </a:spcAft>
              <a:buSzPts val="12000"/>
              <a:buNone/>
              <a:defRPr sz="16000"/>
            </a:lvl4pPr>
            <a:lvl5pPr lvl="4" algn="ctr" rtl="0">
              <a:lnSpc>
                <a:spcPct val="100000"/>
              </a:lnSpc>
              <a:spcBef>
                <a:spcPts val="0"/>
              </a:spcBef>
              <a:spcAft>
                <a:spcPts val="0"/>
              </a:spcAft>
              <a:buSzPts val="12000"/>
              <a:buNone/>
              <a:defRPr sz="16000"/>
            </a:lvl5pPr>
            <a:lvl6pPr lvl="5" algn="ctr" rtl="0">
              <a:lnSpc>
                <a:spcPct val="100000"/>
              </a:lnSpc>
              <a:spcBef>
                <a:spcPts val="0"/>
              </a:spcBef>
              <a:spcAft>
                <a:spcPts val="0"/>
              </a:spcAft>
              <a:buSzPts val="12000"/>
              <a:buNone/>
              <a:defRPr sz="16000"/>
            </a:lvl6pPr>
            <a:lvl7pPr lvl="6" algn="ctr" rtl="0">
              <a:lnSpc>
                <a:spcPct val="100000"/>
              </a:lnSpc>
              <a:spcBef>
                <a:spcPts val="0"/>
              </a:spcBef>
              <a:spcAft>
                <a:spcPts val="0"/>
              </a:spcAft>
              <a:buSzPts val="12000"/>
              <a:buNone/>
              <a:defRPr sz="16000"/>
            </a:lvl7pPr>
            <a:lvl8pPr lvl="7" algn="ctr" rtl="0">
              <a:lnSpc>
                <a:spcPct val="100000"/>
              </a:lnSpc>
              <a:spcBef>
                <a:spcPts val="0"/>
              </a:spcBef>
              <a:spcAft>
                <a:spcPts val="0"/>
              </a:spcAft>
              <a:buSzPts val="12000"/>
              <a:buNone/>
              <a:defRPr sz="16000"/>
            </a:lvl8pPr>
            <a:lvl9pPr lvl="8" algn="ctr" rtl="0">
              <a:lnSpc>
                <a:spcPct val="100000"/>
              </a:lnSpc>
              <a:spcBef>
                <a:spcPts val="0"/>
              </a:spcBef>
              <a:spcAft>
                <a:spcPts val="0"/>
              </a:spcAft>
              <a:buSzPts val="12000"/>
              <a:buNone/>
              <a:defRPr sz="16000"/>
            </a:lvl9pPr>
          </a:lstStyle>
          <a:p>
            <a:r>
              <a:t>xx%</a:t>
            </a:r>
          </a:p>
        </p:txBody>
      </p:sp>
      <p:sp>
        <p:nvSpPr>
          <p:cNvPr id="92" name="Google Shape;92;p24"/>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609585" lvl="0" indent="-457189" algn="ctr" rtl="0">
              <a:lnSpc>
                <a:spcPct val="115000"/>
              </a:lnSpc>
              <a:spcBef>
                <a:spcPts val="0"/>
              </a:spcBef>
              <a:spcAft>
                <a:spcPts val="0"/>
              </a:spcAft>
              <a:buSzPts val="1800"/>
              <a:buChar char="●"/>
              <a:defRPr/>
            </a:lvl1pPr>
            <a:lvl2pPr marL="1219170" lvl="1" indent="-423323" algn="ctr" rtl="0">
              <a:lnSpc>
                <a:spcPct val="115000"/>
              </a:lnSpc>
              <a:spcBef>
                <a:spcPts val="0"/>
              </a:spcBef>
              <a:spcAft>
                <a:spcPts val="0"/>
              </a:spcAft>
              <a:buSzPts val="1400"/>
              <a:buChar char="○"/>
              <a:defRPr/>
            </a:lvl2pPr>
            <a:lvl3pPr marL="1828754" lvl="2" indent="-423323" algn="ctr" rtl="0">
              <a:lnSpc>
                <a:spcPct val="115000"/>
              </a:lnSpc>
              <a:spcBef>
                <a:spcPts val="0"/>
              </a:spcBef>
              <a:spcAft>
                <a:spcPts val="0"/>
              </a:spcAft>
              <a:buSzPts val="1400"/>
              <a:buChar char="■"/>
              <a:defRPr/>
            </a:lvl3pPr>
            <a:lvl4pPr marL="2438339" lvl="3" indent="-423323" algn="ctr" rtl="0">
              <a:lnSpc>
                <a:spcPct val="115000"/>
              </a:lnSpc>
              <a:spcBef>
                <a:spcPts val="0"/>
              </a:spcBef>
              <a:spcAft>
                <a:spcPts val="0"/>
              </a:spcAft>
              <a:buSzPts val="1400"/>
              <a:buChar char="●"/>
              <a:defRPr/>
            </a:lvl4pPr>
            <a:lvl5pPr marL="3047924" lvl="4" indent="-423323" algn="ctr" rtl="0">
              <a:lnSpc>
                <a:spcPct val="115000"/>
              </a:lnSpc>
              <a:spcBef>
                <a:spcPts val="0"/>
              </a:spcBef>
              <a:spcAft>
                <a:spcPts val="0"/>
              </a:spcAft>
              <a:buSzPts val="1400"/>
              <a:buChar char="○"/>
              <a:defRPr/>
            </a:lvl5pPr>
            <a:lvl6pPr marL="3657509" lvl="5" indent="-423323" algn="ctr" rtl="0">
              <a:lnSpc>
                <a:spcPct val="115000"/>
              </a:lnSpc>
              <a:spcBef>
                <a:spcPts val="0"/>
              </a:spcBef>
              <a:spcAft>
                <a:spcPts val="0"/>
              </a:spcAft>
              <a:buSzPts val="1400"/>
              <a:buChar char="■"/>
              <a:defRPr/>
            </a:lvl6pPr>
            <a:lvl7pPr marL="4267093" lvl="6" indent="-423323" algn="ctr" rtl="0">
              <a:lnSpc>
                <a:spcPct val="115000"/>
              </a:lnSpc>
              <a:spcBef>
                <a:spcPts val="0"/>
              </a:spcBef>
              <a:spcAft>
                <a:spcPts val="0"/>
              </a:spcAft>
              <a:buSzPts val="1400"/>
              <a:buChar char="●"/>
              <a:defRPr/>
            </a:lvl7pPr>
            <a:lvl8pPr marL="4876678" lvl="7" indent="-423323" algn="ctr" rtl="0">
              <a:lnSpc>
                <a:spcPct val="115000"/>
              </a:lnSpc>
              <a:spcBef>
                <a:spcPts val="0"/>
              </a:spcBef>
              <a:spcAft>
                <a:spcPts val="0"/>
              </a:spcAft>
              <a:buSzPts val="1400"/>
              <a:buChar char="○"/>
              <a:defRPr/>
            </a:lvl8pPr>
            <a:lvl9pPr marL="5486263" lvl="8" indent="-423323" algn="ctr" rtl="0">
              <a:lnSpc>
                <a:spcPct val="115000"/>
              </a:lnSpc>
              <a:spcBef>
                <a:spcPts val="0"/>
              </a:spcBef>
              <a:spcAft>
                <a:spcPts val="0"/>
              </a:spcAft>
              <a:buSzPts val="1400"/>
              <a:buChar char="■"/>
              <a:defRPr/>
            </a:lvl9pPr>
          </a:lstStyle>
          <a:p>
            <a:endParaRPr/>
          </a:p>
        </p:txBody>
      </p:sp>
      <p:sp>
        <p:nvSpPr>
          <p:cNvPr id="93" name="Google Shape;93;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7896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345527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193B56"/>
        </a:solidFill>
        <a:effectLst/>
      </p:bgPr>
    </p:bg>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651526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Title Slide">
  <p:cSld name="6_Title Slide">
    <p:bg>
      <p:bgPr>
        <a:solidFill>
          <a:schemeClr val="lt1"/>
        </a:solidFill>
        <a:effectLst/>
      </p:bgPr>
    </p:bg>
    <p:spTree>
      <p:nvGrpSpPr>
        <p:cNvPr id="1" name="Shape 12"/>
        <p:cNvGrpSpPr/>
        <p:nvPr/>
      </p:nvGrpSpPr>
      <p:grpSpPr>
        <a:xfrm>
          <a:off x="0" y="0"/>
          <a:ext cx="0" cy="0"/>
          <a:chOff x="0" y="0"/>
          <a:chExt cx="0" cy="0"/>
        </a:xfrm>
      </p:grpSpPr>
      <p:sp>
        <p:nvSpPr>
          <p:cNvPr id="13" name="Google Shape;13;p11"/>
          <p:cNvSpPr/>
          <p:nvPr/>
        </p:nvSpPr>
        <p:spPr>
          <a:xfrm>
            <a:off x="6096000" y="0"/>
            <a:ext cx="6096000" cy="6896641"/>
          </a:xfrm>
          <a:prstGeom prst="rect">
            <a:avLst/>
          </a:prstGeom>
          <a:solidFill>
            <a:srgbClr val="E28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 name="Google Shape;14;p11"/>
          <p:cNvPicPr preferRelativeResize="0"/>
          <p:nvPr/>
        </p:nvPicPr>
        <p:blipFill rotWithShape="1">
          <a:blip r:embed="rId2">
            <a:alphaModFix/>
          </a:blip>
          <a:srcRect/>
          <a:stretch/>
        </p:blipFill>
        <p:spPr>
          <a:xfrm>
            <a:off x="405966" y="250103"/>
            <a:ext cx="2162175" cy="409575"/>
          </a:xfrm>
          <a:prstGeom prst="rect">
            <a:avLst/>
          </a:prstGeom>
          <a:noFill/>
          <a:ln>
            <a:noFill/>
          </a:ln>
        </p:spPr>
      </p:pic>
    </p:spTree>
    <p:extLst>
      <p:ext uri="{BB962C8B-B14F-4D97-AF65-F5344CB8AC3E}">
        <p14:creationId xmlns:p14="http://schemas.microsoft.com/office/powerpoint/2010/main" val="397193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Title Slide">
  <p:cSld name="9_Title Slide">
    <p:bg>
      <p:bgPr>
        <a:solidFill>
          <a:schemeClr val="lt1"/>
        </a:solidFill>
        <a:effectLst/>
      </p:bgPr>
    </p:bg>
    <p:spTree>
      <p:nvGrpSpPr>
        <p:cNvPr id="1" name="Shape 15"/>
        <p:cNvGrpSpPr/>
        <p:nvPr/>
      </p:nvGrpSpPr>
      <p:grpSpPr>
        <a:xfrm>
          <a:off x="0" y="0"/>
          <a:ext cx="0" cy="0"/>
          <a:chOff x="0" y="0"/>
          <a:chExt cx="0" cy="0"/>
        </a:xfrm>
      </p:grpSpPr>
      <p:pic>
        <p:nvPicPr>
          <p:cNvPr id="16" name="Google Shape;16;p12"/>
          <p:cNvPicPr preferRelativeResize="0"/>
          <p:nvPr/>
        </p:nvPicPr>
        <p:blipFill rotWithShape="1">
          <a:blip r:embed="rId2">
            <a:alphaModFix/>
          </a:blip>
          <a:srcRect/>
          <a:stretch/>
        </p:blipFill>
        <p:spPr>
          <a:xfrm>
            <a:off x="405966" y="250103"/>
            <a:ext cx="2162175" cy="409575"/>
          </a:xfrm>
          <a:prstGeom prst="rect">
            <a:avLst/>
          </a:prstGeom>
          <a:noFill/>
          <a:ln>
            <a:noFill/>
          </a:ln>
        </p:spPr>
      </p:pic>
    </p:spTree>
    <p:extLst>
      <p:ext uri="{BB962C8B-B14F-4D97-AF65-F5344CB8AC3E}">
        <p14:creationId xmlns:p14="http://schemas.microsoft.com/office/powerpoint/2010/main" val="1720607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1_Title Slide">
  <p:cSld name="11_Title Slide">
    <p:bg>
      <p:bgPr>
        <a:solidFill>
          <a:schemeClr val="lt1"/>
        </a:solidFill>
        <a:effectLst/>
      </p:bgPr>
    </p:bg>
    <p:spTree>
      <p:nvGrpSpPr>
        <p:cNvPr id="1" name="Shape 17"/>
        <p:cNvGrpSpPr/>
        <p:nvPr/>
      </p:nvGrpSpPr>
      <p:grpSpPr>
        <a:xfrm>
          <a:off x="0" y="0"/>
          <a:ext cx="0" cy="0"/>
          <a:chOff x="0" y="0"/>
          <a:chExt cx="0" cy="0"/>
        </a:xfrm>
      </p:grpSpPr>
      <p:sp>
        <p:nvSpPr>
          <p:cNvPr id="18" name="Google Shape;18;p13"/>
          <p:cNvSpPr/>
          <p:nvPr/>
        </p:nvSpPr>
        <p:spPr>
          <a:xfrm>
            <a:off x="0" y="0"/>
            <a:ext cx="6095999" cy="789709"/>
          </a:xfrm>
          <a:prstGeom prst="rect">
            <a:avLst/>
          </a:prstGeom>
          <a:solidFill>
            <a:srgbClr val="193B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3"/>
          <p:cNvSpPr/>
          <p:nvPr/>
        </p:nvSpPr>
        <p:spPr>
          <a:xfrm>
            <a:off x="6095999" y="0"/>
            <a:ext cx="6096001" cy="789709"/>
          </a:xfrm>
          <a:prstGeom prst="rect">
            <a:avLst/>
          </a:prstGeom>
          <a:solidFill>
            <a:srgbClr val="E28B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13"/>
          <p:cNvPicPr preferRelativeResize="0"/>
          <p:nvPr/>
        </p:nvPicPr>
        <p:blipFill rotWithShape="1">
          <a:blip r:embed="rId2">
            <a:alphaModFix/>
          </a:blip>
          <a:srcRect/>
          <a:stretch/>
        </p:blipFill>
        <p:spPr>
          <a:xfrm>
            <a:off x="405965" y="249598"/>
            <a:ext cx="2162175" cy="409575"/>
          </a:xfrm>
          <a:prstGeom prst="rect">
            <a:avLst/>
          </a:prstGeom>
          <a:noFill/>
          <a:ln>
            <a:noFill/>
          </a:ln>
        </p:spPr>
      </p:pic>
    </p:spTree>
    <p:extLst>
      <p:ext uri="{BB962C8B-B14F-4D97-AF65-F5344CB8AC3E}">
        <p14:creationId xmlns:p14="http://schemas.microsoft.com/office/powerpoint/2010/main" val="3111300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6_Title Slide">
  <p:cSld name="26_Title Slide">
    <p:bg>
      <p:bgPr>
        <a:solidFill>
          <a:schemeClr val="lt1"/>
        </a:solidFill>
        <a:effectLst/>
      </p:bgPr>
    </p:bg>
    <p:spTree>
      <p:nvGrpSpPr>
        <p:cNvPr id="1" name="Shape 21"/>
        <p:cNvGrpSpPr/>
        <p:nvPr/>
      </p:nvGrpSpPr>
      <p:grpSpPr>
        <a:xfrm>
          <a:off x="0" y="0"/>
          <a:ext cx="0" cy="0"/>
          <a:chOff x="0" y="0"/>
          <a:chExt cx="0" cy="0"/>
        </a:xfrm>
      </p:grpSpPr>
      <p:pic>
        <p:nvPicPr>
          <p:cNvPr id="22" name="Google Shape;22;p14"/>
          <p:cNvPicPr preferRelativeResize="0"/>
          <p:nvPr/>
        </p:nvPicPr>
        <p:blipFill rotWithShape="1">
          <a:blip r:embed="rId2">
            <a:alphaModFix/>
          </a:blip>
          <a:srcRect/>
          <a:stretch/>
        </p:blipFill>
        <p:spPr>
          <a:xfrm>
            <a:off x="9790112" y="250103"/>
            <a:ext cx="2162175" cy="409575"/>
          </a:xfrm>
          <a:prstGeom prst="rect">
            <a:avLst/>
          </a:prstGeom>
          <a:noFill/>
          <a:ln>
            <a:noFill/>
          </a:ln>
        </p:spPr>
      </p:pic>
    </p:spTree>
    <p:extLst>
      <p:ext uri="{BB962C8B-B14F-4D97-AF65-F5344CB8AC3E}">
        <p14:creationId xmlns:p14="http://schemas.microsoft.com/office/powerpoint/2010/main" val="261086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6933"/>
            </a:lvl1pPr>
            <a:lvl2pPr lvl="1" algn="ctr" rtl="0">
              <a:lnSpc>
                <a:spcPct val="100000"/>
              </a:lnSpc>
              <a:spcBef>
                <a:spcPts val="0"/>
              </a:spcBef>
              <a:spcAft>
                <a:spcPts val="0"/>
              </a:spcAft>
              <a:buSzPts val="5200"/>
              <a:buNone/>
              <a:defRPr sz="6933"/>
            </a:lvl2pPr>
            <a:lvl3pPr lvl="2" algn="ctr" rtl="0">
              <a:lnSpc>
                <a:spcPct val="100000"/>
              </a:lnSpc>
              <a:spcBef>
                <a:spcPts val="0"/>
              </a:spcBef>
              <a:spcAft>
                <a:spcPts val="0"/>
              </a:spcAft>
              <a:buSzPts val="5200"/>
              <a:buNone/>
              <a:defRPr sz="6933"/>
            </a:lvl3pPr>
            <a:lvl4pPr lvl="3" algn="ctr" rtl="0">
              <a:lnSpc>
                <a:spcPct val="100000"/>
              </a:lnSpc>
              <a:spcBef>
                <a:spcPts val="0"/>
              </a:spcBef>
              <a:spcAft>
                <a:spcPts val="0"/>
              </a:spcAft>
              <a:buSzPts val="5200"/>
              <a:buNone/>
              <a:defRPr sz="6933"/>
            </a:lvl4pPr>
            <a:lvl5pPr lvl="4" algn="ctr" rtl="0">
              <a:lnSpc>
                <a:spcPct val="100000"/>
              </a:lnSpc>
              <a:spcBef>
                <a:spcPts val="0"/>
              </a:spcBef>
              <a:spcAft>
                <a:spcPts val="0"/>
              </a:spcAft>
              <a:buSzPts val="5200"/>
              <a:buNone/>
              <a:defRPr sz="6933"/>
            </a:lvl5pPr>
            <a:lvl6pPr lvl="5" algn="ctr" rtl="0">
              <a:lnSpc>
                <a:spcPct val="100000"/>
              </a:lnSpc>
              <a:spcBef>
                <a:spcPts val="0"/>
              </a:spcBef>
              <a:spcAft>
                <a:spcPts val="0"/>
              </a:spcAft>
              <a:buSzPts val="5200"/>
              <a:buNone/>
              <a:defRPr sz="6933"/>
            </a:lvl6pPr>
            <a:lvl7pPr lvl="6" algn="ctr" rtl="0">
              <a:lnSpc>
                <a:spcPct val="100000"/>
              </a:lnSpc>
              <a:spcBef>
                <a:spcPts val="0"/>
              </a:spcBef>
              <a:spcAft>
                <a:spcPts val="0"/>
              </a:spcAft>
              <a:buSzPts val="5200"/>
              <a:buNone/>
              <a:defRPr sz="6933"/>
            </a:lvl7pPr>
            <a:lvl8pPr lvl="7" algn="ctr" rtl="0">
              <a:lnSpc>
                <a:spcPct val="100000"/>
              </a:lnSpc>
              <a:spcBef>
                <a:spcPts val="0"/>
              </a:spcBef>
              <a:spcAft>
                <a:spcPts val="0"/>
              </a:spcAft>
              <a:buSzPts val="5200"/>
              <a:buNone/>
              <a:defRPr sz="6933"/>
            </a:lvl8pPr>
            <a:lvl9pPr lvl="8" algn="ctr" rtl="0">
              <a:lnSpc>
                <a:spcPct val="100000"/>
              </a:lnSpc>
              <a:spcBef>
                <a:spcPts val="0"/>
              </a:spcBef>
              <a:spcAft>
                <a:spcPts val="0"/>
              </a:spcAft>
              <a:buSzPts val="5200"/>
              <a:buNone/>
              <a:defRPr sz="6933"/>
            </a:lvl9pPr>
          </a:lstStyle>
          <a:p>
            <a:endParaRPr/>
          </a:p>
        </p:txBody>
      </p:sp>
      <p:sp>
        <p:nvSpPr>
          <p:cNvPr id="57" name="Google Shape;57;p15"/>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8" name="Google Shape;58;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27274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p:cSld name="Solo el título">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928205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 name="Google Shape;61;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rtl="0">
              <a:lnSpc>
                <a:spcPct val="115000"/>
              </a:lnSpc>
              <a:spcBef>
                <a:spcPts val="0"/>
              </a:spcBef>
              <a:spcAft>
                <a:spcPts val="0"/>
              </a:spcAft>
              <a:buSzPts val="1800"/>
              <a:buChar char="●"/>
              <a:defRPr/>
            </a:lvl1pPr>
            <a:lvl2pPr marL="1219170" lvl="1" indent="-423323" algn="l" rtl="0">
              <a:lnSpc>
                <a:spcPct val="115000"/>
              </a:lnSpc>
              <a:spcBef>
                <a:spcPts val="0"/>
              </a:spcBef>
              <a:spcAft>
                <a:spcPts val="0"/>
              </a:spcAft>
              <a:buSzPts val="1400"/>
              <a:buChar char="○"/>
              <a:defRPr/>
            </a:lvl2pPr>
            <a:lvl3pPr marL="1828754" lvl="2" indent="-423323" algn="l" rtl="0">
              <a:lnSpc>
                <a:spcPct val="115000"/>
              </a:lnSpc>
              <a:spcBef>
                <a:spcPts val="0"/>
              </a:spcBef>
              <a:spcAft>
                <a:spcPts val="0"/>
              </a:spcAft>
              <a:buSzPts val="1400"/>
              <a:buChar char="■"/>
              <a:defRPr/>
            </a:lvl3pPr>
            <a:lvl4pPr marL="2438339" lvl="3" indent="-423323" algn="l" rtl="0">
              <a:lnSpc>
                <a:spcPct val="115000"/>
              </a:lnSpc>
              <a:spcBef>
                <a:spcPts val="0"/>
              </a:spcBef>
              <a:spcAft>
                <a:spcPts val="0"/>
              </a:spcAft>
              <a:buSzPts val="1400"/>
              <a:buChar char="●"/>
              <a:defRPr/>
            </a:lvl4pPr>
            <a:lvl5pPr marL="3047924" lvl="4" indent="-423323" algn="l" rtl="0">
              <a:lnSpc>
                <a:spcPct val="115000"/>
              </a:lnSpc>
              <a:spcBef>
                <a:spcPts val="0"/>
              </a:spcBef>
              <a:spcAft>
                <a:spcPts val="0"/>
              </a:spcAft>
              <a:buSzPts val="1400"/>
              <a:buChar char="○"/>
              <a:defRPr/>
            </a:lvl5pPr>
            <a:lvl6pPr marL="3657509" lvl="5" indent="-423323" algn="l" rtl="0">
              <a:lnSpc>
                <a:spcPct val="115000"/>
              </a:lnSpc>
              <a:spcBef>
                <a:spcPts val="0"/>
              </a:spcBef>
              <a:spcAft>
                <a:spcPts val="0"/>
              </a:spcAft>
              <a:buSzPts val="1400"/>
              <a:buChar char="■"/>
              <a:defRPr/>
            </a:lvl6pPr>
            <a:lvl7pPr marL="4267093" lvl="6" indent="-423323" algn="l" rtl="0">
              <a:lnSpc>
                <a:spcPct val="115000"/>
              </a:lnSpc>
              <a:spcBef>
                <a:spcPts val="0"/>
              </a:spcBef>
              <a:spcAft>
                <a:spcPts val="0"/>
              </a:spcAft>
              <a:buSzPts val="1400"/>
              <a:buChar char="●"/>
              <a:defRPr/>
            </a:lvl7pPr>
            <a:lvl8pPr marL="4876678" lvl="7" indent="-423323" algn="l" rtl="0">
              <a:lnSpc>
                <a:spcPct val="115000"/>
              </a:lnSpc>
              <a:spcBef>
                <a:spcPts val="0"/>
              </a:spcBef>
              <a:spcAft>
                <a:spcPts val="0"/>
              </a:spcAft>
              <a:buSzPts val="1400"/>
              <a:buChar char="○"/>
              <a:defRPr/>
            </a:lvl8pPr>
            <a:lvl9pPr marL="5486263" lvl="8" indent="-423323" algn="l" rtl="0">
              <a:lnSpc>
                <a:spcPct val="115000"/>
              </a:lnSpc>
              <a:spcBef>
                <a:spcPts val="0"/>
              </a:spcBef>
              <a:spcAft>
                <a:spcPts val="0"/>
              </a:spcAft>
              <a:buSzPts val="1400"/>
              <a:buChar char="■"/>
              <a:defRPr/>
            </a:lvl9pPr>
          </a:lstStyle>
          <a:p>
            <a:endParaRPr/>
          </a:p>
        </p:txBody>
      </p:sp>
      <p:sp>
        <p:nvSpPr>
          <p:cNvPr id="62" name="Google Shape;62;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88742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 name="Google Shape;61;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rtl="0">
              <a:lnSpc>
                <a:spcPct val="115000"/>
              </a:lnSpc>
              <a:spcBef>
                <a:spcPts val="0"/>
              </a:spcBef>
              <a:spcAft>
                <a:spcPts val="0"/>
              </a:spcAft>
              <a:buSzPts val="1800"/>
              <a:buChar char="●"/>
              <a:defRPr/>
            </a:lvl1pPr>
            <a:lvl2pPr marL="1219170" lvl="1" indent="-423323" algn="l" rtl="0">
              <a:lnSpc>
                <a:spcPct val="115000"/>
              </a:lnSpc>
              <a:spcBef>
                <a:spcPts val="0"/>
              </a:spcBef>
              <a:spcAft>
                <a:spcPts val="0"/>
              </a:spcAft>
              <a:buSzPts val="1400"/>
              <a:buChar char="○"/>
              <a:defRPr/>
            </a:lvl2pPr>
            <a:lvl3pPr marL="1828754" lvl="2" indent="-423323" algn="l" rtl="0">
              <a:lnSpc>
                <a:spcPct val="115000"/>
              </a:lnSpc>
              <a:spcBef>
                <a:spcPts val="0"/>
              </a:spcBef>
              <a:spcAft>
                <a:spcPts val="0"/>
              </a:spcAft>
              <a:buSzPts val="1400"/>
              <a:buChar char="■"/>
              <a:defRPr/>
            </a:lvl3pPr>
            <a:lvl4pPr marL="2438339" lvl="3" indent="-423323" algn="l" rtl="0">
              <a:lnSpc>
                <a:spcPct val="115000"/>
              </a:lnSpc>
              <a:spcBef>
                <a:spcPts val="0"/>
              </a:spcBef>
              <a:spcAft>
                <a:spcPts val="0"/>
              </a:spcAft>
              <a:buSzPts val="1400"/>
              <a:buChar char="●"/>
              <a:defRPr/>
            </a:lvl4pPr>
            <a:lvl5pPr marL="3047924" lvl="4" indent="-423323" algn="l" rtl="0">
              <a:lnSpc>
                <a:spcPct val="115000"/>
              </a:lnSpc>
              <a:spcBef>
                <a:spcPts val="0"/>
              </a:spcBef>
              <a:spcAft>
                <a:spcPts val="0"/>
              </a:spcAft>
              <a:buSzPts val="1400"/>
              <a:buChar char="○"/>
              <a:defRPr/>
            </a:lvl5pPr>
            <a:lvl6pPr marL="3657509" lvl="5" indent="-423323" algn="l" rtl="0">
              <a:lnSpc>
                <a:spcPct val="115000"/>
              </a:lnSpc>
              <a:spcBef>
                <a:spcPts val="0"/>
              </a:spcBef>
              <a:spcAft>
                <a:spcPts val="0"/>
              </a:spcAft>
              <a:buSzPts val="1400"/>
              <a:buChar char="■"/>
              <a:defRPr/>
            </a:lvl6pPr>
            <a:lvl7pPr marL="4267093" lvl="6" indent="-423323" algn="l" rtl="0">
              <a:lnSpc>
                <a:spcPct val="115000"/>
              </a:lnSpc>
              <a:spcBef>
                <a:spcPts val="0"/>
              </a:spcBef>
              <a:spcAft>
                <a:spcPts val="0"/>
              </a:spcAft>
              <a:buSzPts val="1400"/>
              <a:buChar char="●"/>
              <a:defRPr/>
            </a:lvl7pPr>
            <a:lvl8pPr marL="4876678" lvl="7" indent="-423323" algn="l" rtl="0">
              <a:lnSpc>
                <a:spcPct val="115000"/>
              </a:lnSpc>
              <a:spcBef>
                <a:spcPts val="0"/>
              </a:spcBef>
              <a:spcAft>
                <a:spcPts val="0"/>
              </a:spcAft>
              <a:buSzPts val="1400"/>
              <a:buChar char="○"/>
              <a:defRPr/>
            </a:lvl8pPr>
            <a:lvl9pPr marL="5486263" lvl="8" indent="-423323" algn="l" rtl="0">
              <a:lnSpc>
                <a:spcPct val="115000"/>
              </a:lnSpc>
              <a:spcBef>
                <a:spcPts val="0"/>
              </a:spcBef>
              <a:spcAft>
                <a:spcPts val="0"/>
              </a:spcAft>
              <a:buSzPts val="1400"/>
              <a:buChar char="■"/>
              <a:defRPr/>
            </a:lvl9pPr>
          </a:lstStyle>
          <a:p>
            <a:endParaRPr/>
          </a:p>
        </p:txBody>
      </p:sp>
      <p:sp>
        <p:nvSpPr>
          <p:cNvPr id="62" name="Google Shape;62;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099685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815899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644745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644056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538677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4004036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960297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879222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502327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904832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59704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4800"/>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65" name="Google Shape;65;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761227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275444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olo el título">
  <p:cSld name="Solo el título">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87161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8" name="Google Shape;68;p18"/>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rtl="0">
              <a:lnSpc>
                <a:spcPct val="115000"/>
              </a:lnSpc>
              <a:spcBef>
                <a:spcPts val="0"/>
              </a:spcBef>
              <a:spcAft>
                <a:spcPts val="0"/>
              </a:spcAft>
              <a:buSzPts val="1400"/>
              <a:buChar char="●"/>
              <a:defRPr sz="1867"/>
            </a:lvl1pPr>
            <a:lvl2pPr marL="1219170" lvl="1" indent="-406390" algn="l" rtl="0">
              <a:lnSpc>
                <a:spcPct val="115000"/>
              </a:lnSpc>
              <a:spcBef>
                <a:spcPts val="0"/>
              </a:spcBef>
              <a:spcAft>
                <a:spcPts val="0"/>
              </a:spcAft>
              <a:buSzPts val="1200"/>
              <a:buChar char="○"/>
              <a:defRPr sz="1600"/>
            </a:lvl2pPr>
            <a:lvl3pPr marL="1828754" lvl="2" indent="-406390" algn="l" rtl="0">
              <a:lnSpc>
                <a:spcPct val="115000"/>
              </a:lnSpc>
              <a:spcBef>
                <a:spcPts val="0"/>
              </a:spcBef>
              <a:spcAft>
                <a:spcPts val="0"/>
              </a:spcAft>
              <a:buSzPts val="1200"/>
              <a:buChar char="■"/>
              <a:defRPr sz="1600"/>
            </a:lvl3pPr>
            <a:lvl4pPr marL="2438339" lvl="3" indent="-406390" algn="l" rtl="0">
              <a:lnSpc>
                <a:spcPct val="115000"/>
              </a:lnSpc>
              <a:spcBef>
                <a:spcPts val="0"/>
              </a:spcBef>
              <a:spcAft>
                <a:spcPts val="0"/>
              </a:spcAft>
              <a:buSzPts val="1200"/>
              <a:buChar char="●"/>
              <a:defRPr sz="1600"/>
            </a:lvl4pPr>
            <a:lvl5pPr marL="3047924" lvl="4" indent="-406390" algn="l" rtl="0">
              <a:lnSpc>
                <a:spcPct val="115000"/>
              </a:lnSpc>
              <a:spcBef>
                <a:spcPts val="0"/>
              </a:spcBef>
              <a:spcAft>
                <a:spcPts val="0"/>
              </a:spcAft>
              <a:buSzPts val="1200"/>
              <a:buChar char="○"/>
              <a:defRPr sz="1600"/>
            </a:lvl5pPr>
            <a:lvl6pPr marL="3657509" lvl="5" indent="-406390" algn="l" rtl="0">
              <a:lnSpc>
                <a:spcPct val="115000"/>
              </a:lnSpc>
              <a:spcBef>
                <a:spcPts val="0"/>
              </a:spcBef>
              <a:spcAft>
                <a:spcPts val="0"/>
              </a:spcAft>
              <a:buSzPts val="1200"/>
              <a:buChar char="■"/>
              <a:defRPr sz="1600"/>
            </a:lvl6pPr>
            <a:lvl7pPr marL="4267093" lvl="6" indent="-406390" algn="l" rtl="0">
              <a:lnSpc>
                <a:spcPct val="115000"/>
              </a:lnSpc>
              <a:spcBef>
                <a:spcPts val="0"/>
              </a:spcBef>
              <a:spcAft>
                <a:spcPts val="0"/>
              </a:spcAft>
              <a:buSzPts val="1200"/>
              <a:buChar char="●"/>
              <a:defRPr sz="1600"/>
            </a:lvl7pPr>
            <a:lvl8pPr marL="4876678" lvl="7" indent="-406390" algn="l" rtl="0">
              <a:lnSpc>
                <a:spcPct val="115000"/>
              </a:lnSpc>
              <a:spcBef>
                <a:spcPts val="0"/>
              </a:spcBef>
              <a:spcAft>
                <a:spcPts val="0"/>
              </a:spcAft>
              <a:buSzPts val="1200"/>
              <a:buChar char="○"/>
              <a:defRPr sz="1600"/>
            </a:lvl8pPr>
            <a:lvl9pPr marL="5486263" lvl="8" indent="-406390" algn="l" rtl="0">
              <a:lnSpc>
                <a:spcPct val="115000"/>
              </a:lnSpc>
              <a:spcBef>
                <a:spcPts val="0"/>
              </a:spcBef>
              <a:spcAft>
                <a:spcPts val="0"/>
              </a:spcAft>
              <a:buSzPts val="1200"/>
              <a:buChar char="■"/>
              <a:defRPr sz="1600"/>
            </a:lvl9pPr>
          </a:lstStyle>
          <a:p>
            <a:endParaRPr/>
          </a:p>
        </p:txBody>
      </p:sp>
      <p:sp>
        <p:nvSpPr>
          <p:cNvPr id="69" name="Google Shape;69;p18"/>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rtl="0">
              <a:lnSpc>
                <a:spcPct val="115000"/>
              </a:lnSpc>
              <a:spcBef>
                <a:spcPts val="0"/>
              </a:spcBef>
              <a:spcAft>
                <a:spcPts val="0"/>
              </a:spcAft>
              <a:buSzPts val="1400"/>
              <a:buChar char="●"/>
              <a:defRPr sz="1867"/>
            </a:lvl1pPr>
            <a:lvl2pPr marL="1219170" lvl="1" indent="-406390" algn="l" rtl="0">
              <a:lnSpc>
                <a:spcPct val="115000"/>
              </a:lnSpc>
              <a:spcBef>
                <a:spcPts val="0"/>
              </a:spcBef>
              <a:spcAft>
                <a:spcPts val="0"/>
              </a:spcAft>
              <a:buSzPts val="1200"/>
              <a:buChar char="○"/>
              <a:defRPr sz="1600"/>
            </a:lvl2pPr>
            <a:lvl3pPr marL="1828754" lvl="2" indent="-406390" algn="l" rtl="0">
              <a:lnSpc>
                <a:spcPct val="115000"/>
              </a:lnSpc>
              <a:spcBef>
                <a:spcPts val="0"/>
              </a:spcBef>
              <a:spcAft>
                <a:spcPts val="0"/>
              </a:spcAft>
              <a:buSzPts val="1200"/>
              <a:buChar char="■"/>
              <a:defRPr sz="1600"/>
            </a:lvl3pPr>
            <a:lvl4pPr marL="2438339" lvl="3" indent="-406390" algn="l" rtl="0">
              <a:lnSpc>
                <a:spcPct val="115000"/>
              </a:lnSpc>
              <a:spcBef>
                <a:spcPts val="0"/>
              </a:spcBef>
              <a:spcAft>
                <a:spcPts val="0"/>
              </a:spcAft>
              <a:buSzPts val="1200"/>
              <a:buChar char="●"/>
              <a:defRPr sz="1600"/>
            </a:lvl4pPr>
            <a:lvl5pPr marL="3047924" lvl="4" indent="-406390" algn="l" rtl="0">
              <a:lnSpc>
                <a:spcPct val="115000"/>
              </a:lnSpc>
              <a:spcBef>
                <a:spcPts val="0"/>
              </a:spcBef>
              <a:spcAft>
                <a:spcPts val="0"/>
              </a:spcAft>
              <a:buSzPts val="1200"/>
              <a:buChar char="○"/>
              <a:defRPr sz="1600"/>
            </a:lvl5pPr>
            <a:lvl6pPr marL="3657509" lvl="5" indent="-406390" algn="l" rtl="0">
              <a:lnSpc>
                <a:spcPct val="115000"/>
              </a:lnSpc>
              <a:spcBef>
                <a:spcPts val="0"/>
              </a:spcBef>
              <a:spcAft>
                <a:spcPts val="0"/>
              </a:spcAft>
              <a:buSzPts val="1200"/>
              <a:buChar char="■"/>
              <a:defRPr sz="1600"/>
            </a:lvl6pPr>
            <a:lvl7pPr marL="4267093" lvl="6" indent="-406390" algn="l" rtl="0">
              <a:lnSpc>
                <a:spcPct val="115000"/>
              </a:lnSpc>
              <a:spcBef>
                <a:spcPts val="0"/>
              </a:spcBef>
              <a:spcAft>
                <a:spcPts val="0"/>
              </a:spcAft>
              <a:buSzPts val="1200"/>
              <a:buChar char="●"/>
              <a:defRPr sz="1600"/>
            </a:lvl7pPr>
            <a:lvl8pPr marL="4876678" lvl="7" indent="-406390" algn="l" rtl="0">
              <a:lnSpc>
                <a:spcPct val="115000"/>
              </a:lnSpc>
              <a:spcBef>
                <a:spcPts val="0"/>
              </a:spcBef>
              <a:spcAft>
                <a:spcPts val="0"/>
              </a:spcAft>
              <a:buSzPts val="1200"/>
              <a:buChar char="○"/>
              <a:defRPr sz="1600"/>
            </a:lvl8pPr>
            <a:lvl9pPr marL="5486263" lvl="8" indent="-406390" algn="l" rtl="0">
              <a:lnSpc>
                <a:spcPct val="115000"/>
              </a:lnSpc>
              <a:spcBef>
                <a:spcPts val="0"/>
              </a:spcBef>
              <a:spcAft>
                <a:spcPts val="0"/>
              </a:spcAft>
              <a:buSzPts val="1200"/>
              <a:buChar char="■"/>
              <a:defRPr sz="1600"/>
            </a:lvl9pPr>
          </a:lstStyle>
          <a:p>
            <a:endParaRPr/>
          </a:p>
        </p:txBody>
      </p:sp>
      <p:sp>
        <p:nvSpPr>
          <p:cNvPr id="70" name="Google Shape;70;p1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8205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3" name="Google Shape;73;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65015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3200"/>
            </a:lvl1pPr>
            <a:lvl2pPr lvl="1" algn="l" rtl="0">
              <a:lnSpc>
                <a:spcPct val="100000"/>
              </a:lnSpc>
              <a:spcBef>
                <a:spcPts val="0"/>
              </a:spcBef>
              <a:spcAft>
                <a:spcPts val="0"/>
              </a:spcAft>
              <a:buSzPts val="2400"/>
              <a:buNone/>
              <a:defRPr sz="3200"/>
            </a:lvl2pPr>
            <a:lvl3pPr lvl="2" algn="l" rtl="0">
              <a:lnSpc>
                <a:spcPct val="100000"/>
              </a:lnSpc>
              <a:spcBef>
                <a:spcPts val="0"/>
              </a:spcBef>
              <a:spcAft>
                <a:spcPts val="0"/>
              </a:spcAft>
              <a:buSzPts val="2400"/>
              <a:buNone/>
              <a:defRPr sz="3200"/>
            </a:lvl3pPr>
            <a:lvl4pPr lvl="3" algn="l" rtl="0">
              <a:lnSpc>
                <a:spcPct val="100000"/>
              </a:lnSpc>
              <a:spcBef>
                <a:spcPts val="0"/>
              </a:spcBef>
              <a:spcAft>
                <a:spcPts val="0"/>
              </a:spcAft>
              <a:buSzPts val="2400"/>
              <a:buNone/>
              <a:defRPr sz="3200"/>
            </a:lvl4pPr>
            <a:lvl5pPr lvl="4" algn="l" rtl="0">
              <a:lnSpc>
                <a:spcPct val="100000"/>
              </a:lnSpc>
              <a:spcBef>
                <a:spcPts val="0"/>
              </a:spcBef>
              <a:spcAft>
                <a:spcPts val="0"/>
              </a:spcAft>
              <a:buSzPts val="2400"/>
              <a:buNone/>
              <a:defRPr sz="3200"/>
            </a:lvl5pPr>
            <a:lvl6pPr lvl="5" algn="l" rtl="0">
              <a:lnSpc>
                <a:spcPct val="100000"/>
              </a:lnSpc>
              <a:spcBef>
                <a:spcPts val="0"/>
              </a:spcBef>
              <a:spcAft>
                <a:spcPts val="0"/>
              </a:spcAft>
              <a:buSzPts val="2400"/>
              <a:buNone/>
              <a:defRPr sz="3200"/>
            </a:lvl6pPr>
            <a:lvl7pPr lvl="6" algn="l" rtl="0">
              <a:lnSpc>
                <a:spcPct val="100000"/>
              </a:lnSpc>
              <a:spcBef>
                <a:spcPts val="0"/>
              </a:spcBef>
              <a:spcAft>
                <a:spcPts val="0"/>
              </a:spcAft>
              <a:buSzPts val="2400"/>
              <a:buNone/>
              <a:defRPr sz="3200"/>
            </a:lvl7pPr>
            <a:lvl8pPr lvl="7" algn="l" rtl="0">
              <a:lnSpc>
                <a:spcPct val="100000"/>
              </a:lnSpc>
              <a:spcBef>
                <a:spcPts val="0"/>
              </a:spcBef>
              <a:spcAft>
                <a:spcPts val="0"/>
              </a:spcAft>
              <a:buSzPts val="2400"/>
              <a:buNone/>
              <a:defRPr sz="3200"/>
            </a:lvl8pPr>
            <a:lvl9pPr lvl="8" algn="l" rtl="0">
              <a:lnSpc>
                <a:spcPct val="100000"/>
              </a:lnSpc>
              <a:spcBef>
                <a:spcPts val="0"/>
              </a:spcBef>
              <a:spcAft>
                <a:spcPts val="0"/>
              </a:spcAft>
              <a:buSzPts val="2400"/>
              <a:buNone/>
              <a:defRPr sz="3200"/>
            </a:lvl9pPr>
          </a:lstStyle>
          <a:p>
            <a:endParaRPr/>
          </a:p>
        </p:txBody>
      </p:sp>
      <p:sp>
        <p:nvSpPr>
          <p:cNvPr id="76" name="Google Shape;76;p20"/>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609585" lvl="0" indent="-406390" algn="l" rtl="0">
              <a:lnSpc>
                <a:spcPct val="115000"/>
              </a:lnSpc>
              <a:spcBef>
                <a:spcPts val="0"/>
              </a:spcBef>
              <a:spcAft>
                <a:spcPts val="0"/>
              </a:spcAft>
              <a:buSzPts val="1200"/>
              <a:buChar char="●"/>
              <a:defRPr sz="1600"/>
            </a:lvl1pPr>
            <a:lvl2pPr marL="1219170" lvl="1" indent="-406390" algn="l" rtl="0">
              <a:lnSpc>
                <a:spcPct val="115000"/>
              </a:lnSpc>
              <a:spcBef>
                <a:spcPts val="0"/>
              </a:spcBef>
              <a:spcAft>
                <a:spcPts val="0"/>
              </a:spcAft>
              <a:buSzPts val="1200"/>
              <a:buChar char="○"/>
              <a:defRPr sz="1600"/>
            </a:lvl2pPr>
            <a:lvl3pPr marL="1828754" lvl="2" indent="-406390" algn="l" rtl="0">
              <a:lnSpc>
                <a:spcPct val="115000"/>
              </a:lnSpc>
              <a:spcBef>
                <a:spcPts val="0"/>
              </a:spcBef>
              <a:spcAft>
                <a:spcPts val="0"/>
              </a:spcAft>
              <a:buSzPts val="1200"/>
              <a:buChar char="■"/>
              <a:defRPr sz="1600"/>
            </a:lvl3pPr>
            <a:lvl4pPr marL="2438339" lvl="3" indent="-406390" algn="l" rtl="0">
              <a:lnSpc>
                <a:spcPct val="115000"/>
              </a:lnSpc>
              <a:spcBef>
                <a:spcPts val="0"/>
              </a:spcBef>
              <a:spcAft>
                <a:spcPts val="0"/>
              </a:spcAft>
              <a:buSzPts val="1200"/>
              <a:buChar char="●"/>
              <a:defRPr sz="1600"/>
            </a:lvl4pPr>
            <a:lvl5pPr marL="3047924" lvl="4" indent="-406390" algn="l" rtl="0">
              <a:lnSpc>
                <a:spcPct val="115000"/>
              </a:lnSpc>
              <a:spcBef>
                <a:spcPts val="0"/>
              </a:spcBef>
              <a:spcAft>
                <a:spcPts val="0"/>
              </a:spcAft>
              <a:buSzPts val="1200"/>
              <a:buChar char="○"/>
              <a:defRPr sz="1600"/>
            </a:lvl5pPr>
            <a:lvl6pPr marL="3657509" lvl="5" indent="-406390" algn="l" rtl="0">
              <a:lnSpc>
                <a:spcPct val="115000"/>
              </a:lnSpc>
              <a:spcBef>
                <a:spcPts val="0"/>
              </a:spcBef>
              <a:spcAft>
                <a:spcPts val="0"/>
              </a:spcAft>
              <a:buSzPts val="1200"/>
              <a:buChar char="■"/>
              <a:defRPr sz="1600"/>
            </a:lvl6pPr>
            <a:lvl7pPr marL="4267093" lvl="6" indent="-406390" algn="l" rtl="0">
              <a:lnSpc>
                <a:spcPct val="115000"/>
              </a:lnSpc>
              <a:spcBef>
                <a:spcPts val="0"/>
              </a:spcBef>
              <a:spcAft>
                <a:spcPts val="0"/>
              </a:spcAft>
              <a:buSzPts val="1200"/>
              <a:buChar char="●"/>
              <a:defRPr sz="1600"/>
            </a:lvl7pPr>
            <a:lvl8pPr marL="4876678" lvl="7" indent="-406390" algn="l" rtl="0">
              <a:lnSpc>
                <a:spcPct val="115000"/>
              </a:lnSpc>
              <a:spcBef>
                <a:spcPts val="0"/>
              </a:spcBef>
              <a:spcAft>
                <a:spcPts val="0"/>
              </a:spcAft>
              <a:buSzPts val="1200"/>
              <a:buChar char="○"/>
              <a:defRPr sz="1600"/>
            </a:lvl8pPr>
            <a:lvl9pPr marL="5486263" lvl="8" indent="-406390" algn="l" rtl="0">
              <a:lnSpc>
                <a:spcPct val="115000"/>
              </a:lnSpc>
              <a:spcBef>
                <a:spcPts val="0"/>
              </a:spcBef>
              <a:spcAft>
                <a:spcPts val="0"/>
              </a:spcAft>
              <a:buSzPts val="1200"/>
              <a:buChar char="■"/>
              <a:defRPr sz="1600"/>
            </a:lvl9pPr>
          </a:lstStyle>
          <a:p>
            <a:endParaRPr/>
          </a:p>
        </p:txBody>
      </p:sp>
      <p:sp>
        <p:nvSpPr>
          <p:cNvPr id="77" name="Google Shape;77;p2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88378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6400"/>
            </a:lvl1pPr>
            <a:lvl2pPr lvl="1" algn="l" rtl="0">
              <a:lnSpc>
                <a:spcPct val="100000"/>
              </a:lnSpc>
              <a:spcBef>
                <a:spcPts val="0"/>
              </a:spcBef>
              <a:spcAft>
                <a:spcPts val="0"/>
              </a:spcAft>
              <a:buSzPts val="4800"/>
              <a:buNone/>
              <a:defRPr sz="6400"/>
            </a:lvl2pPr>
            <a:lvl3pPr lvl="2" algn="l" rtl="0">
              <a:lnSpc>
                <a:spcPct val="100000"/>
              </a:lnSpc>
              <a:spcBef>
                <a:spcPts val="0"/>
              </a:spcBef>
              <a:spcAft>
                <a:spcPts val="0"/>
              </a:spcAft>
              <a:buSzPts val="4800"/>
              <a:buNone/>
              <a:defRPr sz="6400"/>
            </a:lvl3pPr>
            <a:lvl4pPr lvl="3" algn="l" rtl="0">
              <a:lnSpc>
                <a:spcPct val="100000"/>
              </a:lnSpc>
              <a:spcBef>
                <a:spcPts val="0"/>
              </a:spcBef>
              <a:spcAft>
                <a:spcPts val="0"/>
              </a:spcAft>
              <a:buSzPts val="4800"/>
              <a:buNone/>
              <a:defRPr sz="6400"/>
            </a:lvl4pPr>
            <a:lvl5pPr lvl="4" algn="l" rtl="0">
              <a:lnSpc>
                <a:spcPct val="100000"/>
              </a:lnSpc>
              <a:spcBef>
                <a:spcPts val="0"/>
              </a:spcBef>
              <a:spcAft>
                <a:spcPts val="0"/>
              </a:spcAft>
              <a:buSzPts val="4800"/>
              <a:buNone/>
              <a:defRPr sz="6400"/>
            </a:lvl5pPr>
            <a:lvl6pPr lvl="5" algn="l" rtl="0">
              <a:lnSpc>
                <a:spcPct val="100000"/>
              </a:lnSpc>
              <a:spcBef>
                <a:spcPts val="0"/>
              </a:spcBef>
              <a:spcAft>
                <a:spcPts val="0"/>
              </a:spcAft>
              <a:buSzPts val="4800"/>
              <a:buNone/>
              <a:defRPr sz="6400"/>
            </a:lvl6pPr>
            <a:lvl7pPr lvl="6" algn="l" rtl="0">
              <a:lnSpc>
                <a:spcPct val="100000"/>
              </a:lnSpc>
              <a:spcBef>
                <a:spcPts val="0"/>
              </a:spcBef>
              <a:spcAft>
                <a:spcPts val="0"/>
              </a:spcAft>
              <a:buSzPts val="4800"/>
              <a:buNone/>
              <a:defRPr sz="6400"/>
            </a:lvl7pPr>
            <a:lvl8pPr lvl="7" algn="l" rtl="0">
              <a:lnSpc>
                <a:spcPct val="100000"/>
              </a:lnSpc>
              <a:spcBef>
                <a:spcPts val="0"/>
              </a:spcBef>
              <a:spcAft>
                <a:spcPts val="0"/>
              </a:spcAft>
              <a:buSzPts val="4800"/>
              <a:buNone/>
              <a:defRPr sz="6400"/>
            </a:lvl8pPr>
            <a:lvl9pPr lvl="8" algn="l" rtl="0">
              <a:lnSpc>
                <a:spcPct val="100000"/>
              </a:lnSpc>
              <a:spcBef>
                <a:spcPts val="0"/>
              </a:spcBef>
              <a:spcAft>
                <a:spcPts val="0"/>
              </a:spcAft>
              <a:buSzPts val="4800"/>
              <a:buNone/>
              <a:defRPr sz="6400"/>
            </a:lvl9pPr>
          </a:lstStyle>
          <a:p>
            <a:endParaRPr/>
          </a:p>
        </p:txBody>
      </p:sp>
      <p:sp>
        <p:nvSpPr>
          <p:cNvPr id="80" name="Google Shape;80;p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00756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22"/>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 name="Google Shape;83;p22"/>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5600"/>
            </a:lvl1pPr>
            <a:lvl2pPr lvl="1" algn="ctr" rtl="0">
              <a:lnSpc>
                <a:spcPct val="100000"/>
              </a:lnSpc>
              <a:spcBef>
                <a:spcPts val="0"/>
              </a:spcBef>
              <a:spcAft>
                <a:spcPts val="0"/>
              </a:spcAft>
              <a:buSzPts val="4200"/>
              <a:buNone/>
              <a:defRPr sz="5600"/>
            </a:lvl2pPr>
            <a:lvl3pPr lvl="2" algn="ctr" rtl="0">
              <a:lnSpc>
                <a:spcPct val="100000"/>
              </a:lnSpc>
              <a:spcBef>
                <a:spcPts val="0"/>
              </a:spcBef>
              <a:spcAft>
                <a:spcPts val="0"/>
              </a:spcAft>
              <a:buSzPts val="4200"/>
              <a:buNone/>
              <a:defRPr sz="5600"/>
            </a:lvl3pPr>
            <a:lvl4pPr lvl="3" algn="ctr" rtl="0">
              <a:lnSpc>
                <a:spcPct val="100000"/>
              </a:lnSpc>
              <a:spcBef>
                <a:spcPts val="0"/>
              </a:spcBef>
              <a:spcAft>
                <a:spcPts val="0"/>
              </a:spcAft>
              <a:buSzPts val="4200"/>
              <a:buNone/>
              <a:defRPr sz="5600"/>
            </a:lvl4pPr>
            <a:lvl5pPr lvl="4" algn="ctr" rtl="0">
              <a:lnSpc>
                <a:spcPct val="100000"/>
              </a:lnSpc>
              <a:spcBef>
                <a:spcPts val="0"/>
              </a:spcBef>
              <a:spcAft>
                <a:spcPts val="0"/>
              </a:spcAft>
              <a:buSzPts val="4200"/>
              <a:buNone/>
              <a:defRPr sz="5600"/>
            </a:lvl5pPr>
            <a:lvl6pPr lvl="5" algn="ctr" rtl="0">
              <a:lnSpc>
                <a:spcPct val="100000"/>
              </a:lnSpc>
              <a:spcBef>
                <a:spcPts val="0"/>
              </a:spcBef>
              <a:spcAft>
                <a:spcPts val="0"/>
              </a:spcAft>
              <a:buSzPts val="4200"/>
              <a:buNone/>
              <a:defRPr sz="5600"/>
            </a:lvl6pPr>
            <a:lvl7pPr lvl="6" algn="ctr" rtl="0">
              <a:lnSpc>
                <a:spcPct val="100000"/>
              </a:lnSpc>
              <a:spcBef>
                <a:spcPts val="0"/>
              </a:spcBef>
              <a:spcAft>
                <a:spcPts val="0"/>
              </a:spcAft>
              <a:buSzPts val="4200"/>
              <a:buNone/>
              <a:defRPr sz="5600"/>
            </a:lvl7pPr>
            <a:lvl8pPr lvl="7" algn="ctr" rtl="0">
              <a:lnSpc>
                <a:spcPct val="100000"/>
              </a:lnSpc>
              <a:spcBef>
                <a:spcPts val="0"/>
              </a:spcBef>
              <a:spcAft>
                <a:spcPts val="0"/>
              </a:spcAft>
              <a:buSzPts val="4200"/>
              <a:buNone/>
              <a:defRPr sz="5600"/>
            </a:lvl8pPr>
            <a:lvl9pPr lvl="8" algn="ctr" rtl="0">
              <a:lnSpc>
                <a:spcPct val="100000"/>
              </a:lnSpc>
              <a:spcBef>
                <a:spcPts val="0"/>
              </a:spcBef>
              <a:spcAft>
                <a:spcPts val="0"/>
              </a:spcAft>
              <a:buSzPts val="4200"/>
              <a:buNone/>
              <a:defRPr sz="5600"/>
            </a:lvl9pPr>
          </a:lstStyle>
          <a:p>
            <a:endParaRPr/>
          </a:p>
        </p:txBody>
      </p:sp>
      <p:sp>
        <p:nvSpPr>
          <p:cNvPr id="84" name="Google Shape;84;p22"/>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5" name="Google Shape;85;p22"/>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609585" lvl="0" indent="-457189" algn="l" rtl="0">
              <a:lnSpc>
                <a:spcPct val="115000"/>
              </a:lnSpc>
              <a:spcBef>
                <a:spcPts val="0"/>
              </a:spcBef>
              <a:spcAft>
                <a:spcPts val="0"/>
              </a:spcAft>
              <a:buSzPts val="1800"/>
              <a:buChar char="●"/>
              <a:defRPr/>
            </a:lvl1pPr>
            <a:lvl2pPr marL="1219170" lvl="1" indent="-423323" algn="l" rtl="0">
              <a:lnSpc>
                <a:spcPct val="115000"/>
              </a:lnSpc>
              <a:spcBef>
                <a:spcPts val="0"/>
              </a:spcBef>
              <a:spcAft>
                <a:spcPts val="0"/>
              </a:spcAft>
              <a:buSzPts val="1400"/>
              <a:buChar char="○"/>
              <a:defRPr/>
            </a:lvl2pPr>
            <a:lvl3pPr marL="1828754" lvl="2" indent="-423323" algn="l" rtl="0">
              <a:lnSpc>
                <a:spcPct val="115000"/>
              </a:lnSpc>
              <a:spcBef>
                <a:spcPts val="0"/>
              </a:spcBef>
              <a:spcAft>
                <a:spcPts val="0"/>
              </a:spcAft>
              <a:buSzPts val="1400"/>
              <a:buChar char="■"/>
              <a:defRPr/>
            </a:lvl3pPr>
            <a:lvl4pPr marL="2438339" lvl="3" indent="-423323" algn="l" rtl="0">
              <a:lnSpc>
                <a:spcPct val="115000"/>
              </a:lnSpc>
              <a:spcBef>
                <a:spcPts val="0"/>
              </a:spcBef>
              <a:spcAft>
                <a:spcPts val="0"/>
              </a:spcAft>
              <a:buSzPts val="1400"/>
              <a:buChar char="●"/>
              <a:defRPr/>
            </a:lvl4pPr>
            <a:lvl5pPr marL="3047924" lvl="4" indent="-423323" algn="l" rtl="0">
              <a:lnSpc>
                <a:spcPct val="115000"/>
              </a:lnSpc>
              <a:spcBef>
                <a:spcPts val="0"/>
              </a:spcBef>
              <a:spcAft>
                <a:spcPts val="0"/>
              </a:spcAft>
              <a:buSzPts val="1400"/>
              <a:buChar char="○"/>
              <a:defRPr/>
            </a:lvl5pPr>
            <a:lvl6pPr marL="3657509" lvl="5" indent="-423323" algn="l" rtl="0">
              <a:lnSpc>
                <a:spcPct val="115000"/>
              </a:lnSpc>
              <a:spcBef>
                <a:spcPts val="0"/>
              </a:spcBef>
              <a:spcAft>
                <a:spcPts val="0"/>
              </a:spcAft>
              <a:buSzPts val="1400"/>
              <a:buChar char="■"/>
              <a:defRPr/>
            </a:lvl6pPr>
            <a:lvl7pPr marL="4267093" lvl="6" indent="-423323" algn="l" rtl="0">
              <a:lnSpc>
                <a:spcPct val="115000"/>
              </a:lnSpc>
              <a:spcBef>
                <a:spcPts val="0"/>
              </a:spcBef>
              <a:spcAft>
                <a:spcPts val="0"/>
              </a:spcAft>
              <a:buSzPts val="1400"/>
              <a:buChar char="●"/>
              <a:defRPr/>
            </a:lvl7pPr>
            <a:lvl8pPr marL="4876678" lvl="7" indent="-423323" algn="l" rtl="0">
              <a:lnSpc>
                <a:spcPct val="115000"/>
              </a:lnSpc>
              <a:spcBef>
                <a:spcPts val="0"/>
              </a:spcBef>
              <a:spcAft>
                <a:spcPts val="0"/>
              </a:spcAft>
              <a:buSzPts val="1400"/>
              <a:buChar char="○"/>
              <a:defRPr/>
            </a:lvl8pPr>
            <a:lvl9pPr marL="5486263" lvl="8" indent="-423323" algn="l" rtl="0">
              <a:lnSpc>
                <a:spcPct val="115000"/>
              </a:lnSpc>
              <a:spcBef>
                <a:spcPts val="0"/>
              </a:spcBef>
              <a:spcAft>
                <a:spcPts val="0"/>
              </a:spcAft>
              <a:buSzPts val="1400"/>
              <a:buChar char="■"/>
              <a:defRPr/>
            </a:lvl9pPr>
          </a:lstStyle>
          <a:p>
            <a:endParaRPr/>
          </a:p>
        </p:txBody>
      </p:sp>
      <p:sp>
        <p:nvSpPr>
          <p:cNvPr id="86" name="Google Shape;86;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53445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7"/>
        <p:cNvGrpSpPr/>
        <p:nvPr/>
      </p:nvGrpSpPr>
      <p:grpSpPr>
        <a:xfrm>
          <a:off x="0" y="0"/>
          <a:ext cx="0" cy="0"/>
          <a:chOff x="0" y="0"/>
          <a:chExt cx="0" cy="0"/>
        </a:xfrm>
      </p:grpSpPr>
      <p:sp>
        <p:nvSpPr>
          <p:cNvPr id="88" name="Google Shape;88;p23"/>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609585" lvl="0" indent="-304792" algn="l" rtl="0">
              <a:lnSpc>
                <a:spcPct val="100000"/>
              </a:lnSpc>
              <a:spcBef>
                <a:spcPts val="0"/>
              </a:spcBef>
              <a:spcAft>
                <a:spcPts val="0"/>
              </a:spcAft>
              <a:buSzPts val="1800"/>
              <a:buNone/>
              <a:defRPr/>
            </a:lvl1pPr>
          </a:lstStyle>
          <a:p>
            <a:endParaRPr/>
          </a:p>
        </p:txBody>
      </p:sp>
      <p:sp>
        <p:nvSpPr>
          <p:cNvPr id="89" name="Google Shape;89;p2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93565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4" name="Google Shape;54;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25209060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‹Nº›</a:t>
            </a:fld>
            <a:endParaRPr/>
          </a:p>
        </p:txBody>
      </p:sp>
    </p:spTree>
    <p:extLst>
      <p:ext uri="{BB962C8B-B14F-4D97-AF65-F5344CB8AC3E}">
        <p14:creationId xmlns:p14="http://schemas.microsoft.com/office/powerpoint/2010/main" val="193919519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984029632"/>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6"/>
          <p:cNvPicPr preferRelativeResize="0"/>
          <p:nvPr/>
        </p:nvPicPr>
        <p:blipFill rotWithShape="1">
          <a:blip r:embed="rId3">
            <a:alphaModFix/>
          </a:blip>
          <a:srcRect b="9999"/>
          <a:stretch/>
        </p:blipFill>
        <p:spPr>
          <a:xfrm>
            <a:off x="0" y="0"/>
            <a:ext cx="12192000" cy="6858000"/>
          </a:xfrm>
          <a:prstGeom prst="rect">
            <a:avLst/>
          </a:prstGeom>
          <a:noFill/>
          <a:ln>
            <a:noFill/>
          </a:ln>
        </p:spPr>
      </p:pic>
      <p:pic>
        <p:nvPicPr>
          <p:cNvPr id="101" name="Google Shape;101;p26"/>
          <p:cNvPicPr preferRelativeResize="0"/>
          <p:nvPr/>
        </p:nvPicPr>
        <p:blipFill rotWithShape="1">
          <a:blip r:embed="rId4">
            <a:alphaModFix/>
          </a:blip>
          <a:srcRect/>
          <a:stretch/>
        </p:blipFill>
        <p:spPr>
          <a:xfrm>
            <a:off x="711432" y="714652"/>
            <a:ext cx="2732833" cy="1065513"/>
          </a:xfrm>
          <a:prstGeom prst="rect">
            <a:avLst/>
          </a:prstGeom>
          <a:noFill/>
          <a:ln>
            <a:noFill/>
          </a:ln>
        </p:spPr>
      </p:pic>
      <p:pic>
        <p:nvPicPr>
          <p:cNvPr id="102" name="Google Shape;102;p26"/>
          <p:cNvPicPr preferRelativeResize="0"/>
          <p:nvPr/>
        </p:nvPicPr>
        <p:blipFill rotWithShape="1">
          <a:blip r:embed="rId5">
            <a:alphaModFix/>
          </a:blip>
          <a:srcRect t="3521"/>
          <a:stretch/>
        </p:blipFill>
        <p:spPr>
          <a:xfrm>
            <a:off x="3791867" y="345300"/>
            <a:ext cx="8400100" cy="5214533"/>
          </a:xfrm>
          <a:prstGeom prst="rect">
            <a:avLst/>
          </a:prstGeom>
          <a:noFill/>
          <a:ln>
            <a:noFill/>
          </a:ln>
        </p:spPr>
      </p:pic>
      <p:sp>
        <p:nvSpPr>
          <p:cNvPr id="103" name="Google Shape;103;p26"/>
          <p:cNvSpPr txBox="1"/>
          <p:nvPr/>
        </p:nvSpPr>
        <p:spPr>
          <a:xfrm>
            <a:off x="-33" y="5806834"/>
            <a:ext cx="12192000" cy="1108148"/>
          </a:xfrm>
          <a:prstGeom prst="rect">
            <a:avLst/>
          </a:prstGeom>
          <a:solidFill>
            <a:schemeClr val="lt1"/>
          </a:solid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04" name="Google Shape;104;p26" descr="E:\Logos\RICG\Nuevo logo\Horizontal\ESP\Logo colores\RICGlogoESP-01.png"/>
          <p:cNvPicPr preferRelativeResize="0"/>
          <p:nvPr/>
        </p:nvPicPr>
        <p:blipFill rotWithShape="1">
          <a:blip r:embed="rId6">
            <a:alphaModFix/>
          </a:blip>
          <a:srcRect l="16607" t="31774" r="16129" b="31995"/>
          <a:stretch/>
        </p:blipFill>
        <p:spPr>
          <a:xfrm>
            <a:off x="3627752" y="5828399"/>
            <a:ext cx="3284600" cy="1065276"/>
          </a:xfrm>
          <a:prstGeom prst="rect">
            <a:avLst/>
          </a:prstGeom>
          <a:noFill/>
          <a:ln>
            <a:noFill/>
          </a:ln>
        </p:spPr>
      </p:pic>
      <p:pic>
        <p:nvPicPr>
          <p:cNvPr id="105" name="Google Shape;105;p26"/>
          <p:cNvPicPr preferRelativeResize="0"/>
          <p:nvPr/>
        </p:nvPicPr>
        <p:blipFill rotWithShape="1">
          <a:blip r:embed="rId7">
            <a:alphaModFix/>
          </a:blip>
          <a:srcRect l="7321" t="19403" b="16641"/>
          <a:stretch/>
        </p:blipFill>
        <p:spPr>
          <a:xfrm>
            <a:off x="6961820" y="5751425"/>
            <a:ext cx="2499169" cy="1219201"/>
          </a:xfrm>
          <a:prstGeom prst="rect">
            <a:avLst/>
          </a:prstGeom>
          <a:noFill/>
          <a:ln>
            <a:noFill/>
          </a:ln>
        </p:spPr>
      </p:pic>
      <p:pic>
        <p:nvPicPr>
          <p:cNvPr id="106" name="Google Shape;106;p26"/>
          <p:cNvPicPr preferRelativeResize="0"/>
          <p:nvPr/>
        </p:nvPicPr>
        <p:blipFill rotWithShape="1">
          <a:blip r:embed="rId8">
            <a:alphaModFix/>
          </a:blip>
          <a:srcRect l="2831" t="11695" r="3412" b="11108"/>
          <a:stretch/>
        </p:blipFill>
        <p:spPr>
          <a:xfrm>
            <a:off x="9516144" y="5806834"/>
            <a:ext cx="2364957" cy="1108401"/>
          </a:xfrm>
          <a:prstGeom prst="rect">
            <a:avLst/>
          </a:prstGeom>
          <a:noFill/>
          <a:ln>
            <a:noFill/>
          </a:ln>
        </p:spPr>
      </p:pic>
      <p:pic>
        <p:nvPicPr>
          <p:cNvPr id="107" name="Google Shape;107;p26"/>
          <p:cNvPicPr preferRelativeResize="0"/>
          <p:nvPr/>
        </p:nvPicPr>
        <p:blipFill rotWithShape="1">
          <a:blip r:embed="rId9">
            <a:alphaModFix/>
          </a:blip>
          <a:srcRect/>
          <a:stretch/>
        </p:blipFill>
        <p:spPr>
          <a:xfrm>
            <a:off x="87242" y="5902115"/>
            <a:ext cx="3351799" cy="9178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1"/>
          <p:cNvSpPr txBox="1"/>
          <p:nvPr/>
        </p:nvSpPr>
        <p:spPr>
          <a:xfrm>
            <a:off x="6580000" y="1602438"/>
            <a:ext cx="4192775" cy="2137468"/>
          </a:xfrm>
          <a:prstGeom prst="rect">
            <a:avLst/>
          </a:prstGeom>
          <a:solidFill>
            <a:srgbClr val="FFCA00"/>
          </a:solid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15000"/>
              </a:lnSpc>
              <a:spcBef>
                <a:spcPts val="0"/>
              </a:spcBef>
              <a:spcAft>
                <a:spcPts val="1467"/>
              </a:spcAft>
              <a:buClr>
                <a:srgbClr val="000000"/>
              </a:buClr>
              <a:buSzTx/>
              <a:buFontTx/>
              <a:buNone/>
              <a:tabLst/>
              <a:defRPr/>
            </a:pPr>
            <a:r>
              <a:rPr kumimoji="0" lang="en" sz="3200" b="0" i="0" u="none" strike="noStrike" kern="0" cap="none" spc="0" normalizeH="0" baseline="0" noProof="0" dirty="0">
                <a:ln>
                  <a:noFill/>
                </a:ln>
                <a:solidFill>
                  <a:srgbClr val="3D3D3D"/>
                </a:solidFill>
                <a:effectLst/>
                <a:uLnTx/>
                <a:uFillTx/>
                <a:latin typeface="Rasa"/>
                <a:ea typeface="Rasa"/>
                <a:cs typeface="Rasa"/>
                <a:sym typeface="Rasa"/>
              </a:rPr>
              <a:t>Se puede empezar y volver a retomar en cualquier momento. </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2" name="Google Shape;202;p41"/>
          <p:cNvSpPr txBox="1">
            <a:spLocks noGrp="1"/>
          </p:cNvSpPr>
          <p:nvPr>
            <p:ph type="body" idx="1"/>
          </p:nvPr>
        </p:nvSpPr>
        <p:spPr>
          <a:xfrm>
            <a:off x="0" y="495616"/>
            <a:ext cx="12192000" cy="858602"/>
          </a:xfrm>
          <a:prstGeom prst="rect">
            <a:avLst/>
          </a:prstGeom>
          <a:solidFill>
            <a:srgbClr val="A93CFC"/>
          </a:solidFill>
        </p:spPr>
        <p:txBody>
          <a:bodyPr spcFirstLastPara="1" wrap="square" lIns="121900" tIns="121900" rIns="121900" bIns="121900" anchor="t" anchorCtr="0">
            <a:normAutofit fontScale="55000" lnSpcReduction="20000"/>
          </a:bodyPr>
          <a:lstStyle/>
          <a:p>
            <a:pPr marL="0" indent="0">
              <a:buNone/>
            </a:pPr>
            <a:r>
              <a:rPr lang="en" sz="5361" dirty="0">
                <a:solidFill>
                  <a:srgbClr val="FFCA00"/>
                </a:solidFill>
                <a:latin typeface="Rasa"/>
                <a:ea typeface="Rasa"/>
                <a:cs typeface="Rasa"/>
                <a:sym typeface="Rasa"/>
              </a:rPr>
              <a:t>No es necesario responder todas las preguntas de una sola vez. </a:t>
            </a:r>
            <a:endParaRPr sz="5361" dirty="0">
              <a:solidFill>
                <a:srgbClr val="FFCA00"/>
              </a:solidFill>
              <a:latin typeface="Rasa"/>
              <a:ea typeface="Rasa"/>
              <a:cs typeface="Rasa"/>
              <a:sym typeface="Rasa"/>
            </a:endParaRPr>
          </a:p>
          <a:p>
            <a:pPr indent="0">
              <a:buNone/>
            </a:pPr>
            <a:endParaRPr dirty="0">
              <a:solidFill>
                <a:srgbClr val="FFCA00"/>
              </a:solidFill>
            </a:endParaRPr>
          </a:p>
        </p:txBody>
      </p:sp>
      <p:sp>
        <p:nvSpPr>
          <p:cNvPr id="203" name="Google Shape;203;p41"/>
          <p:cNvSpPr txBox="1"/>
          <p:nvPr/>
        </p:nvSpPr>
        <p:spPr>
          <a:xfrm>
            <a:off x="513732" y="1907834"/>
            <a:ext cx="5054800" cy="3042331"/>
          </a:xfrm>
          <a:prstGeom prst="rect">
            <a:avLst/>
          </a:prstGeom>
          <a:solidFill>
            <a:srgbClr val="3D3D3D"/>
          </a:solid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15000"/>
              </a:lnSpc>
              <a:spcBef>
                <a:spcPts val="0"/>
              </a:spcBef>
              <a:spcAft>
                <a:spcPts val="0"/>
              </a:spcAft>
              <a:buClr>
                <a:srgbClr val="000000"/>
              </a:buClr>
              <a:buSzTx/>
              <a:buFontTx/>
              <a:buNone/>
              <a:tabLst/>
              <a:defRPr/>
            </a:pPr>
            <a:r>
              <a:rPr kumimoji="0" lang="en" sz="2800" b="0" i="0" u="none" strike="noStrike" kern="0" cap="none" spc="0" normalizeH="0" baseline="0" noProof="0">
                <a:ln>
                  <a:noFill/>
                </a:ln>
                <a:solidFill>
                  <a:srgbClr val="FFFFFF"/>
                </a:solidFill>
                <a:effectLst/>
                <a:uLnTx/>
                <a:uFillTx/>
                <a:latin typeface="Rasa"/>
                <a:ea typeface="Rasa"/>
                <a:cs typeface="Rasa"/>
                <a:sym typeface="Rasa"/>
              </a:rPr>
              <a:t>No es necesario responder las preguntas en el mismo orden del cuestionario. Cada usuario decide por qué eje o subtema desea comenzar.</a:t>
            </a:r>
            <a:endParaRPr kumimoji="0" sz="2800" b="0" i="0" u="none" strike="noStrike" kern="0" cap="none" spc="0" normalizeH="0" baseline="0" noProof="0">
              <a:ln>
                <a:noFill/>
              </a:ln>
              <a:solidFill>
                <a:srgbClr val="FFFFFF"/>
              </a:solidFill>
              <a:effectLst/>
              <a:uLnTx/>
              <a:uFillTx/>
              <a:latin typeface="Rasa"/>
              <a:ea typeface="Rasa"/>
              <a:cs typeface="Rasa"/>
              <a:sym typeface="Rasa"/>
            </a:endParaRPr>
          </a:p>
          <a:p>
            <a:pPr marL="0" marR="0" lvl="0" indent="0" algn="l" defTabSz="1219170" rtl="0" eaLnBrk="1" fontAlgn="auto" latinLnBrk="0" hangingPunct="1">
              <a:lnSpc>
                <a:spcPct val="115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04;p41"/>
          <p:cNvSpPr txBox="1"/>
          <p:nvPr/>
        </p:nvSpPr>
        <p:spPr>
          <a:xfrm>
            <a:off x="5648133" y="5281282"/>
            <a:ext cx="5786800" cy="1004850"/>
          </a:xfrm>
          <a:prstGeom prst="rect">
            <a:avLst/>
          </a:prstGeom>
          <a:solidFill>
            <a:srgbClr val="A93CFC"/>
          </a:solid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15000"/>
              </a:lnSpc>
              <a:spcBef>
                <a:spcPts val="0"/>
              </a:spcBef>
              <a:spcAft>
                <a:spcPts val="1467"/>
              </a:spcAft>
              <a:buClr>
                <a:srgbClr val="000000"/>
              </a:buClr>
              <a:buSzTx/>
              <a:buFontTx/>
              <a:buNone/>
              <a:tabLst/>
              <a:defRPr/>
            </a:pPr>
            <a:r>
              <a:rPr kumimoji="0" lang="en" sz="3200" b="0" i="0" u="none" strike="noStrike" kern="0" cap="none" spc="0" normalizeH="0" baseline="0" noProof="0" dirty="0">
                <a:ln>
                  <a:noFill/>
                </a:ln>
                <a:solidFill>
                  <a:srgbClr val="FFFFFF"/>
                </a:solidFill>
                <a:effectLst/>
                <a:uLnTx/>
                <a:uFillTx/>
                <a:latin typeface="Rasa"/>
                <a:ea typeface="Rasa"/>
                <a:cs typeface="Rasa"/>
                <a:sym typeface="Rasa"/>
              </a:rPr>
              <a:t>Una cuenta, varios usuarios</a:t>
            </a:r>
            <a:endParaRPr kumimoji="0" sz="320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2"/>
          <p:cNvPicPr preferRelativeResize="0"/>
          <p:nvPr/>
        </p:nvPicPr>
        <p:blipFill rotWithShape="1">
          <a:blip r:embed="rId3">
            <a:alphaModFix/>
          </a:blip>
          <a:srcRect l="595" r="1719"/>
          <a:stretch/>
        </p:blipFill>
        <p:spPr>
          <a:xfrm>
            <a:off x="40351" y="304534"/>
            <a:ext cx="12111299" cy="5854135"/>
          </a:xfrm>
          <a:prstGeom prst="rect">
            <a:avLst/>
          </a:prstGeom>
          <a:noFill/>
          <a:ln>
            <a:noFill/>
          </a:ln>
        </p:spPr>
      </p:pic>
      <p:sp>
        <p:nvSpPr>
          <p:cNvPr id="210" name="Google Shape;210;p42"/>
          <p:cNvSpPr txBox="1"/>
          <p:nvPr/>
        </p:nvSpPr>
        <p:spPr>
          <a:xfrm>
            <a:off x="8235967" y="1000734"/>
            <a:ext cx="3788800" cy="1723508"/>
          </a:xfrm>
          <a:prstGeom prst="rect">
            <a:avLst/>
          </a:prstGeom>
          <a:noFill/>
          <a:ln>
            <a:noFill/>
          </a:ln>
        </p:spPr>
        <p:txBody>
          <a:bodyPr spcFirstLastPara="1" wrap="square" lIns="121900" tIns="121900" rIns="121900" bIns="121900" anchor="t" anchorCtr="0">
            <a:spAutoFit/>
          </a:bodyPr>
          <a:lstStyle/>
          <a:p>
            <a:pPr marL="0" marR="0" lvl="0" indent="0" algn="r" defTabSz="1219170" rtl="0" eaLnBrk="1" fontAlgn="auto" latinLnBrk="0" hangingPunct="1">
              <a:lnSpc>
                <a:spcPct val="100000"/>
              </a:lnSpc>
              <a:spcBef>
                <a:spcPts val="0"/>
              </a:spcBef>
              <a:spcAft>
                <a:spcPts val="0"/>
              </a:spcAft>
              <a:buClr>
                <a:srgbClr val="000000"/>
              </a:buClr>
              <a:buSzPts val="1100"/>
              <a:buFontTx/>
              <a:buNone/>
              <a:tabLst/>
              <a:defRPr/>
            </a:pPr>
            <a:r>
              <a:rPr kumimoji="0" lang="en" sz="2400" b="0" i="0" u="none" strike="noStrike" kern="0" cap="none" spc="0" normalizeH="0" baseline="0" noProof="0">
                <a:ln>
                  <a:noFill/>
                </a:ln>
                <a:solidFill>
                  <a:srgbClr val="A93CFC"/>
                </a:solidFill>
                <a:effectLst/>
                <a:uLnTx/>
                <a:uFillTx/>
                <a:latin typeface="Rasa"/>
                <a:ea typeface="Rasa"/>
                <a:cs typeface="Rasa"/>
                <a:sym typeface="Rasa"/>
              </a:rPr>
              <a:t>un 30% del total de las preguntas solicita un documento de soporte/evidencia</a:t>
            </a:r>
            <a:r>
              <a:rPr kumimoji="0" lang="en" sz="933" b="0" i="0" u="none" strike="noStrike" kern="0" cap="none" spc="0" normalizeH="0" baseline="0" noProof="0">
                <a:ln>
                  <a:noFill/>
                </a:ln>
                <a:solidFill>
                  <a:srgbClr val="000000"/>
                </a:solidFill>
                <a:effectLst/>
                <a:uLnTx/>
                <a:uFillTx/>
                <a:latin typeface="Avenir"/>
                <a:ea typeface="Avenir"/>
                <a:cs typeface="Avenir"/>
                <a:sym typeface="Avenir"/>
              </a:rPr>
              <a:t>.</a:t>
            </a:r>
            <a:endParaRPr kumimoji="0" sz="1467"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43"/>
          <p:cNvPicPr preferRelativeResize="0"/>
          <p:nvPr/>
        </p:nvPicPr>
        <p:blipFill rotWithShape="1">
          <a:blip r:embed="rId3">
            <a:alphaModFix/>
          </a:blip>
          <a:srcRect l="4101" t="14092" r="3741" b="12776"/>
          <a:stretch/>
        </p:blipFill>
        <p:spPr>
          <a:xfrm>
            <a:off x="913634" y="54350"/>
            <a:ext cx="10519535" cy="6749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44"/>
          <p:cNvPicPr preferRelativeResize="0"/>
          <p:nvPr/>
        </p:nvPicPr>
        <p:blipFill rotWithShape="1">
          <a:blip r:embed="rId3">
            <a:alphaModFix/>
          </a:blip>
          <a:srcRect l="15112" t="22507" r="15500" b="10306"/>
          <a:stretch/>
        </p:blipFill>
        <p:spPr>
          <a:xfrm>
            <a:off x="0" y="408334"/>
            <a:ext cx="8588701" cy="5866833"/>
          </a:xfrm>
          <a:prstGeom prst="rect">
            <a:avLst/>
          </a:prstGeom>
          <a:noFill/>
          <a:ln>
            <a:noFill/>
          </a:ln>
        </p:spPr>
      </p:pic>
      <p:sp>
        <p:nvSpPr>
          <p:cNvPr id="221" name="Google Shape;221;p44"/>
          <p:cNvSpPr txBox="1"/>
          <p:nvPr/>
        </p:nvSpPr>
        <p:spPr>
          <a:xfrm>
            <a:off x="9172700" y="1560434"/>
            <a:ext cx="2536800" cy="1108148"/>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44"/>
          <p:cNvSpPr txBox="1"/>
          <p:nvPr/>
        </p:nvSpPr>
        <p:spPr>
          <a:xfrm>
            <a:off x="8588700" y="2572151"/>
            <a:ext cx="3598800" cy="1538842"/>
          </a:xfrm>
          <a:prstGeom prst="rect">
            <a:avLst/>
          </a:prstGeom>
          <a:noFill/>
          <a:ln>
            <a:noFill/>
          </a:ln>
        </p:spPr>
        <p:txBody>
          <a:bodyPr spcFirstLastPara="1" wrap="square" lIns="121900" tIns="121900" rIns="121900" bIns="121900" anchor="t" anchorCtr="0">
            <a:spAutoFit/>
          </a:bodyPr>
          <a:lstStyle/>
          <a:p>
            <a:pPr marL="0" marR="0" lvl="0" indent="0" algn="r" defTabSz="1219170" rtl="0" eaLnBrk="1" fontAlgn="auto" latinLnBrk="0" hangingPunct="1">
              <a:lnSpc>
                <a:spcPct val="100000"/>
              </a:lnSpc>
              <a:spcBef>
                <a:spcPts val="0"/>
              </a:spcBef>
              <a:spcAft>
                <a:spcPts val="0"/>
              </a:spcAft>
              <a:buClr>
                <a:srgbClr val="000000"/>
              </a:buClr>
              <a:buSzPts val="1400"/>
              <a:buFontTx/>
              <a:buNone/>
              <a:tabLst/>
              <a:defRPr/>
            </a:pPr>
            <a:r>
              <a:rPr kumimoji="0" lang="en" sz="2800" b="0" i="0" u="none" strike="noStrike" kern="0" cap="none" spc="0" normalizeH="0" baseline="0" noProof="0">
                <a:ln>
                  <a:noFill/>
                </a:ln>
                <a:solidFill>
                  <a:srgbClr val="3D3D3D"/>
                </a:solidFill>
                <a:effectLst/>
                <a:highlight>
                  <a:srgbClr val="FFCA00"/>
                </a:highlight>
                <a:uLnTx/>
                <a:uFillTx/>
                <a:latin typeface="Rasa"/>
                <a:ea typeface="Rasa"/>
                <a:cs typeface="Rasa"/>
                <a:sym typeface="Rasa"/>
              </a:rPr>
              <a:t>Recomendaciones a partir de resultados obtenidos</a:t>
            </a:r>
            <a:endParaRPr kumimoji="0" sz="2533"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45"/>
          <p:cNvPicPr preferRelativeResize="0"/>
          <p:nvPr/>
        </p:nvPicPr>
        <p:blipFill rotWithShape="1">
          <a:blip r:embed="rId3">
            <a:alphaModFix/>
          </a:blip>
          <a:srcRect b="10080"/>
          <a:stretch/>
        </p:blipFill>
        <p:spPr>
          <a:xfrm>
            <a:off x="0" y="1"/>
            <a:ext cx="12192000" cy="6857999"/>
          </a:xfrm>
          <a:prstGeom prst="rect">
            <a:avLst/>
          </a:prstGeom>
          <a:noFill/>
          <a:ln>
            <a:noFill/>
          </a:ln>
        </p:spPr>
      </p:pic>
      <p:sp>
        <p:nvSpPr>
          <p:cNvPr id="228" name="Google Shape;228;p45"/>
          <p:cNvSpPr txBox="1"/>
          <p:nvPr/>
        </p:nvSpPr>
        <p:spPr>
          <a:xfrm>
            <a:off x="1009133" y="1120634"/>
            <a:ext cx="3598800" cy="1538842"/>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 sz="2800" b="0" i="0" u="none" strike="noStrike" kern="0" cap="none" spc="0" normalizeH="0" baseline="0" noProof="0">
                <a:ln>
                  <a:noFill/>
                </a:ln>
                <a:solidFill>
                  <a:srgbClr val="3D3D3D"/>
                </a:solidFill>
                <a:effectLst/>
                <a:highlight>
                  <a:srgbClr val="FFCA00"/>
                </a:highlight>
                <a:uLnTx/>
                <a:uFillTx/>
                <a:latin typeface="Rasa"/>
                <a:ea typeface="Rasa"/>
                <a:cs typeface="Rasa"/>
                <a:sym typeface="Rasa"/>
              </a:rPr>
              <a:t>Descargable de</a:t>
            </a:r>
            <a:endParaRPr kumimoji="0" sz="2800" b="0" i="0" u="none" strike="noStrike" kern="0" cap="none" spc="0" normalizeH="0" baseline="0" noProof="0">
              <a:ln>
                <a:noFill/>
              </a:ln>
              <a:solidFill>
                <a:srgbClr val="3D3D3D"/>
              </a:solidFill>
              <a:effectLst/>
              <a:highlight>
                <a:srgbClr val="FFCA00"/>
              </a:highlight>
              <a:uLnTx/>
              <a:uFillTx/>
              <a:latin typeface="Rasa"/>
              <a:ea typeface="Rasa"/>
              <a:cs typeface="Rasa"/>
              <a:sym typeface="Rasa"/>
            </a:endParaRPr>
          </a:p>
          <a:p>
            <a:pPr marL="0" marR="0" lvl="0" indent="0" algn="l" defTabSz="1219170" rtl="0" eaLnBrk="1" fontAlgn="auto" latinLnBrk="0" hangingPunct="1">
              <a:lnSpc>
                <a:spcPct val="100000"/>
              </a:lnSpc>
              <a:spcBef>
                <a:spcPts val="0"/>
              </a:spcBef>
              <a:spcAft>
                <a:spcPts val="0"/>
              </a:spcAft>
              <a:buClr>
                <a:srgbClr val="000000"/>
              </a:buClr>
              <a:buSzPts val="1400"/>
              <a:buFontTx/>
              <a:buNone/>
              <a:tabLst/>
              <a:defRPr/>
            </a:pPr>
            <a:r>
              <a:rPr kumimoji="0" lang="en" sz="2800" b="0" i="0" u="none" strike="noStrike" kern="0" cap="none" spc="0" normalizeH="0" baseline="0" noProof="0">
                <a:ln>
                  <a:noFill/>
                </a:ln>
                <a:solidFill>
                  <a:srgbClr val="3D3D3D"/>
                </a:solidFill>
                <a:effectLst/>
                <a:highlight>
                  <a:srgbClr val="FFCA00"/>
                </a:highlight>
                <a:uLnTx/>
                <a:uFillTx/>
                <a:latin typeface="Rasa"/>
                <a:ea typeface="Rasa"/>
                <a:cs typeface="Rasa"/>
                <a:sym typeface="Rasa"/>
              </a:rPr>
              <a:t>resultados y recomendaciones</a:t>
            </a:r>
            <a:endParaRPr kumimoji="0" sz="2533"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3CFC"/>
        </a:solidFill>
        <a:effectLst/>
      </p:bgPr>
    </p:bg>
    <p:spTree>
      <p:nvGrpSpPr>
        <p:cNvPr id="1" name="Shape 244"/>
        <p:cNvGrpSpPr/>
        <p:nvPr/>
      </p:nvGrpSpPr>
      <p:grpSpPr>
        <a:xfrm>
          <a:off x="0" y="0"/>
          <a:ext cx="0" cy="0"/>
          <a:chOff x="0" y="0"/>
          <a:chExt cx="0" cy="0"/>
        </a:xfrm>
      </p:grpSpPr>
      <p:pic>
        <p:nvPicPr>
          <p:cNvPr id="246" name="Google Shape;246;p48"/>
          <p:cNvPicPr preferRelativeResize="0"/>
          <p:nvPr/>
        </p:nvPicPr>
        <p:blipFill rotWithShape="1">
          <a:blip r:embed="rId3">
            <a:alphaModFix/>
          </a:blip>
          <a:srcRect t="1549" b="19418"/>
          <a:stretch/>
        </p:blipFill>
        <p:spPr>
          <a:xfrm>
            <a:off x="1" y="0"/>
            <a:ext cx="12191999" cy="4429124"/>
          </a:xfrm>
          <a:prstGeom prst="rect">
            <a:avLst/>
          </a:prstGeom>
          <a:noFill/>
          <a:ln>
            <a:noFill/>
          </a:ln>
        </p:spPr>
      </p:pic>
      <p:sp>
        <p:nvSpPr>
          <p:cNvPr id="5" name="Google Shape;103;p26">
            <a:extLst>
              <a:ext uri="{FF2B5EF4-FFF2-40B4-BE49-F238E27FC236}">
                <a16:creationId xmlns:a16="http://schemas.microsoft.com/office/drawing/2014/main" id="{35200D31-23A2-A8C0-8219-EE619BC57C45}"/>
              </a:ext>
            </a:extLst>
          </p:cNvPr>
          <p:cNvSpPr txBox="1"/>
          <p:nvPr/>
        </p:nvSpPr>
        <p:spPr>
          <a:xfrm>
            <a:off x="-1" y="4429124"/>
            <a:ext cx="12192000" cy="1108148"/>
          </a:xfrm>
          <a:prstGeom prst="rect">
            <a:avLst/>
          </a:prstGeom>
          <a:solidFill>
            <a:schemeClr val="lt1"/>
          </a:solid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6" name="Google Shape;104;p26" descr="E:\Logos\RICG\Nuevo logo\Horizontal\ESP\Logo colores\RICGlogoESP-01.png">
            <a:extLst>
              <a:ext uri="{FF2B5EF4-FFF2-40B4-BE49-F238E27FC236}">
                <a16:creationId xmlns:a16="http://schemas.microsoft.com/office/drawing/2014/main" id="{2792818A-C148-18DB-59E8-C8EB23BE488B}"/>
              </a:ext>
            </a:extLst>
          </p:cNvPr>
          <p:cNvPicPr preferRelativeResize="0"/>
          <p:nvPr/>
        </p:nvPicPr>
        <p:blipFill rotWithShape="1">
          <a:blip r:embed="rId4">
            <a:alphaModFix/>
          </a:blip>
          <a:srcRect l="16607" t="31774" r="16129" b="31995"/>
          <a:stretch/>
        </p:blipFill>
        <p:spPr>
          <a:xfrm>
            <a:off x="3627784" y="4450689"/>
            <a:ext cx="3284600" cy="1065276"/>
          </a:xfrm>
          <a:prstGeom prst="rect">
            <a:avLst/>
          </a:prstGeom>
          <a:noFill/>
          <a:ln>
            <a:noFill/>
          </a:ln>
        </p:spPr>
      </p:pic>
      <p:pic>
        <p:nvPicPr>
          <p:cNvPr id="7" name="Google Shape;105;p26">
            <a:extLst>
              <a:ext uri="{FF2B5EF4-FFF2-40B4-BE49-F238E27FC236}">
                <a16:creationId xmlns:a16="http://schemas.microsoft.com/office/drawing/2014/main" id="{14386BFF-9378-C9C4-0DF1-0A4E0C108BC0}"/>
              </a:ext>
            </a:extLst>
          </p:cNvPr>
          <p:cNvPicPr preferRelativeResize="0"/>
          <p:nvPr/>
        </p:nvPicPr>
        <p:blipFill rotWithShape="1">
          <a:blip r:embed="rId5">
            <a:alphaModFix/>
          </a:blip>
          <a:srcRect l="7321" t="19403" b="16641"/>
          <a:stretch/>
        </p:blipFill>
        <p:spPr>
          <a:xfrm>
            <a:off x="6961852" y="4373715"/>
            <a:ext cx="2499169" cy="1219201"/>
          </a:xfrm>
          <a:prstGeom prst="rect">
            <a:avLst/>
          </a:prstGeom>
          <a:noFill/>
          <a:ln>
            <a:noFill/>
          </a:ln>
        </p:spPr>
      </p:pic>
      <p:pic>
        <p:nvPicPr>
          <p:cNvPr id="8" name="Google Shape;106;p26">
            <a:extLst>
              <a:ext uri="{FF2B5EF4-FFF2-40B4-BE49-F238E27FC236}">
                <a16:creationId xmlns:a16="http://schemas.microsoft.com/office/drawing/2014/main" id="{5F07FDF3-D459-1B75-A3CB-EDFE953D69EB}"/>
              </a:ext>
            </a:extLst>
          </p:cNvPr>
          <p:cNvPicPr preferRelativeResize="0"/>
          <p:nvPr/>
        </p:nvPicPr>
        <p:blipFill rotWithShape="1">
          <a:blip r:embed="rId6">
            <a:alphaModFix/>
          </a:blip>
          <a:srcRect l="2831" t="11695" r="3412" b="11108"/>
          <a:stretch/>
        </p:blipFill>
        <p:spPr>
          <a:xfrm>
            <a:off x="9516176" y="4429124"/>
            <a:ext cx="2364957" cy="1108401"/>
          </a:xfrm>
          <a:prstGeom prst="rect">
            <a:avLst/>
          </a:prstGeom>
          <a:noFill/>
          <a:ln>
            <a:noFill/>
          </a:ln>
        </p:spPr>
      </p:pic>
      <p:pic>
        <p:nvPicPr>
          <p:cNvPr id="9" name="Google Shape;107;p26">
            <a:extLst>
              <a:ext uri="{FF2B5EF4-FFF2-40B4-BE49-F238E27FC236}">
                <a16:creationId xmlns:a16="http://schemas.microsoft.com/office/drawing/2014/main" id="{C70F6BC6-A980-F6F3-AE0B-2F850DD2BB65}"/>
              </a:ext>
            </a:extLst>
          </p:cNvPr>
          <p:cNvPicPr preferRelativeResize="0"/>
          <p:nvPr/>
        </p:nvPicPr>
        <p:blipFill rotWithShape="1">
          <a:blip r:embed="rId7">
            <a:alphaModFix/>
          </a:blip>
          <a:srcRect/>
          <a:stretch/>
        </p:blipFill>
        <p:spPr>
          <a:xfrm>
            <a:off x="87274" y="4524405"/>
            <a:ext cx="3351799" cy="9178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3" name="Google Shape;113;p27"/>
          <p:cNvPicPr preferRelativeResize="0"/>
          <p:nvPr/>
        </p:nvPicPr>
        <p:blipFill rotWithShape="1">
          <a:blip r:embed="rId3">
            <a:alphaModFix/>
          </a:blip>
          <a:srcRect t="7149"/>
          <a:stretch/>
        </p:blipFill>
        <p:spPr>
          <a:xfrm>
            <a:off x="8771467" y="4801286"/>
            <a:ext cx="3547533" cy="2369981"/>
          </a:xfrm>
          <a:prstGeom prst="rect">
            <a:avLst/>
          </a:prstGeom>
          <a:noFill/>
          <a:ln>
            <a:noFill/>
          </a:ln>
        </p:spPr>
      </p:pic>
      <p:sp>
        <p:nvSpPr>
          <p:cNvPr id="112" name="Google Shape;112;p27"/>
          <p:cNvSpPr txBox="1"/>
          <p:nvPr/>
        </p:nvSpPr>
        <p:spPr>
          <a:xfrm>
            <a:off x="0" y="489745"/>
            <a:ext cx="9946400" cy="1169511"/>
          </a:xfrm>
          <a:prstGeom prst="rect">
            <a:avLst/>
          </a:prstGeom>
          <a:solidFill>
            <a:srgbClr val="FFCA00"/>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0" i="0" u="none" strike="noStrike" kern="0" cap="none" spc="0" normalizeH="0" baseline="0" noProof="0" dirty="0">
                <a:ln>
                  <a:noFill/>
                </a:ln>
                <a:solidFill>
                  <a:srgbClr val="000000"/>
                </a:solidFill>
                <a:effectLst/>
                <a:uLnTx/>
                <a:uFillTx/>
                <a:latin typeface="Poppins SemiBold" panose="020B0604020202020204" charset="0"/>
                <a:ea typeface="+mn-ea"/>
                <a:cs typeface="Poppins SemiBold" panose="020B0604020202020204" charset="0"/>
                <a:sym typeface="Arial"/>
              </a:rPr>
              <a:t>HAPS tiene como objetivo que las agencias de compras estatales encargadas de las adquisiciones identifiquen las capacidades del mercado en materia de sostenibilidad.</a:t>
            </a:r>
          </a:p>
        </p:txBody>
      </p:sp>
      <p:sp>
        <p:nvSpPr>
          <p:cNvPr id="4" name="Google Shape;118;p28">
            <a:extLst>
              <a:ext uri="{FF2B5EF4-FFF2-40B4-BE49-F238E27FC236}">
                <a16:creationId xmlns:a16="http://schemas.microsoft.com/office/drawing/2014/main" id="{90EDD3EC-7A9F-4AB4-9884-847E9CD90607}"/>
              </a:ext>
            </a:extLst>
          </p:cNvPr>
          <p:cNvSpPr txBox="1"/>
          <p:nvPr/>
        </p:nvSpPr>
        <p:spPr>
          <a:xfrm>
            <a:off x="2832800" y="2093672"/>
            <a:ext cx="9359200" cy="1579879"/>
          </a:xfrm>
          <a:prstGeom prst="rect">
            <a:avLst/>
          </a:prstGeom>
          <a:solidFill>
            <a:srgbClr val="A93CFC"/>
          </a:solidFill>
          <a:ln>
            <a:noFill/>
          </a:ln>
        </p:spPr>
        <p:txBody>
          <a:bodyPr spcFirstLastPara="1" wrap="square" lIns="121900" tIns="121900" rIns="121900" bIns="121900" anchor="t" anchorCtr="0">
            <a:spAutoFit/>
          </a:bodyPr>
          <a:lstStyle/>
          <a:p>
            <a:pPr marL="0" marR="0" lvl="0" indent="0" algn="just" defTabSz="914400" rtl="0" eaLnBrk="1" fontAlgn="auto" latinLnBrk="0" hangingPunct="1">
              <a:lnSpc>
                <a:spcPct val="100000"/>
              </a:lnSpc>
              <a:spcBef>
                <a:spcPts val="1600"/>
              </a:spcBef>
              <a:spcAft>
                <a:spcPts val="1600"/>
              </a:spcAft>
              <a:buClr>
                <a:srgbClr val="000000"/>
              </a:buClr>
              <a:buSzPts val="1100"/>
              <a:buFont typeface="Arial"/>
              <a:buNone/>
              <a:tabLst/>
              <a:defRPr/>
            </a:pPr>
            <a:r>
              <a:rPr kumimoji="0" lang="en" sz="2000" b="0" i="0" u="none" strike="noStrike" kern="0" cap="none" spc="0" normalizeH="0" baseline="0" noProof="0" dirty="0">
                <a:ln>
                  <a:noFill/>
                </a:ln>
                <a:solidFill>
                  <a:srgbClr val="FFCA00"/>
                </a:solidFill>
                <a:effectLst/>
                <a:uLnTx/>
                <a:uFillTx/>
                <a:latin typeface="Poppins SemiBold" panose="020B0604020202020204" charset="0"/>
                <a:ea typeface="Rasa"/>
                <a:cs typeface="Poppins SemiBold" panose="020B0604020202020204" charset="0"/>
                <a:sym typeface="Rasa"/>
              </a:rPr>
              <a:t>Con el fin de</a:t>
            </a:r>
            <a:r>
              <a:rPr kumimoji="0" lang="en" sz="2000" b="0" i="0" u="none" strike="noStrike" kern="0" cap="none" spc="0" normalizeH="0" baseline="0" noProof="0" dirty="0">
                <a:ln>
                  <a:noFill/>
                </a:ln>
                <a:solidFill>
                  <a:srgbClr val="FFFFFF"/>
                </a:solidFill>
                <a:effectLst/>
                <a:uLnTx/>
                <a:uFillTx/>
                <a:latin typeface="Poppins SemiBold" panose="020B0604020202020204" charset="0"/>
                <a:ea typeface="Rasa"/>
                <a:cs typeface="Poppins SemiBold" panose="020B0604020202020204" charset="0"/>
                <a:sym typeface="Rasa"/>
              </a:rPr>
              <a:t> dar respuesta a la necesidad de fortalecer el sistema de compras públicas y </a:t>
            </a:r>
            <a:r>
              <a:rPr kumimoji="0" lang="en" sz="2000" b="0" i="0" u="none" strike="noStrike" kern="0" cap="none" spc="0" normalizeH="0" baseline="0" noProof="0" dirty="0">
                <a:ln>
                  <a:noFill/>
                </a:ln>
                <a:solidFill>
                  <a:srgbClr val="FFCA00"/>
                </a:solidFill>
                <a:effectLst/>
                <a:uLnTx/>
                <a:uFillTx/>
                <a:latin typeface="Poppins SemiBold" panose="020B0604020202020204" charset="0"/>
                <a:ea typeface="Rasa"/>
                <a:cs typeface="Poppins SemiBold" panose="020B0604020202020204" charset="0"/>
                <a:sym typeface="Rasa"/>
              </a:rPr>
              <a:t>generar adquisiciones de impacto</a:t>
            </a:r>
            <a:r>
              <a:rPr kumimoji="0" lang="en" sz="2000" b="0" i="0" u="none" strike="noStrike" kern="0" cap="none" spc="0" normalizeH="0" baseline="0" noProof="0" dirty="0">
                <a:ln>
                  <a:noFill/>
                </a:ln>
                <a:solidFill>
                  <a:srgbClr val="FFFFFF"/>
                </a:solidFill>
                <a:effectLst/>
                <a:uLnTx/>
                <a:uFillTx/>
                <a:latin typeface="Poppins SemiBold" panose="020B0604020202020204" charset="0"/>
                <a:ea typeface="Rasa"/>
                <a:cs typeface="Poppins SemiBold" panose="020B0604020202020204" charset="0"/>
                <a:sym typeface="Rasa"/>
              </a:rPr>
              <a:t> que beneficien a la sociedad y contribuyan al bien público. </a:t>
            </a:r>
            <a:endParaRPr kumimoji="0" sz="2000" b="0" i="0" u="none" strike="noStrike" kern="0" cap="none" spc="0" normalizeH="0" baseline="0" noProof="0" dirty="0">
              <a:ln>
                <a:noFill/>
              </a:ln>
              <a:solidFill>
                <a:srgbClr val="000000"/>
              </a:solidFill>
              <a:effectLst/>
              <a:uLnTx/>
              <a:uFillTx/>
              <a:latin typeface="Poppins SemiBold" panose="020B0604020202020204" charset="0"/>
              <a:ea typeface="+mn-ea"/>
              <a:cs typeface="Poppins SemiBold" panose="020B0604020202020204" charset="0"/>
              <a:sym typeface="Arial"/>
            </a:endParaRPr>
          </a:p>
        </p:txBody>
      </p:sp>
      <p:sp>
        <p:nvSpPr>
          <p:cNvPr id="5" name="Google Shape;125;p29">
            <a:extLst>
              <a:ext uri="{FF2B5EF4-FFF2-40B4-BE49-F238E27FC236}">
                <a16:creationId xmlns:a16="http://schemas.microsoft.com/office/drawing/2014/main" id="{E8616252-DA4B-42ED-BF72-CFF66CF9B6EE}"/>
              </a:ext>
            </a:extLst>
          </p:cNvPr>
          <p:cNvSpPr txBox="1"/>
          <p:nvPr/>
        </p:nvSpPr>
        <p:spPr>
          <a:xfrm>
            <a:off x="0" y="4084201"/>
            <a:ext cx="8881533" cy="1169511"/>
          </a:xfrm>
          <a:prstGeom prst="rect">
            <a:avLst/>
          </a:prstGeom>
          <a:solidFill>
            <a:srgbClr val="FFCA00"/>
          </a:solid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000000"/>
                </a:solidFill>
                <a:effectLst/>
                <a:uLnTx/>
                <a:uFillTx/>
                <a:latin typeface="Poppins SemiBold" panose="020B0604020202020204" charset="0"/>
                <a:ea typeface="Rasa"/>
                <a:cs typeface="Poppins SemiBold" panose="020B0604020202020204" charset="0"/>
                <a:sym typeface="Rasa"/>
              </a:rPr>
              <a:t>Además, busca recomendar y acompañar a los empresas proveedores a consolidar sus buenas prácticas en gestión empresarial </a:t>
            </a:r>
            <a:r>
              <a:rPr kumimoji="0" lang="en" sz="2000" b="0" i="0" u="none" strike="noStrike" kern="0" cap="none" spc="0" normalizeH="0" baseline="0" noProof="0" dirty="0">
                <a:ln>
                  <a:noFill/>
                </a:ln>
                <a:solidFill>
                  <a:srgbClr val="A93CFC"/>
                </a:solidFill>
                <a:effectLst/>
                <a:uLnTx/>
                <a:uFillTx/>
                <a:latin typeface="Poppins SemiBold" panose="020B0604020202020204" charset="0"/>
                <a:ea typeface="Rasa"/>
                <a:cs typeface="Poppins SemiBold" panose="020B0604020202020204" charset="0"/>
                <a:sym typeface="Rasa"/>
              </a:rPr>
              <a:t>en pos del desarrollo de mercados más sostenibles.</a:t>
            </a:r>
            <a:endParaRPr kumimoji="0" sz="2000" b="0" i="0" u="none" strike="noStrike" kern="0" cap="none" spc="0" normalizeH="0" baseline="0" noProof="0" dirty="0">
              <a:ln>
                <a:noFill/>
              </a:ln>
              <a:solidFill>
                <a:srgbClr val="A93CFC"/>
              </a:solidFill>
              <a:effectLst/>
              <a:uLnTx/>
              <a:uFillTx/>
              <a:latin typeface="Poppins SemiBold" panose="020B0604020202020204" charset="0"/>
              <a:ea typeface="+mn-ea"/>
              <a:cs typeface="Poppins SemiBold" panose="020B0604020202020204"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0"/>
          <p:cNvSpPr txBox="1"/>
          <p:nvPr/>
        </p:nvSpPr>
        <p:spPr>
          <a:xfrm>
            <a:off x="0" y="12910"/>
            <a:ext cx="12192000" cy="1067047"/>
          </a:xfrm>
          <a:prstGeom prst="rect">
            <a:avLst/>
          </a:prstGeom>
          <a:solidFill>
            <a:srgbClr val="FFCA00"/>
          </a:solid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667" b="0" i="0" u="none" strike="noStrike" kern="0" cap="none" spc="0" normalizeH="0" baseline="0" noProof="0">
                <a:ln>
                  <a:noFill/>
                </a:ln>
                <a:solidFill>
                  <a:srgbClr val="000000"/>
                </a:solidFill>
                <a:effectLst/>
                <a:uLnTx/>
                <a:uFillTx/>
                <a:latin typeface="Rasa"/>
                <a:ea typeface="Rasa"/>
                <a:cs typeface="Rasa"/>
                <a:sym typeface="Rasa"/>
              </a:rPr>
              <a:t>Mediante un cuestionario, de respuesta SÍ/ NO, con preguntas agrupadas en los siguientes ejes y subtemas</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31" name="Google Shape;131;p30"/>
          <p:cNvPicPr preferRelativeResize="0"/>
          <p:nvPr/>
        </p:nvPicPr>
        <p:blipFill rotWithShape="1">
          <a:blip r:embed="rId3">
            <a:alphaModFix/>
          </a:blip>
          <a:srcRect l="2155" r="3299"/>
          <a:stretch/>
        </p:blipFill>
        <p:spPr>
          <a:xfrm>
            <a:off x="1" y="1097001"/>
            <a:ext cx="12192004" cy="2908100"/>
          </a:xfrm>
          <a:prstGeom prst="rect">
            <a:avLst/>
          </a:prstGeom>
          <a:noFill/>
          <a:ln>
            <a:noFill/>
          </a:ln>
        </p:spPr>
      </p:pic>
      <p:sp>
        <p:nvSpPr>
          <p:cNvPr id="132" name="Google Shape;132;p30"/>
          <p:cNvSpPr txBox="1"/>
          <p:nvPr/>
        </p:nvSpPr>
        <p:spPr>
          <a:xfrm>
            <a:off x="-24167" y="3627318"/>
            <a:ext cx="2864800" cy="2794571"/>
          </a:xfrm>
          <a:prstGeom prst="rect">
            <a:avLst/>
          </a:prstGeom>
          <a:noFill/>
          <a:ln>
            <a:noFill/>
          </a:ln>
        </p:spPr>
        <p:txBody>
          <a:bodyPr spcFirstLastPara="1" wrap="square" lIns="121900" tIns="121900" rIns="121900" bIns="121900" anchor="t" anchorCtr="0">
            <a:spAutoFit/>
          </a:bodyPr>
          <a:lstStyle/>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Protección del Ambiente.</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Uso sostenible de los recursos</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Materias primas / Insumos &amp; Residuos.</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Impacto Ambiental de los bienes y servicios.</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Cambio climático: Huella de Carbono.</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p:txBody>
      </p:sp>
      <p:sp>
        <p:nvSpPr>
          <p:cNvPr id="133" name="Google Shape;133;p30"/>
          <p:cNvSpPr txBox="1"/>
          <p:nvPr/>
        </p:nvSpPr>
        <p:spPr>
          <a:xfrm>
            <a:off x="3127650" y="3616864"/>
            <a:ext cx="2864800" cy="2794571"/>
          </a:xfrm>
          <a:prstGeom prst="rect">
            <a:avLst/>
          </a:prstGeom>
          <a:noFill/>
          <a:ln>
            <a:noFill/>
          </a:ln>
        </p:spPr>
        <p:txBody>
          <a:bodyPr spcFirstLastPara="1" wrap="square" lIns="121900" tIns="121900" rIns="121900" bIns="121900" anchor="t" anchorCtr="0">
            <a:spAutoFit/>
          </a:bodyPr>
          <a:lstStyle/>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Derechos humanos y cumplimiento a la debida diligencia</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Diversidad</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Comercio y trato justo</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Desarrollo económico y cadena de valor inclusiva</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Compromiso y desarrollo de la comunidad</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p:txBody>
      </p:sp>
      <p:sp>
        <p:nvSpPr>
          <p:cNvPr id="134" name="Google Shape;134;p30"/>
          <p:cNvSpPr txBox="1"/>
          <p:nvPr/>
        </p:nvSpPr>
        <p:spPr>
          <a:xfrm>
            <a:off x="6279467" y="3593375"/>
            <a:ext cx="3082000" cy="3360880"/>
          </a:xfrm>
          <a:prstGeom prst="rect">
            <a:avLst/>
          </a:prstGeom>
          <a:noFill/>
          <a:ln>
            <a:noFill/>
          </a:ln>
        </p:spPr>
        <p:txBody>
          <a:bodyPr spcFirstLastPara="1" wrap="square" lIns="121900" tIns="121900" rIns="121900" bIns="121900" anchor="t" anchorCtr="0">
            <a:spAutoFit/>
          </a:bodyPr>
          <a:lstStyle/>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Misión corporativa</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Gobernanza: estructura y procesos de toma de decisiones.</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Prácticas justas de operación: Integridad &amp; Ética; Transparencia; Grupos de Interés; Derechos Humanos; Competencia Justa; Calidad del Producto</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p:txBody>
      </p:sp>
      <p:sp>
        <p:nvSpPr>
          <p:cNvPr id="135" name="Google Shape;135;p30"/>
          <p:cNvSpPr txBox="1"/>
          <p:nvPr/>
        </p:nvSpPr>
        <p:spPr>
          <a:xfrm>
            <a:off x="9327199" y="3590832"/>
            <a:ext cx="2753200" cy="3077725"/>
          </a:xfrm>
          <a:prstGeom prst="rect">
            <a:avLst/>
          </a:prstGeom>
          <a:noFill/>
          <a:ln>
            <a:noFill/>
          </a:ln>
        </p:spPr>
        <p:txBody>
          <a:bodyPr spcFirstLastPara="1" wrap="square" lIns="121900" tIns="121900" rIns="121900" bIns="121900" anchor="t" anchorCtr="0">
            <a:spAutoFit/>
          </a:bodyPr>
          <a:lstStyle/>
          <a:p>
            <a:pPr marL="304792" marR="0" lvl="0" indent="-253994" algn="l" defTabSz="914400" rtl="0" eaLnBrk="1" fontAlgn="auto" latinLnBrk="0" hangingPunct="1">
              <a:lnSpc>
                <a:spcPct val="115000"/>
              </a:lnSpc>
              <a:spcBef>
                <a:spcPts val="0"/>
              </a:spcBef>
              <a:spcAft>
                <a:spcPts val="0"/>
              </a:spcAft>
              <a:buClr>
                <a:srgbClr val="FFCA00"/>
              </a:buClr>
              <a:buSzPts val="1200"/>
              <a:buFont typeface="Rasa"/>
              <a:buChar char="●"/>
              <a:tabLst/>
              <a:defRPr/>
            </a:pPr>
            <a:r>
              <a:rPr kumimoji="0" lang="en" sz="1600" b="0" i="0" u="none" strike="noStrike" kern="0" cap="none" spc="0" normalizeH="0" baseline="0" noProof="0" dirty="0">
                <a:ln>
                  <a:noFill/>
                </a:ln>
                <a:solidFill>
                  <a:srgbClr val="3D3D3D"/>
                </a:solidFill>
                <a:effectLst/>
                <a:uLnTx/>
                <a:uFillTx/>
                <a:latin typeface="Rasa"/>
                <a:ea typeface="Rasa"/>
                <a:cs typeface="Rasa"/>
                <a:sym typeface="Rasa"/>
              </a:rPr>
              <a:t>Se incluye una cuarta sección sobre modelos de negocio de impacto a los fines de sensibilizar y capacitar sobre éstos, e indagar sobre la existencia de modelos de negocio de impacto (o su potencial) en las empresas. </a:t>
            </a:r>
            <a:endParaRPr kumimoji="0" sz="1600" b="0" i="0" u="none" strike="noStrike" kern="0" cap="none" spc="0" normalizeH="0" baseline="0" noProof="0" dirty="0">
              <a:ln>
                <a:noFill/>
              </a:ln>
              <a:solidFill>
                <a:srgbClr val="3D3D3D"/>
              </a:solidFill>
              <a:effectLst/>
              <a:uLnTx/>
              <a:uFillTx/>
              <a:latin typeface="Rasa"/>
              <a:ea typeface="Rasa"/>
              <a:cs typeface="Rasa"/>
              <a:sym typeface="Ras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A00"/>
        </a:solidFill>
        <a:effectLst/>
      </p:bgPr>
    </p:bg>
    <p:spTree>
      <p:nvGrpSpPr>
        <p:cNvPr id="1" name="Shape 144"/>
        <p:cNvGrpSpPr/>
        <p:nvPr/>
      </p:nvGrpSpPr>
      <p:grpSpPr>
        <a:xfrm>
          <a:off x="0" y="0"/>
          <a:ext cx="0" cy="0"/>
          <a:chOff x="0" y="0"/>
          <a:chExt cx="0" cy="0"/>
        </a:xfrm>
      </p:grpSpPr>
      <p:pic>
        <p:nvPicPr>
          <p:cNvPr id="145" name="Google Shape;145;p32"/>
          <p:cNvPicPr preferRelativeResize="0"/>
          <p:nvPr/>
        </p:nvPicPr>
        <p:blipFill rotWithShape="1">
          <a:blip r:embed="rId3">
            <a:alphaModFix/>
          </a:blip>
          <a:srcRect b="9999"/>
          <a:stretch/>
        </p:blipFill>
        <p:spPr>
          <a:xfrm>
            <a:off x="1758000" y="3786900"/>
            <a:ext cx="8676003" cy="115400"/>
          </a:xfrm>
          <a:prstGeom prst="rect">
            <a:avLst/>
          </a:prstGeom>
          <a:noFill/>
          <a:ln>
            <a:noFill/>
          </a:ln>
        </p:spPr>
      </p:pic>
      <p:sp>
        <p:nvSpPr>
          <p:cNvPr id="146" name="Google Shape;146;p32"/>
          <p:cNvSpPr txBox="1"/>
          <p:nvPr/>
        </p:nvSpPr>
        <p:spPr>
          <a:xfrm>
            <a:off x="2496000" y="2955700"/>
            <a:ext cx="7200000" cy="902835"/>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2850"/>
              <a:buFontTx/>
              <a:buNone/>
              <a:tabLst/>
              <a:defRPr/>
            </a:pPr>
            <a:r>
              <a:rPr kumimoji="0" lang="en" sz="4267" b="0" i="0" u="none" strike="noStrike" kern="0" cap="none" spc="0" normalizeH="0" baseline="0" noProof="0">
                <a:ln>
                  <a:noFill/>
                </a:ln>
                <a:solidFill>
                  <a:srgbClr val="000000"/>
                </a:solidFill>
                <a:effectLst/>
                <a:uLnTx/>
                <a:uFillTx/>
                <a:latin typeface="Rasa"/>
                <a:ea typeface="Rasa"/>
                <a:cs typeface="Rasa"/>
                <a:sym typeface="Rasa"/>
              </a:rPr>
              <a:t>TIPOS DE USUARIOS</a:t>
            </a:r>
            <a:endParaRPr kumimoji="0" sz="5733" b="0" i="0" u="none" strike="noStrike" kern="0" cap="none" spc="0" normalizeH="0" baseline="0" noProof="0">
              <a:ln>
                <a:noFill/>
              </a:ln>
              <a:solidFill>
                <a:srgbClr val="3D3D3D"/>
              </a:solidFill>
              <a:effectLst/>
              <a:uLnTx/>
              <a:uFillTx/>
              <a:latin typeface="Arial"/>
              <a:ea typeface="+mn-ea"/>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A00"/>
        </a:solidFill>
        <a:effectLst/>
      </p:bgPr>
    </p:bg>
    <p:spTree>
      <p:nvGrpSpPr>
        <p:cNvPr id="1" name="Shape 168"/>
        <p:cNvGrpSpPr/>
        <p:nvPr/>
      </p:nvGrpSpPr>
      <p:grpSpPr>
        <a:xfrm>
          <a:off x="0" y="0"/>
          <a:ext cx="0" cy="0"/>
          <a:chOff x="0" y="0"/>
          <a:chExt cx="0" cy="0"/>
        </a:xfrm>
      </p:grpSpPr>
      <p:pic>
        <p:nvPicPr>
          <p:cNvPr id="169" name="Google Shape;169;p36"/>
          <p:cNvPicPr preferRelativeResize="0"/>
          <p:nvPr/>
        </p:nvPicPr>
        <p:blipFill rotWithShape="1">
          <a:blip r:embed="rId3">
            <a:alphaModFix/>
          </a:blip>
          <a:srcRect b="9999"/>
          <a:stretch/>
        </p:blipFill>
        <p:spPr>
          <a:xfrm>
            <a:off x="1758000" y="3786900"/>
            <a:ext cx="8676003" cy="115400"/>
          </a:xfrm>
          <a:prstGeom prst="rect">
            <a:avLst/>
          </a:prstGeom>
          <a:noFill/>
          <a:ln>
            <a:noFill/>
          </a:ln>
        </p:spPr>
      </p:pic>
      <p:sp>
        <p:nvSpPr>
          <p:cNvPr id="170" name="Google Shape;170;p36"/>
          <p:cNvSpPr txBox="1"/>
          <p:nvPr/>
        </p:nvSpPr>
        <p:spPr>
          <a:xfrm>
            <a:off x="1510000" y="2607105"/>
            <a:ext cx="9172000" cy="2216207"/>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50000"/>
              </a:lnSpc>
              <a:spcBef>
                <a:spcPts val="0"/>
              </a:spcBef>
              <a:spcAft>
                <a:spcPts val="0"/>
              </a:spcAft>
              <a:buClr>
                <a:srgbClr val="000000"/>
              </a:buClr>
              <a:buSzPts val="2850"/>
              <a:buFontTx/>
              <a:buNone/>
              <a:tabLst/>
              <a:defRPr/>
            </a:pPr>
            <a:r>
              <a:rPr kumimoji="0" lang="en" sz="4267" b="0" i="0" u="none" strike="noStrike" kern="0" cap="none" spc="0" normalizeH="0" baseline="0" noProof="0" dirty="0">
                <a:ln>
                  <a:noFill/>
                </a:ln>
                <a:solidFill>
                  <a:srgbClr val="000000"/>
                </a:solidFill>
                <a:effectLst/>
                <a:uLnTx/>
                <a:uFillTx/>
                <a:latin typeface="Rasa"/>
                <a:ea typeface="Rasa"/>
                <a:cs typeface="Rasa"/>
                <a:sym typeface="Rasa"/>
              </a:rPr>
              <a:t>Herramientas para las entidades públicas</a:t>
            </a:r>
            <a:endParaRPr kumimoji="0" sz="4133"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7"/>
          <p:cNvPicPr preferRelativeResize="0"/>
          <p:nvPr/>
        </p:nvPicPr>
        <p:blipFill rotWithShape="1">
          <a:blip r:embed="rId3">
            <a:alphaModFix/>
          </a:blip>
          <a:srcRect l="3878" t="17070" r="3998" b="19493"/>
          <a:stretch/>
        </p:blipFill>
        <p:spPr>
          <a:xfrm>
            <a:off x="3767367" y="1"/>
            <a:ext cx="8424632" cy="4092399"/>
          </a:xfrm>
          <a:prstGeom prst="rect">
            <a:avLst/>
          </a:prstGeom>
          <a:noFill/>
          <a:ln>
            <a:noFill/>
          </a:ln>
        </p:spPr>
      </p:pic>
      <p:pic>
        <p:nvPicPr>
          <p:cNvPr id="176" name="Google Shape;176;p37"/>
          <p:cNvPicPr preferRelativeResize="0"/>
          <p:nvPr/>
        </p:nvPicPr>
        <p:blipFill rotWithShape="1">
          <a:blip r:embed="rId4">
            <a:alphaModFix/>
          </a:blip>
          <a:srcRect l="4909" t="18498" r="3998" b="36926"/>
          <a:stretch/>
        </p:blipFill>
        <p:spPr>
          <a:xfrm>
            <a:off x="0" y="3205200"/>
            <a:ext cx="10581568" cy="3652800"/>
          </a:xfrm>
          <a:prstGeom prst="rect">
            <a:avLst/>
          </a:prstGeom>
          <a:noFill/>
          <a:ln>
            <a:noFill/>
          </a:ln>
        </p:spPr>
      </p:pic>
      <p:sp>
        <p:nvSpPr>
          <p:cNvPr id="177" name="Google Shape;177;p37"/>
          <p:cNvSpPr txBox="1"/>
          <p:nvPr/>
        </p:nvSpPr>
        <p:spPr>
          <a:xfrm>
            <a:off x="0" y="969468"/>
            <a:ext cx="3088400" cy="1783333"/>
          </a:xfrm>
          <a:prstGeom prst="rect">
            <a:avLst/>
          </a:prstGeom>
          <a:solidFill>
            <a:srgbClr val="FFCA00"/>
          </a:solid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15000"/>
              </a:lnSpc>
              <a:spcBef>
                <a:spcPts val="0"/>
              </a:spcBef>
              <a:spcAft>
                <a:spcPts val="1467"/>
              </a:spcAft>
              <a:buClr>
                <a:srgbClr val="000000"/>
              </a:buClr>
              <a:buSzTx/>
              <a:buFontTx/>
              <a:buNone/>
              <a:tabLst/>
              <a:defRPr/>
            </a:pPr>
            <a:r>
              <a:rPr kumimoji="0" lang="en" sz="2533" b="0" i="0" u="none" strike="noStrike" kern="0" cap="none" spc="0" normalizeH="0" baseline="0" noProof="0">
                <a:ln>
                  <a:noFill/>
                </a:ln>
                <a:solidFill>
                  <a:srgbClr val="000000"/>
                </a:solidFill>
                <a:effectLst/>
                <a:uLnTx/>
                <a:uFillTx/>
                <a:latin typeface="Rasa"/>
                <a:ea typeface="Rasa"/>
                <a:cs typeface="Rasa"/>
                <a:sym typeface="Rasa"/>
              </a:rPr>
              <a:t>Administración de proveedores registrados</a:t>
            </a:r>
            <a:endParaRPr kumimoji="0" sz="1600" b="0" i="0" u="none" strike="noStrike" kern="0" cap="none" spc="0" normalizeH="0" baseline="0" noProof="0">
              <a:ln>
                <a:noFill/>
              </a:ln>
              <a:solidFill>
                <a:srgbClr val="3A3A3A"/>
              </a:solidFill>
              <a:effectLst/>
              <a:uLnTx/>
              <a:uFillTx/>
              <a:latin typeface="Montserrat"/>
              <a:ea typeface="Montserrat"/>
              <a:cs typeface="Montserrat"/>
              <a:sym typeface="Montserrat"/>
            </a:endParaRPr>
          </a:p>
        </p:txBody>
      </p:sp>
      <p:sp>
        <p:nvSpPr>
          <p:cNvPr id="178" name="Google Shape;178;p37"/>
          <p:cNvSpPr txBox="1"/>
          <p:nvPr/>
        </p:nvSpPr>
        <p:spPr>
          <a:xfrm>
            <a:off x="4800592" y="5415451"/>
            <a:ext cx="895200" cy="430847"/>
          </a:xfrm>
          <a:prstGeom prst="rect">
            <a:avLst/>
          </a:prstGeom>
          <a:solidFill>
            <a:schemeClr val="lt1"/>
          </a:solid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a:ln>
                  <a:noFill/>
                </a:ln>
                <a:solidFill>
                  <a:srgbClr val="434343"/>
                </a:solidFill>
                <a:effectLst/>
                <a:uLnTx/>
                <a:uFillTx/>
                <a:latin typeface="Calibri"/>
                <a:ea typeface="Calibri"/>
                <a:cs typeface="Calibri"/>
                <a:sym typeface="Calibri"/>
              </a:rPr>
              <a:t>Colombia</a:t>
            </a:r>
            <a:endParaRPr kumimoji="0" sz="1200" b="0" i="0" u="none" strike="noStrike" kern="0" cap="none" spc="0" normalizeH="0" baseline="0" noProof="0">
              <a:ln>
                <a:noFill/>
              </a:ln>
              <a:solidFill>
                <a:srgbClr val="434343"/>
              </a:solidFill>
              <a:effectLst/>
              <a:uLnTx/>
              <a:uFillTx/>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8"/>
          <p:cNvPicPr preferRelativeResize="0"/>
          <p:nvPr/>
        </p:nvPicPr>
        <p:blipFill rotWithShape="1">
          <a:blip r:embed="rId3">
            <a:alphaModFix/>
          </a:blip>
          <a:srcRect l="3635" t="18734" r="3857" b="4952"/>
          <a:stretch/>
        </p:blipFill>
        <p:spPr>
          <a:xfrm>
            <a:off x="80567" y="607485"/>
            <a:ext cx="9665565" cy="5195433"/>
          </a:xfrm>
          <a:prstGeom prst="rect">
            <a:avLst/>
          </a:prstGeom>
          <a:noFill/>
          <a:ln>
            <a:noFill/>
          </a:ln>
        </p:spPr>
      </p:pic>
      <p:sp>
        <p:nvSpPr>
          <p:cNvPr id="184" name="Google Shape;184;p38"/>
          <p:cNvSpPr txBox="1"/>
          <p:nvPr/>
        </p:nvSpPr>
        <p:spPr>
          <a:xfrm>
            <a:off x="6889967" y="4406468"/>
            <a:ext cx="3648000" cy="1783333"/>
          </a:xfrm>
          <a:prstGeom prst="rect">
            <a:avLst/>
          </a:prstGeom>
          <a:solidFill>
            <a:srgbClr val="FFCA00"/>
          </a:solid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15000"/>
              </a:lnSpc>
              <a:spcBef>
                <a:spcPts val="0"/>
              </a:spcBef>
              <a:spcAft>
                <a:spcPts val="1467"/>
              </a:spcAft>
              <a:buClr>
                <a:srgbClr val="000000"/>
              </a:buClr>
              <a:buSzTx/>
              <a:buFontTx/>
              <a:buNone/>
              <a:tabLst/>
              <a:defRPr/>
            </a:pPr>
            <a:r>
              <a:rPr kumimoji="0" lang="en" sz="2533" b="0" i="0" u="none" strike="noStrike" kern="0" cap="none" spc="0" normalizeH="0" baseline="0" noProof="0">
                <a:ln>
                  <a:noFill/>
                </a:ln>
                <a:solidFill>
                  <a:srgbClr val="000000"/>
                </a:solidFill>
                <a:effectLst/>
                <a:uLnTx/>
                <a:uFillTx/>
                <a:latin typeface="Rasa"/>
                <a:ea typeface="Rasa"/>
                <a:cs typeface="Rasa"/>
                <a:sym typeface="Rasa"/>
              </a:rPr>
              <a:t>Acceso a datos y resultados individuales de cada proveedor </a:t>
            </a:r>
            <a:endParaRPr kumimoji="0" sz="1600" b="0" i="0" u="none" strike="noStrike" kern="0" cap="none" spc="0" normalizeH="0" baseline="0" noProof="0">
              <a:ln>
                <a:noFill/>
              </a:ln>
              <a:solidFill>
                <a:srgbClr val="3A3A3A"/>
              </a:solidFill>
              <a:effectLst/>
              <a:uLnTx/>
              <a:uFillTx/>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39"/>
          <p:cNvPicPr preferRelativeResize="0"/>
          <p:nvPr/>
        </p:nvPicPr>
        <p:blipFill rotWithShape="1">
          <a:blip r:embed="rId3">
            <a:alphaModFix/>
          </a:blip>
          <a:srcRect l="1843" r="5055"/>
          <a:stretch/>
        </p:blipFill>
        <p:spPr>
          <a:xfrm>
            <a:off x="0" y="1"/>
            <a:ext cx="7545400" cy="6857999"/>
          </a:xfrm>
          <a:prstGeom prst="rect">
            <a:avLst/>
          </a:prstGeom>
          <a:noFill/>
          <a:ln>
            <a:noFill/>
          </a:ln>
        </p:spPr>
      </p:pic>
      <p:sp>
        <p:nvSpPr>
          <p:cNvPr id="190" name="Google Shape;190;p39"/>
          <p:cNvSpPr txBox="1"/>
          <p:nvPr/>
        </p:nvSpPr>
        <p:spPr>
          <a:xfrm>
            <a:off x="7657200" y="1898067"/>
            <a:ext cx="4534800" cy="4140517"/>
          </a:xfrm>
          <a:prstGeom prst="rect">
            <a:avLst/>
          </a:prstGeom>
          <a:solidFill>
            <a:srgbClr val="FFCA00"/>
          </a:solid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15000"/>
              </a:lnSpc>
              <a:spcBef>
                <a:spcPts val="0"/>
              </a:spcBef>
              <a:spcAft>
                <a:spcPts val="0"/>
              </a:spcAft>
              <a:buClr>
                <a:srgbClr val="000000"/>
              </a:buClr>
              <a:buSzTx/>
              <a:buFontTx/>
              <a:buNone/>
              <a:tabLst/>
              <a:defRPr/>
            </a:pPr>
            <a:r>
              <a:rPr kumimoji="0" lang="en" sz="2533" b="0" i="0" u="none" strike="noStrike" kern="0" cap="none" spc="0" normalizeH="0" baseline="0" noProof="0">
                <a:ln>
                  <a:noFill/>
                </a:ln>
                <a:solidFill>
                  <a:srgbClr val="000000"/>
                </a:solidFill>
                <a:effectLst/>
                <a:uLnTx/>
                <a:uFillTx/>
                <a:latin typeface="Rasa"/>
                <a:ea typeface="Rasa"/>
                <a:cs typeface="Rasa"/>
                <a:sym typeface="Rasa"/>
              </a:rPr>
              <a:t>Dashboard para visualizar información agregada.</a:t>
            </a:r>
            <a:endParaRPr kumimoji="0" sz="2533" b="0" i="0" u="none" strike="noStrike" kern="0" cap="none" spc="0" normalizeH="0" baseline="0" noProof="0">
              <a:ln>
                <a:noFill/>
              </a:ln>
              <a:solidFill>
                <a:srgbClr val="000000"/>
              </a:solidFill>
              <a:effectLst/>
              <a:uLnTx/>
              <a:uFillTx/>
              <a:latin typeface="Rasa"/>
              <a:ea typeface="Rasa"/>
              <a:cs typeface="Rasa"/>
              <a:sym typeface="Rasa"/>
            </a:endParaRPr>
          </a:p>
          <a:p>
            <a:pPr marL="0" marR="0" lvl="0" indent="0" algn="l" defTabSz="1219170" rtl="0" eaLnBrk="1" fontAlgn="auto" latinLnBrk="0" hangingPunct="1">
              <a:lnSpc>
                <a:spcPct val="100000"/>
              </a:lnSpc>
              <a:spcBef>
                <a:spcPts val="1467"/>
              </a:spcBef>
              <a:spcAft>
                <a:spcPts val="0"/>
              </a:spcAft>
              <a:buClr>
                <a:srgbClr val="000000"/>
              </a:buClr>
              <a:buSzTx/>
              <a:buFontTx/>
              <a:buNone/>
              <a:tabLst/>
              <a:defRPr/>
            </a:pPr>
            <a:r>
              <a:rPr kumimoji="0" lang="en" sz="2533" b="0" i="0" u="none" strike="noStrike" kern="0" cap="none" spc="0" normalizeH="0" baseline="0" noProof="0">
                <a:ln>
                  <a:noFill/>
                </a:ln>
                <a:solidFill>
                  <a:srgbClr val="A93CFC"/>
                </a:solidFill>
                <a:effectLst/>
                <a:uLnTx/>
                <a:uFillTx/>
                <a:latin typeface="Rasa"/>
                <a:ea typeface="Rasa"/>
                <a:cs typeface="Rasa"/>
                <a:sym typeface="Rasa"/>
              </a:rPr>
              <a:t>FILTROS APLICABLES A CADA INDICADOR</a:t>
            </a:r>
            <a:r>
              <a:rPr kumimoji="0" lang="en" sz="2000" b="1" i="0" u="none" strike="noStrike" kern="0" cap="none" spc="0" normalizeH="0" baseline="0" noProof="0">
                <a:ln>
                  <a:noFill/>
                </a:ln>
                <a:solidFill>
                  <a:srgbClr val="A93CFC"/>
                </a:solidFill>
                <a:effectLst/>
                <a:uLnTx/>
                <a:uFillTx/>
                <a:latin typeface="Calibri"/>
                <a:ea typeface="Calibri"/>
                <a:cs typeface="Calibri"/>
                <a:sym typeface="Calibri"/>
              </a:rPr>
              <a:t>: </a:t>
            </a:r>
            <a:endParaRPr kumimoji="0" sz="2000" b="1" i="0" u="none" strike="noStrike" kern="0" cap="none" spc="0" normalizeH="0" baseline="0" noProof="0">
              <a:ln>
                <a:noFill/>
              </a:ln>
              <a:solidFill>
                <a:srgbClr val="A93CFC"/>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1467"/>
              </a:spcBef>
              <a:spcAft>
                <a:spcPts val="1467"/>
              </a:spcAft>
              <a:buClr>
                <a:srgbClr val="000000"/>
              </a:buClr>
              <a:buSzTx/>
              <a:buFontTx/>
              <a:buNone/>
              <a:tabLst/>
              <a:defRPr/>
            </a:pPr>
            <a:r>
              <a:rPr kumimoji="0" lang="en" sz="2133" b="0" i="0" u="none" strike="noStrike" kern="0" cap="none" spc="0" normalizeH="0" baseline="0" noProof="0">
                <a:ln>
                  <a:noFill/>
                </a:ln>
                <a:solidFill>
                  <a:srgbClr val="000000"/>
                </a:solidFill>
                <a:effectLst/>
                <a:uLnTx/>
                <a:uFillTx/>
                <a:latin typeface="Rasa"/>
                <a:ea typeface="Rasa"/>
                <a:cs typeface="Rasa"/>
                <a:sym typeface="Rasa"/>
              </a:rPr>
              <a:t>País - Sector - Tamaño - Producto/Servicio - Proveedor registrado/Proveedor no registrado - Personas naturales mujeres/ empresa liderada por mujeres </a:t>
            </a:r>
            <a:endParaRPr kumimoji="0" sz="2533" b="0" i="0" u="none" strike="noStrike" kern="0" cap="none" spc="0" normalizeH="0" baseline="0" noProof="0">
              <a:ln>
                <a:noFill/>
              </a:ln>
              <a:solidFill>
                <a:srgbClr val="000000"/>
              </a:solidFill>
              <a:effectLst/>
              <a:uLnTx/>
              <a:uFillTx/>
              <a:latin typeface="Rasa"/>
              <a:ea typeface="Rasa"/>
              <a:cs typeface="Rasa"/>
              <a:sym typeface="Ras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A00"/>
        </a:solidFill>
        <a:effectLst/>
      </p:bgPr>
    </p:bg>
    <p:spTree>
      <p:nvGrpSpPr>
        <p:cNvPr id="1" name="Shape 194"/>
        <p:cNvGrpSpPr/>
        <p:nvPr/>
      </p:nvGrpSpPr>
      <p:grpSpPr>
        <a:xfrm>
          <a:off x="0" y="0"/>
          <a:ext cx="0" cy="0"/>
          <a:chOff x="0" y="0"/>
          <a:chExt cx="0" cy="0"/>
        </a:xfrm>
      </p:grpSpPr>
      <p:pic>
        <p:nvPicPr>
          <p:cNvPr id="195" name="Google Shape;195;p40"/>
          <p:cNvPicPr preferRelativeResize="0"/>
          <p:nvPr/>
        </p:nvPicPr>
        <p:blipFill rotWithShape="1">
          <a:blip r:embed="rId3">
            <a:alphaModFix/>
          </a:blip>
          <a:srcRect b="9999"/>
          <a:stretch/>
        </p:blipFill>
        <p:spPr>
          <a:xfrm>
            <a:off x="1758000" y="3786900"/>
            <a:ext cx="8676003" cy="115400"/>
          </a:xfrm>
          <a:prstGeom prst="rect">
            <a:avLst/>
          </a:prstGeom>
          <a:noFill/>
          <a:ln>
            <a:noFill/>
          </a:ln>
        </p:spPr>
      </p:pic>
      <p:sp>
        <p:nvSpPr>
          <p:cNvPr id="196" name="Google Shape;196;p40"/>
          <p:cNvSpPr txBox="1"/>
          <p:nvPr/>
        </p:nvSpPr>
        <p:spPr>
          <a:xfrm>
            <a:off x="1537867" y="2977600"/>
            <a:ext cx="9288000" cy="1559489"/>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2850"/>
              <a:buFontTx/>
              <a:buNone/>
              <a:tabLst/>
              <a:defRPr/>
            </a:pPr>
            <a:r>
              <a:rPr kumimoji="0" lang="en" sz="4267" b="0" i="0" u="none" strike="noStrike" kern="0" cap="none" spc="0" normalizeH="0" baseline="0" noProof="0">
                <a:ln>
                  <a:noFill/>
                </a:ln>
                <a:solidFill>
                  <a:srgbClr val="000000"/>
                </a:solidFill>
                <a:effectLst/>
                <a:uLnTx/>
                <a:uFillTx/>
                <a:latin typeface="Rasa"/>
                <a:ea typeface="Rasa"/>
                <a:cs typeface="Rasa"/>
                <a:sym typeface="Rasa"/>
              </a:rPr>
              <a:t>Herramientas para usuarios proveedores</a:t>
            </a:r>
            <a:endParaRPr kumimoji="0" sz="4133" b="1"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429</Words>
  <Application>Microsoft Office PowerPoint</Application>
  <PresentationFormat>Panorámica</PresentationFormat>
  <Paragraphs>39</Paragraphs>
  <Slides>15</Slides>
  <Notes>15</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15</vt:i4>
      </vt:variant>
    </vt:vector>
  </HeadingPairs>
  <TitlesOfParts>
    <vt:vector size="24" baseType="lpstr">
      <vt:lpstr>Arial</vt:lpstr>
      <vt:lpstr>Avenir</vt:lpstr>
      <vt:lpstr>Calibri</vt:lpstr>
      <vt:lpstr>Montserrat</vt:lpstr>
      <vt:lpstr>Poppins SemiBold</vt:lpstr>
      <vt:lpstr>Rasa</vt:lpstr>
      <vt:lpstr>Simple Light</vt:lpstr>
      <vt:lpstr>1_Office Theme</vt:lpstr>
      <vt:lpstr>1_Simple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Franco De Pasquale</dc:creator>
  <cp:lastModifiedBy>Franco De Pasquale</cp:lastModifiedBy>
  <cp:revision>2</cp:revision>
  <dcterms:created xsi:type="dcterms:W3CDTF">2022-06-15T09:10:00Z</dcterms:created>
  <dcterms:modified xsi:type="dcterms:W3CDTF">2022-06-15T20:50:14Z</dcterms:modified>
</cp:coreProperties>
</file>