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7" r:id="rId3"/>
    <p:sldId id="258" r:id="rId4"/>
    <p:sldId id="261" r:id="rId5"/>
    <p:sldId id="260" r:id="rId6"/>
    <p:sldId id="25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844881-581E-4E5B-93C9-0E959FA80276}" v="8" dt="2021-02-11T19:43:04.0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6" d="100"/>
          <a:sy n="86" d="100"/>
        </p:scale>
        <p:origin x="102" y="4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rrence Victor" userId="639961bfd3e3208f" providerId="LiveId" clId="{11844881-581E-4E5B-93C9-0E959FA80276}"/>
    <pc:docChg chg="undo custSel addSld delSld modSld modMainMaster">
      <pc:chgData name="Terrence Victor" userId="639961bfd3e3208f" providerId="LiveId" clId="{11844881-581E-4E5B-93C9-0E959FA80276}" dt="2021-02-11T19:47:38.231" v="1750" actId="20577"/>
      <pc:docMkLst>
        <pc:docMk/>
      </pc:docMkLst>
      <pc:sldChg chg="modSp del mod">
        <pc:chgData name="Terrence Victor" userId="639961bfd3e3208f" providerId="LiveId" clId="{11844881-581E-4E5B-93C9-0E959FA80276}" dt="2021-02-11T18:58:24.446" v="1097" actId="47"/>
        <pc:sldMkLst>
          <pc:docMk/>
          <pc:sldMk cId="712497073" sldId="256"/>
        </pc:sldMkLst>
        <pc:spChg chg="mod">
          <ac:chgData name="Terrence Victor" userId="639961bfd3e3208f" providerId="LiveId" clId="{11844881-581E-4E5B-93C9-0E959FA80276}" dt="2021-02-11T18:34:05.976" v="931" actId="20577"/>
          <ac:spMkLst>
            <pc:docMk/>
            <pc:sldMk cId="712497073" sldId="256"/>
            <ac:spMk id="2" creationId="{00000000-0000-0000-0000-000000000000}"/>
          </ac:spMkLst>
        </pc:spChg>
        <pc:spChg chg="mod">
          <ac:chgData name="Terrence Victor" userId="639961bfd3e3208f" providerId="LiveId" clId="{11844881-581E-4E5B-93C9-0E959FA80276}" dt="2021-02-11T18:35:23.015" v="956" actId="27636"/>
          <ac:spMkLst>
            <pc:docMk/>
            <pc:sldMk cId="712497073" sldId="256"/>
            <ac:spMk id="3" creationId="{00000000-0000-0000-0000-000000000000}"/>
          </ac:spMkLst>
        </pc:spChg>
      </pc:sldChg>
      <pc:sldChg chg="addSp modSp mod setBg">
        <pc:chgData name="Terrence Victor" userId="639961bfd3e3208f" providerId="LiveId" clId="{11844881-581E-4E5B-93C9-0E959FA80276}" dt="2021-02-11T19:43:04.052" v="1465"/>
        <pc:sldMkLst>
          <pc:docMk/>
          <pc:sldMk cId="2377822673" sldId="257"/>
        </pc:sldMkLst>
        <pc:spChg chg="mod">
          <ac:chgData name="Terrence Victor" userId="639961bfd3e3208f" providerId="LiveId" clId="{11844881-581E-4E5B-93C9-0E959FA80276}" dt="2021-02-11T19:11:40.483" v="1342" actId="14100"/>
          <ac:spMkLst>
            <pc:docMk/>
            <pc:sldMk cId="2377822673" sldId="257"/>
            <ac:spMk id="2" creationId="{00000000-0000-0000-0000-000000000000}"/>
          </ac:spMkLst>
        </pc:spChg>
        <pc:spChg chg="mod">
          <ac:chgData name="Terrence Victor" userId="639961bfd3e3208f" providerId="LiveId" clId="{11844881-581E-4E5B-93C9-0E959FA80276}" dt="2021-02-11T19:40:46.389" v="1462" actId="114"/>
          <ac:spMkLst>
            <pc:docMk/>
            <pc:sldMk cId="2377822673" sldId="257"/>
            <ac:spMk id="3" creationId="{00000000-0000-0000-0000-000000000000}"/>
          </ac:spMkLst>
        </pc:spChg>
        <pc:spChg chg="add">
          <ac:chgData name="Terrence Victor" userId="639961bfd3e3208f" providerId="LiveId" clId="{11844881-581E-4E5B-93C9-0E959FA80276}" dt="2021-02-11T18:58:35.406" v="1098" actId="26606"/>
          <ac:spMkLst>
            <pc:docMk/>
            <pc:sldMk cId="2377822673" sldId="257"/>
            <ac:spMk id="8" creationId="{827B839B-9ADE-406B-8590-F1CAEDED45A1}"/>
          </ac:spMkLst>
        </pc:spChg>
        <pc:spChg chg="add">
          <ac:chgData name="Terrence Victor" userId="639961bfd3e3208f" providerId="LiveId" clId="{11844881-581E-4E5B-93C9-0E959FA80276}" dt="2021-02-11T18:58:35.406" v="1098" actId="26606"/>
          <ac:spMkLst>
            <pc:docMk/>
            <pc:sldMk cId="2377822673" sldId="257"/>
            <ac:spMk id="10" creationId="{CFE45BF0-46DB-408C-B5F7-7B11716805D4}"/>
          </ac:spMkLst>
        </pc:spChg>
        <pc:spChg chg="add">
          <ac:chgData name="Terrence Victor" userId="639961bfd3e3208f" providerId="LiveId" clId="{11844881-581E-4E5B-93C9-0E959FA80276}" dt="2021-02-11T18:58:35.406" v="1098" actId="26606"/>
          <ac:spMkLst>
            <pc:docMk/>
            <pc:sldMk cId="2377822673" sldId="257"/>
            <ac:spMk id="12" creationId="{2AEBC8F2-97B1-41B4-93F1-2D289E197FBA}"/>
          </ac:spMkLst>
        </pc:spChg>
        <pc:spChg chg="add">
          <ac:chgData name="Terrence Victor" userId="639961bfd3e3208f" providerId="LiveId" clId="{11844881-581E-4E5B-93C9-0E959FA80276}" dt="2021-02-11T18:58:35.406" v="1098" actId="26606"/>
          <ac:spMkLst>
            <pc:docMk/>
            <pc:sldMk cId="2377822673" sldId="257"/>
            <ac:spMk id="14" creationId="{472E3A19-F5D5-48FC-BB9C-48C2F68F598B}"/>
          </ac:spMkLst>
        </pc:spChg>
        <pc:spChg chg="add">
          <ac:chgData name="Terrence Victor" userId="639961bfd3e3208f" providerId="LiveId" clId="{11844881-581E-4E5B-93C9-0E959FA80276}" dt="2021-02-11T18:58:35.406" v="1098" actId="26606"/>
          <ac:spMkLst>
            <pc:docMk/>
            <pc:sldMk cId="2377822673" sldId="257"/>
            <ac:spMk id="16" creationId="{7A62E32F-BB65-43A8-8EB5-92346890E549}"/>
          </ac:spMkLst>
        </pc:spChg>
        <pc:spChg chg="add">
          <ac:chgData name="Terrence Victor" userId="639961bfd3e3208f" providerId="LiveId" clId="{11844881-581E-4E5B-93C9-0E959FA80276}" dt="2021-02-11T18:58:35.406" v="1098" actId="26606"/>
          <ac:spMkLst>
            <pc:docMk/>
            <pc:sldMk cId="2377822673" sldId="257"/>
            <ac:spMk id="18" creationId="{14E91B64-9FCC-451E-AFB4-A827D6329367}"/>
          </ac:spMkLst>
        </pc:spChg>
      </pc:sldChg>
      <pc:sldChg chg="addSp delSp modSp mod setBg">
        <pc:chgData name="Terrence Victor" userId="639961bfd3e3208f" providerId="LiveId" clId="{11844881-581E-4E5B-93C9-0E959FA80276}" dt="2021-02-11T19:43:04.052" v="1465"/>
        <pc:sldMkLst>
          <pc:docMk/>
          <pc:sldMk cId="1133564450" sldId="258"/>
        </pc:sldMkLst>
        <pc:spChg chg="mod">
          <ac:chgData name="Terrence Victor" userId="639961bfd3e3208f" providerId="LiveId" clId="{11844881-581E-4E5B-93C9-0E959FA80276}" dt="2021-02-11T19:22:20.893" v="1403" actId="6549"/>
          <ac:spMkLst>
            <pc:docMk/>
            <pc:sldMk cId="1133564450" sldId="258"/>
            <ac:spMk id="2" creationId="{00000000-0000-0000-0000-000000000000}"/>
          </ac:spMkLst>
        </pc:spChg>
        <pc:spChg chg="mod">
          <ac:chgData name="Terrence Victor" userId="639961bfd3e3208f" providerId="LiveId" clId="{11844881-581E-4E5B-93C9-0E959FA80276}" dt="2021-02-11T19:21:25.738" v="1381" actId="20577"/>
          <ac:spMkLst>
            <pc:docMk/>
            <pc:sldMk cId="1133564450" sldId="258"/>
            <ac:spMk id="3" creationId="{00000000-0000-0000-0000-000000000000}"/>
          </ac:spMkLst>
        </pc:spChg>
        <pc:spChg chg="add del">
          <ac:chgData name="Terrence Victor" userId="639961bfd3e3208f" providerId="LiveId" clId="{11844881-581E-4E5B-93C9-0E959FA80276}" dt="2021-02-11T18:59:57.005" v="1103" actId="26606"/>
          <ac:spMkLst>
            <pc:docMk/>
            <pc:sldMk cId="1133564450" sldId="258"/>
            <ac:spMk id="8" creationId="{907EF6B7-1338-4443-8C46-6A318D952DFD}"/>
          </ac:spMkLst>
        </pc:spChg>
        <pc:spChg chg="add del">
          <ac:chgData name="Terrence Victor" userId="639961bfd3e3208f" providerId="LiveId" clId="{11844881-581E-4E5B-93C9-0E959FA80276}" dt="2021-02-11T18:59:57.005" v="1103" actId="26606"/>
          <ac:spMkLst>
            <pc:docMk/>
            <pc:sldMk cId="1133564450" sldId="258"/>
            <ac:spMk id="10" creationId="{DAAE4CDD-124C-4DCF-9584-B6033B545DD5}"/>
          </ac:spMkLst>
        </pc:spChg>
        <pc:spChg chg="add del">
          <ac:chgData name="Terrence Victor" userId="639961bfd3e3208f" providerId="LiveId" clId="{11844881-581E-4E5B-93C9-0E959FA80276}" dt="2021-02-11T18:59:57.005" v="1103" actId="26606"/>
          <ac:spMkLst>
            <pc:docMk/>
            <pc:sldMk cId="1133564450" sldId="258"/>
            <ac:spMk id="12" creationId="{081E4A58-353D-44AE-B2FC-2A74E2E400F7}"/>
          </ac:spMkLst>
        </pc:spChg>
        <pc:spChg chg="add del">
          <ac:chgData name="Terrence Victor" userId="639961bfd3e3208f" providerId="LiveId" clId="{11844881-581E-4E5B-93C9-0E959FA80276}" dt="2021-02-11T18:59:58.913" v="1105" actId="26606"/>
          <ac:spMkLst>
            <pc:docMk/>
            <pc:sldMk cId="1133564450" sldId="258"/>
            <ac:spMk id="14" creationId="{375E0459-6403-40CD-989D-56A4407CA12E}"/>
          </ac:spMkLst>
        </pc:spChg>
        <pc:spChg chg="add del">
          <ac:chgData name="Terrence Victor" userId="639961bfd3e3208f" providerId="LiveId" clId="{11844881-581E-4E5B-93C9-0E959FA80276}" dt="2021-02-11T18:59:58.913" v="1105" actId="26606"/>
          <ac:spMkLst>
            <pc:docMk/>
            <pc:sldMk cId="1133564450" sldId="258"/>
            <ac:spMk id="15" creationId="{1B15ED52-F352-441B-82BF-E0EA34836D08}"/>
          </ac:spMkLst>
        </pc:spChg>
        <pc:spChg chg="add del">
          <ac:chgData name="Terrence Victor" userId="639961bfd3e3208f" providerId="LiveId" clId="{11844881-581E-4E5B-93C9-0E959FA80276}" dt="2021-02-11T18:59:58.913" v="1105" actId="26606"/>
          <ac:spMkLst>
            <pc:docMk/>
            <pc:sldMk cId="1133564450" sldId="258"/>
            <ac:spMk id="16" creationId="{53E5B1A8-3AC9-4BD1-9BBC-78CA94F2D1BA}"/>
          </ac:spMkLst>
        </pc:spChg>
        <pc:spChg chg="add del">
          <ac:chgData name="Terrence Victor" userId="639961bfd3e3208f" providerId="LiveId" clId="{11844881-581E-4E5B-93C9-0E959FA80276}" dt="2021-02-11T18:59:58.913" v="1105" actId="26606"/>
          <ac:spMkLst>
            <pc:docMk/>
            <pc:sldMk cId="1133564450" sldId="258"/>
            <ac:spMk id="17" creationId="{3B2E3793-BFE6-45A2-9B7B-E18844431C99}"/>
          </ac:spMkLst>
        </pc:spChg>
        <pc:spChg chg="add del">
          <ac:chgData name="Terrence Victor" userId="639961bfd3e3208f" providerId="LiveId" clId="{11844881-581E-4E5B-93C9-0E959FA80276}" dt="2021-02-11T18:59:58.913" v="1105" actId="26606"/>
          <ac:spMkLst>
            <pc:docMk/>
            <pc:sldMk cId="1133564450" sldId="258"/>
            <ac:spMk id="18" creationId="{BC4C4868-CB8F-4AF9-9CDB-8108F2C19B67}"/>
          </ac:spMkLst>
        </pc:spChg>
        <pc:spChg chg="add del">
          <ac:chgData name="Terrence Victor" userId="639961bfd3e3208f" providerId="LiveId" clId="{11844881-581E-4E5B-93C9-0E959FA80276}" dt="2021-02-11T18:59:59.625" v="1107" actId="26606"/>
          <ac:spMkLst>
            <pc:docMk/>
            <pc:sldMk cId="1133564450" sldId="258"/>
            <ac:spMk id="20" creationId="{907EF6B7-1338-4443-8C46-6A318D952DFD}"/>
          </ac:spMkLst>
        </pc:spChg>
        <pc:spChg chg="add del">
          <ac:chgData name="Terrence Victor" userId="639961bfd3e3208f" providerId="LiveId" clId="{11844881-581E-4E5B-93C9-0E959FA80276}" dt="2021-02-11T18:59:59.625" v="1107" actId="26606"/>
          <ac:spMkLst>
            <pc:docMk/>
            <pc:sldMk cId="1133564450" sldId="258"/>
            <ac:spMk id="21" creationId="{DAAE4CDD-124C-4DCF-9584-B6033B545DD5}"/>
          </ac:spMkLst>
        </pc:spChg>
        <pc:spChg chg="add del">
          <ac:chgData name="Terrence Victor" userId="639961bfd3e3208f" providerId="LiveId" clId="{11844881-581E-4E5B-93C9-0E959FA80276}" dt="2021-02-11T18:59:59.625" v="1107" actId="26606"/>
          <ac:spMkLst>
            <pc:docMk/>
            <pc:sldMk cId="1133564450" sldId="258"/>
            <ac:spMk id="22" creationId="{081E4A58-353D-44AE-B2FC-2A74E2E400F7}"/>
          </ac:spMkLst>
        </pc:spChg>
        <pc:spChg chg="add del">
          <ac:chgData name="Terrence Victor" userId="639961bfd3e3208f" providerId="LiveId" clId="{11844881-581E-4E5B-93C9-0E959FA80276}" dt="2021-02-11T19:00:05.126" v="1109" actId="26606"/>
          <ac:spMkLst>
            <pc:docMk/>
            <pc:sldMk cId="1133564450" sldId="258"/>
            <ac:spMk id="24" creationId="{09588DA8-065E-4F6F-8EFD-43104AB2E0CF}"/>
          </ac:spMkLst>
        </pc:spChg>
        <pc:spChg chg="add del">
          <ac:chgData name="Terrence Victor" userId="639961bfd3e3208f" providerId="LiveId" clId="{11844881-581E-4E5B-93C9-0E959FA80276}" dt="2021-02-11T19:00:05.126" v="1109" actId="26606"/>
          <ac:spMkLst>
            <pc:docMk/>
            <pc:sldMk cId="1133564450" sldId="258"/>
            <ac:spMk id="25" creationId="{C4285719-470E-454C-AF62-8323075F1F5B}"/>
          </ac:spMkLst>
        </pc:spChg>
        <pc:spChg chg="add del">
          <ac:chgData name="Terrence Victor" userId="639961bfd3e3208f" providerId="LiveId" clId="{11844881-581E-4E5B-93C9-0E959FA80276}" dt="2021-02-11T19:00:05.126" v="1109" actId="26606"/>
          <ac:spMkLst>
            <pc:docMk/>
            <pc:sldMk cId="1133564450" sldId="258"/>
            <ac:spMk id="26" creationId="{CD9FE4EF-C4D8-49A0-B2FF-81D8DB7D8A24}"/>
          </ac:spMkLst>
        </pc:spChg>
        <pc:spChg chg="add del">
          <ac:chgData name="Terrence Victor" userId="639961bfd3e3208f" providerId="LiveId" clId="{11844881-581E-4E5B-93C9-0E959FA80276}" dt="2021-02-11T19:00:05.126" v="1109" actId="26606"/>
          <ac:spMkLst>
            <pc:docMk/>
            <pc:sldMk cId="1133564450" sldId="258"/>
            <ac:spMk id="27" creationId="{4300840D-0A0B-4512-BACA-B439D5B9C57C}"/>
          </ac:spMkLst>
        </pc:spChg>
        <pc:spChg chg="add del">
          <ac:chgData name="Terrence Victor" userId="639961bfd3e3208f" providerId="LiveId" clId="{11844881-581E-4E5B-93C9-0E959FA80276}" dt="2021-02-11T19:00:05.126" v="1109" actId="26606"/>
          <ac:spMkLst>
            <pc:docMk/>
            <pc:sldMk cId="1133564450" sldId="258"/>
            <ac:spMk id="28" creationId="{D2B78728-A580-49A7-84F9-6EF6F583ADE0}"/>
          </ac:spMkLst>
        </pc:spChg>
        <pc:spChg chg="add del">
          <ac:chgData name="Terrence Victor" userId="639961bfd3e3208f" providerId="LiveId" clId="{11844881-581E-4E5B-93C9-0E959FA80276}" dt="2021-02-11T19:00:05.126" v="1109" actId="26606"/>
          <ac:spMkLst>
            <pc:docMk/>
            <pc:sldMk cId="1133564450" sldId="258"/>
            <ac:spMk id="29" creationId="{38FAA1A1-D861-433F-88FA-1E9D6FD31D11}"/>
          </ac:spMkLst>
        </pc:spChg>
        <pc:spChg chg="add del">
          <ac:chgData name="Terrence Victor" userId="639961bfd3e3208f" providerId="LiveId" clId="{11844881-581E-4E5B-93C9-0E959FA80276}" dt="2021-02-11T19:00:05.126" v="1109" actId="26606"/>
          <ac:spMkLst>
            <pc:docMk/>
            <pc:sldMk cId="1133564450" sldId="258"/>
            <ac:spMk id="30" creationId="{8D71EDA1-87BF-4D5D-AB79-F346FD19278A}"/>
          </ac:spMkLst>
        </pc:spChg>
        <pc:spChg chg="add">
          <ac:chgData name="Terrence Victor" userId="639961bfd3e3208f" providerId="LiveId" clId="{11844881-581E-4E5B-93C9-0E959FA80276}" dt="2021-02-11T19:00:05.132" v="1110" actId="26606"/>
          <ac:spMkLst>
            <pc:docMk/>
            <pc:sldMk cId="1133564450" sldId="258"/>
            <ac:spMk id="32" creationId="{907EF6B7-1338-4443-8C46-6A318D952DFD}"/>
          </ac:spMkLst>
        </pc:spChg>
        <pc:spChg chg="add">
          <ac:chgData name="Terrence Victor" userId="639961bfd3e3208f" providerId="LiveId" clId="{11844881-581E-4E5B-93C9-0E959FA80276}" dt="2021-02-11T19:00:05.132" v="1110" actId="26606"/>
          <ac:spMkLst>
            <pc:docMk/>
            <pc:sldMk cId="1133564450" sldId="258"/>
            <ac:spMk id="33" creationId="{DAAE4CDD-124C-4DCF-9584-B6033B545DD5}"/>
          </ac:spMkLst>
        </pc:spChg>
        <pc:spChg chg="add">
          <ac:chgData name="Terrence Victor" userId="639961bfd3e3208f" providerId="LiveId" clId="{11844881-581E-4E5B-93C9-0E959FA80276}" dt="2021-02-11T19:00:05.132" v="1110" actId="26606"/>
          <ac:spMkLst>
            <pc:docMk/>
            <pc:sldMk cId="1133564450" sldId="258"/>
            <ac:spMk id="34" creationId="{081E4A58-353D-44AE-B2FC-2A74E2E400F7}"/>
          </ac:spMkLst>
        </pc:spChg>
      </pc:sldChg>
      <pc:sldChg chg="addSp modSp mod setBg">
        <pc:chgData name="Terrence Victor" userId="639961bfd3e3208f" providerId="LiveId" clId="{11844881-581E-4E5B-93C9-0E959FA80276}" dt="2021-02-11T19:47:38.231" v="1750" actId="20577"/>
        <pc:sldMkLst>
          <pc:docMk/>
          <pc:sldMk cId="1917128913" sldId="259"/>
        </pc:sldMkLst>
        <pc:spChg chg="mod">
          <ac:chgData name="Terrence Victor" userId="639961bfd3e3208f" providerId="LiveId" clId="{11844881-581E-4E5B-93C9-0E959FA80276}" dt="2021-02-11T19:01:53.464" v="1123" actId="26606"/>
          <ac:spMkLst>
            <pc:docMk/>
            <pc:sldMk cId="1917128913" sldId="259"/>
            <ac:spMk id="2" creationId="{00000000-0000-0000-0000-000000000000}"/>
          </ac:spMkLst>
        </pc:spChg>
        <pc:spChg chg="mod">
          <ac:chgData name="Terrence Victor" userId="639961bfd3e3208f" providerId="LiveId" clId="{11844881-581E-4E5B-93C9-0E959FA80276}" dt="2021-02-11T19:47:38.231" v="1750" actId="20577"/>
          <ac:spMkLst>
            <pc:docMk/>
            <pc:sldMk cId="1917128913" sldId="259"/>
            <ac:spMk id="3" creationId="{00000000-0000-0000-0000-000000000000}"/>
          </ac:spMkLst>
        </pc:spChg>
        <pc:spChg chg="add">
          <ac:chgData name="Terrence Victor" userId="639961bfd3e3208f" providerId="LiveId" clId="{11844881-581E-4E5B-93C9-0E959FA80276}" dt="2021-02-11T19:01:53.464" v="1123" actId="26606"/>
          <ac:spMkLst>
            <pc:docMk/>
            <pc:sldMk cId="1917128913" sldId="259"/>
            <ac:spMk id="8" creationId="{6A1473A6-3F22-483E-8A30-80B9D2B14592}"/>
          </ac:spMkLst>
        </pc:spChg>
        <pc:grpChg chg="add">
          <ac:chgData name="Terrence Victor" userId="639961bfd3e3208f" providerId="LiveId" clId="{11844881-581E-4E5B-93C9-0E959FA80276}" dt="2021-02-11T19:01:53.464" v="1123" actId="26606"/>
          <ac:grpSpMkLst>
            <pc:docMk/>
            <pc:sldMk cId="1917128913" sldId="259"/>
            <ac:grpSpMk id="10" creationId="{AA1375E3-3E53-4D75-BAB7-E5929BFCB25F}"/>
          </ac:grpSpMkLst>
        </pc:grpChg>
      </pc:sldChg>
      <pc:sldChg chg="addSp delSp modSp mod setBg">
        <pc:chgData name="Terrence Victor" userId="639961bfd3e3208f" providerId="LiveId" clId="{11844881-581E-4E5B-93C9-0E959FA80276}" dt="2021-02-11T19:44:56.441" v="1661" actId="122"/>
        <pc:sldMkLst>
          <pc:docMk/>
          <pc:sldMk cId="343456139" sldId="260"/>
        </pc:sldMkLst>
        <pc:spChg chg="mod">
          <ac:chgData name="Terrence Victor" userId="639961bfd3e3208f" providerId="LiveId" clId="{11844881-581E-4E5B-93C9-0E959FA80276}" dt="2021-02-11T19:44:56.441" v="1661" actId="122"/>
          <ac:spMkLst>
            <pc:docMk/>
            <pc:sldMk cId="343456139" sldId="260"/>
            <ac:spMk id="2" creationId="{00000000-0000-0000-0000-000000000000}"/>
          </ac:spMkLst>
        </pc:spChg>
        <pc:spChg chg="mod">
          <ac:chgData name="Terrence Victor" userId="639961bfd3e3208f" providerId="LiveId" clId="{11844881-581E-4E5B-93C9-0E959FA80276}" dt="2021-02-11T19:26:43.024" v="1459" actId="1076"/>
          <ac:spMkLst>
            <pc:docMk/>
            <pc:sldMk cId="343456139" sldId="260"/>
            <ac:spMk id="3" creationId="{00000000-0000-0000-0000-000000000000}"/>
          </ac:spMkLst>
        </pc:spChg>
        <pc:spChg chg="add del">
          <ac:chgData name="Terrence Victor" userId="639961bfd3e3208f" providerId="LiveId" clId="{11844881-581E-4E5B-93C9-0E959FA80276}" dt="2021-02-11T19:01:38.595" v="1122" actId="26606"/>
          <ac:spMkLst>
            <pc:docMk/>
            <pc:sldMk cId="343456139" sldId="260"/>
            <ac:spMk id="8" creationId="{E92FEB64-6EEA-4759-B4A4-BD2C1E660BA8}"/>
          </ac:spMkLst>
        </pc:spChg>
        <pc:spChg chg="add del">
          <ac:chgData name="Terrence Victor" userId="639961bfd3e3208f" providerId="LiveId" clId="{11844881-581E-4E5B-93C9-0E959FA80276}" dt="2021-02-11T19:01:38.595" v="1122" actId="26606"/>
          <ac:spMkLst>
            <pc:docMk/>
            <pc:sldMk cId="343456139" sldId="260"/>
            <ac:spMk id="10" creationId="{B10BB131-AC8E-4A8E-A5D1-36260F720C3B}"/>
          </ac:spMkLst>
        </pc:spChg>
        <pc:spChg chg="add del">
          <ac:chgData name="Terrence Victor" userId="639961bfd3e3208f" providerId="LiveId" clId="{11844881-581E-4E5B-93C9-0E959FA80276}" dt="2021-02-11T19:01:38.595" v="1122" actId="26606"/>
          <ac:spMkLst>
            <pc:docMk/>
            <pc:sldMk cId="343456139" sldId="260"/>
            <ac:spMk id="12" creationId="{14847E93-7DC1-4D4B-8829-B19AA7137C50}"/>
          </ac:spMkLst>
        </pc:spChg>
        <pc:spChg chg="add del">
          <ac:chgData name="Terrence Victor" userId="639961bfd3e3208f" providerId="LiveId" clId="{11844881-581E-4E5B-93C9-0E959FA80276}" dt="2021-02-11T19:01:38.595" v="1122" actId="26606"/>
          <ac:spMkLst>
            <pc:docMk/>
            <pc:sldMk cId="343456139" sldId="260"/>
            <ac:spMk id="14" creationId="{5566D6E1-03A1-4D73-A4E0-35D74D568A04}"/>
          </ac:spMkLst>
        </pc:spChg>
        <pc:spChg chg="add del">
          <ac:chgData name="Terrence Victor" userId="639961bfd3e3208f" providerId="LiveId" clId="{11844881-581E-4E5B-93C9-0E959FA80276}" dt="2021-02-11T19:01:38.595" v="1122" actId="26606"/>
          <ac:spMkLst>
            <pc:docMk/>
            <pc:sldMk cId="343456139" sldId="260"/>
            <ac:spMk id="16" creationId="{9F835A99-04AC-494A-A572-AFE8413CC938}"/>
          </ac:spMkLst>
        </pc:spChg>
        <pc:spChg chg="add del">
          <ac:chgData name="Terrence Victor" userId="639961bfd3e3208f" providerId="LiveId" clId="{11844881-581E-4E5B-93C9-0E959FA80276}" dt="2021-02-11T19:01:38.595" v="1122" actId="26606"/>
          <ac:spMkLst>
            <pc:docMk/>
            <pc:sldMk cId="343456139" sldId="260"/>
            <ac:spMk id="18" creationId="{7B786209-1B0B-4CA9-9BDD-F7327066A84D}"/>
          </ac:spMkLst>
        </pc:spChg>
        <pc:spChg chg="add del">
          <ac:chgData name="Terrence Victor" userId="639961bfd3e3208f" providerId="LiveId" clId="{11844881-581E-4E5B-93C9-0E959FA80276}" dt="2021-02-11T19:01:38.595" v="1122" actId="26606"/>
          <ac:spMkLst>
            <pc:docMk/>
            <pc:sldMk cId="343456139" sldId="260"/>
            <ac:spMk id="20" creationId="{2D2964BB-484D-45AE-AD66-D407D0629652}"/>
          </ac:spMkLst>
        </pc:spChg>
        <pc:spChg chg="add del">
          <ac:chgData name="Terrence Victor" userId="639961bfd3e3208f" providerId="LiveId" clId="{11844881-581E-4E5B-93C9-0E959FA80276}" dt="2021-02-11T19:01:38.595" v="1122" actId="26606"/>
          <ac:spMkLst>
            <pc:docMk/>
            <pc:sldMk cId="343456139" sldId="260"/>
            <ac:spMk id="22" creationId="{6691AC69-A76E-4DAB-B565-468B6B87ACF3}"/>
          </ac:spMkLst>
        </pc:spChg>
        <pc:spChg chg="add">
          <ac:chgData name="Terrence Victor" userId="639961bfd3e3208f" providerId="LiveId" clId="{11844881-581E-4E5B-93C9-0E959FA80276}" dt="2021-02-11T19:01:38.595" v="1122" actId="26606"/>
          <ac:spMkLst>
            <pc:docMk/>
            <pc:sldMk cId="343456139" sldId="260"/>
            <ac:spMk id="27" creationId="{6A1473A6-3F22-483E-8A30-80B9D2B14592}"/>
          </ac:spMkLst>
        </pc:spChg>
        <pc:grpChg chg="add">
          <ac:chgData name="Terrence Victor" userId="639961bfd3e3208f" providerId="LiveId" clId="{11844881-581E-4E5B-93C9-0E959FA80276}" dt="2021-02-11T19:01:38.595" v="1122" actId="26606"/>
          <ac:grpSpMkLst>
            <pc:docMk/>
            <pc:sldMk cId="343456139" sldId="260"/>
            <ac:grpSpMk id="29" creationId="{AA1375E3-3E53-4D75-BAB7-E5929BFCB25F}"/>
          </ac:grpSpMkLst>
        </pc:grpChg>
      </pc:sldChg>
      <pc:sldChg chg="addSp modSp new mod setBg">
        <pc:chgData name="Terrence Victor" userId="639961bfd3e3208f" providerId="LiveId" clId="{11844881-581E-4E5B-93C9-0E959FA80276}" dt="2021-02-11T19:44:12.998" v="1653" actId="207"/>
        <pc:sldMkLst>
          <pc:docMk/>
          <pc:sldMk cId="1884940464" sldId="261"/>
        </pc:sldMkLst>
        <pc:spChg chg="mod">
          <ac:chgData name="Terrence Victor" userId="639961bfd3e3208f" providerId="LiveId" clId="{11844881-581E-4E5B-93C9-0E959FA80276}" dt="2021-02-11T19:23:07.388" v="1407" actId="20577"/>
          <ac:spMkLst>
            <pc:docMk/>
            <pc:sldMk cId="1884940464" sldId="261"/>
            <ac:spMk id="2" creationId="{521EB3D4-D1B3-4864-B41D-8F7EB67558CF}"/>
          </ac:spMkLst>
        </pc:spChg>
        <pc:spChg chg="mod">
          <ac:chgData name="Terrence Victor" userId="639961bfd3e3208f" providerId="LiveId" clId="{11844881-581E-4E5B-93C9-0E959FA80276}" dt="2021-02-11T19:44:12.998" v="1653" actId="207"/>
          <ac:spMkLst>
            <pc:docMk/>
            <pc:sldMk cId="1884940464" sldId="261"/>
            <ac:spMk id="3" creationId="{11B5F915-9B8D-46F5-97A2-189774EC762C}"/>
          </ac:spMkLst>
        </pc:spChg>
        <pc:spChg chg="add">
          <ac:chgData name="Terrence Victor" userId="639961bfd3e3208f" providerId="LiveId" clId="{11844881-581E-4E5B-93C9-0E959FA80276}" dt="2021-02-11T19:00:21.770" v="1111" actId="26606"/>
          <ac:spMkLst>
            <pc:docMk/>
            <pc:sldMk cId="1884940464" sldId="261"/>
            <ac:spMk id="8" creationId="{389575E1-3389-451A-A5F7-27854C25C599}"/>
          </ac:spMkLst>
        </pc:spChg>
        <pc:spChg chg="add">
          <ac:chgData name="Terrence Victor" userId="639961bfd3e3208f" providerId="LiveId" clId="{11844881-581E-4E5B-93C9-0E959FA80276}" dt="2021-02-11T19:00:21.770" v="1111" actId="26606"/>
          <ac:spMkLst>
            <pc:docMk/>
            <pc:sldMk cId="1884940464" sldId="261"/>
            <ac:spMk id="10" creationId="{A53CCC5C-D88E-40FB-B30B-23DCDBD01D37}"/>
          </ac:spMkLst>
        </pc:spChg>
        <pc:spChg chg="add">
          <ac:chgData name="Terrence Victor" userId="639961bfd3e3208f" providerId="LiveId" clId="{11844881-581E-4E5B-93C9-0E959FA80276}" dt="2021-02-11T19:00:21.770" v="1111" actId="26606"/>
          <ac:spMkLst>
            <pc:docMk/>
            <pc:sldMk cId="1884940464" sldId="261"/>
            <ac:spMk id="12" creationId="{081E4A58-353D-44AE-B2FC-2A74E2E400F7}"/>
          </ac:spMkLst>
        </pc:spChg>
      </pc:sldChg>
      <pc:sldChg chg="addSp delSp modSp new del mod">
        <pc:chgData name="Terrence Victor" userId="639961bfd3e3208f" providerId="LiveId" clId="{11844881-581E-4E5B-93C9-0E959FA80276}" dt="2021-02-11T18:58:20.942" v="1096" actId="47"/>
        <pc:sldMkLst>
          <pc:docMk/>
          <pc:sldMk cId="1953252251" sldId="262"/>
        </pc:sldMkLst>
        <pc:spChg chg="mod">
          <ac:chgData name="Terrence Victor" userId="639961bfd3e3208f" providerId="LiveId" clId="{11844881-581E-4E5B-93C9-0E959FA80276}" dt="2021-02-11T18:50:07.883" v="1061" actId="27636"/>
          <ac:spMkLst>
            <pc:docMk/>
            <pc:sldMk cId="1953252251" sldId="262"/>
            <ac:spMk id="2" creationId="{B2E57520-CDDC-43DE-8478-B7D4859E7B8C}"/>
          </ac:spMkLst>
        </pc:spChg>
        <pc:spChg chg="del">
          <ac:chgData name="Terrence Victor" userId="639961bfd3e3208f" providerId="LiveId" clId="{11844881-581E-4E5B-93C9-0E959FA80276}" dt="2021-02-11T18:50:01.592" v="1057"/>
          <ac:spMkLst>
            <pc:docMk/>
            <pc:sldMk cId="1953252251" sldId="262"/>
            <ac:spMk id="3" creationId="{2E0320C3-C22B-482A-B0C5-7A506252535E}"/>
          </ac:spMkLst>
        </pc:spChg>
        <pc:picChg chg="add mod">
          <ac:chgData name="Terrence Victor" userId="639961bfd3e3208f" providerId="LiveId" clId="{11844881-581E-4E5B-93C9-0E959FA80276}" dt="2021-02-11T18:51:21.720" v="1071" actId="14100"/>
          <ac:picMkLst>
            <pc:docMk/>
            <pc:sldMk cId="1953252251" sldId="262"/>
            <ac:picMk id="5" creationId="{A0DAB9AC-7BFF-4E61-89F0-2B2187E12264}"/>
          </ac:picMkLst>
        </pc:picChg>
      </pc:sldChg>
      <pc:sldChg chg="addSp delSp modSp new mod setBg">
        <pc:chgData name="Terrence Victor" userId="639961bfd3e3208f" providerId="LiveId" clId="{11844881-581E-4E5B-93C9-0E959FA80276}" dt="2021-02-11T19:43:04.052" v="1465"/>
        <pc:sldMkLst>
          <pc:docMk/>
          <pc:sldMk cId="889905115" sldId="263"/>
        </pc:sldMkLst>
        <pc:spChg chg="mod ord">
          <ac:chgData name="Terrence Victor" userId="639961bfd3e3208f" providerId="LiveId" clId="{11844881-581E-4E5B-93C9-0E959FA80276}" dt="2021-02-11T19:03:28.800" v="1137" actId="2711"/>
          <ac:spMkLst>
            <pc:docMk/>
            <pc:sldMk cId="889905115" sldId="263"/>
            <ac:spMk id="2" creationId="{3B46BEBB-BB64-41FB-8ECB-A3A5F989C9D0}"/>
          </ac:spMkLst>
        </pc:spChg>
        <pc:spChg chg="del">
          <ac:chgData name="Terrence Victor" userId="639961bfd3e3208f" providerId="LiveId" clId="{11844881-581E-4E5B-93C9-0E959FA80276}" dt="2021-02-11T18:52:30.639" v="1073"/>
          <ac:spMkLst>
            <pc:docMk/>
            <pc:sldMk cId="889905115" sldId="263"/>
            <ac:spMk id="3" creationId="{0F97F696-FBAE-4FB8-B9C8-43566E29EFE4}"/>
          </ac:spMkLst>
        </pc:spChg>
        <pc:spChg chg="add mod">
          <ac:chgData name="Terrence Victor" userId="639961bfd3e3208f" providerId="LiveId" clId="{11844881-581E-4E5B-93C9-0E959FA80276}" dt="2021-02-11T19:03:19.438" v="1136" actId="14100"/>
          <ac:spMkLst>
            <pc:docMk/>
            <pc:sldMk cId="889905115" sldId="263"/>
            <ac:spMk id="7" creationId="{CA9AD796-DB42-4007-BC54-7B1D4C1B712A}"/>
          </ac:spMkLst>
        </pc:spChg>
        <pc:spChg chg="add del">
          <ac:chgData name="Terrence Victor" userId="639961bfd3e3208f" providerId="LiveId" clId="{11844881-581E-4E5B-93C9-0E959FA80276}" dt="2021-02-11T19:02:29.489" v="1127" actId="26606"/>
          <ac:spMkLst>
            <pc:docMk/>
            <pc:sldMk cId="889905115" sldId="263"/>
            <ac:spMk id="12" creationId="{F13C74B1-5B17-4795-BED0-7140497B445A}"/>
          </ac:spMkLst>
        </pc:spChg>
        <pc:spChg chg="add del">
          <ac:chgData name="Terrence Victor" userId="639961bfd3e3208f" providerId="LiveId" clId="{11844881-581E-4E5B-93C9-0E959FA80276}" dt="2021-02-11T19:02:29.489" v="1127" actId="26606"/>
          <ac:spMkLst>
            <pc:docMk/>
            <pc:sldMk cId="889905115" sldId="263"/>
            <ac:spMk id="14" creationId="{D4974D33-8DC5-464E-8C6D-BE58F0669C17}"/>
          </ac:spMkLst>
        </pc:spChg>
        <pc:spChg chg="add del">
          <ac:chgData name="Terrence Victor" userId="639961bfd3e3208f" providerId="LiveId" clId="{11844881-581E-4E5B-93C9-0E959FA80276}" dt="2021-02-11T19:02:39.088" v="1129" actId="26606"/>
          <ac:spMkLst>
            <pc:docMk/>
            <pc:sldMk cId="889905115" sldId="263"/>
            <ac:spMk id="16" creationId="{F9EC3F91-A75C-4F74-867E-E4C28C13546B}"/>
          </ac:spMkLst>
        </pc:spChg>
        <pc:spChg chg="add del">
          <ac:chgData name="Terrence Victor" userId="639961bfd3e3208f" providerId="LiveId" clId="{11844881-581E-4E5B-93C9-0E959FA80276}" dt="2021-02-11T19:02:39.088" v="1129" actId="26606"/>
          <ac:spMkLst>
            <pc:docMk/>
            <pc:sldMk cId="889905115" sldId="263"/>
            <ac:spMk id="17" creationId="{8181FC64-B306-4821-98E2-780662EFC486}"/>
          </ac:spMkLst>
        </pc:spChg>
        <pc:spChg chg="add del">
          <ac:chgData name="Terrence Victor" userId="639961bfd3e3208f" providerId="LiveId" clId="{11844881-581E-4E5B-93C9-0E959FA80276}" dt="2021-02-11T19:02:39.088" v="1129" actId="26606"/>
          <ac:spMkLst>
            <pc:docMk/>
            <pc:sldMk cId="889905115" sldId="263"/>
            <ac:spMk id="18" creationId="{829A1E2C-5AC8-40FC-99E9-832069D39792}"/>
          </ac:spMkLst>
        </pc:spChg>
        <pc:spChg chg="add del">
          <ac:chgData name="Terrence Victor" userId="639961bfd3e3208f" providerId="LiveId" clId="{11844881-581E-4E5B-93C9-0E959FA80276}" dt="2021-02-11T19:02:39.088" v="1129" actId="26606"/>
          <ac:spMkLst>
            <pc:docMk/>
            <pc:sldMk cId="889905115" sldId="263"/>
            <ac:spMk id="19" creationId="{5871FC61-DD4E-47D4-81FD-8A7E7D12B371}"/>
          </ac:spMkLst>
        </pc:spChg>
        <pc:picChg chg="add mod ord">
          <ac:chgData name="Terrence Victor" userId="639961bfd3e3208f" providerId="LiveId" clId="{11844881-581E-4E5B-93C9-0E959FA80276}" dt="2021-02-11T19:40:06.047" v="1460" actId="14100"/>
          <ac:picMkLst>
            <pc:docMk/>
            <pc:sldMk cId="889905115" sldId="263"/>
            <ac:picMk id="5" creationId="{66F690BF-0981-4CAE-B4BA-2C27BF2C8CB3}"/>
          </ac:picMkLst>
        </pc:picChg>
      </pc:sldChg>
      <pc:sldMasterChg chg="setBg modSldLayout">
        <pc:chgData name="Terrence Victor" userId="639961bfd3e3208f" providerId="LiveId" clId="{11844881-581E-4E5B-93C9-0E959FA80276}" dt="2021-02-11T19:43:04.052" v="1465"/>
        <pc:sldMasterMkLst>
          <pc:docMk/>
          <pc:sldMasterMk cId="548166005" sldId="2147483648"/>
        </pc:sldMasterMkLst>
        <pc:sldLayoutChg chg="setBg">
          <pc:chgData name="Terrence Victor" userId="639961bfd3e3208f" providerId="LiveId" clId="{11844881-581E-4E5B-93C9-0E959FA80276}" dt="2021-02-11T19:43:04.052" v="1465"/>
          <pc:sldLayoutMkLst>
            <pc:docMk/>
            <pc:sldMasterMk cId="548166005" sldId="2147483648"/>
            <pc:sldLayoutMk cId="1574744718" sldId="2147483649"/>
          </pc:sldLayoutMkLst>
        </pc:sldLayoutChg>
        <pc:sldLayoutChg chg="setBg">
          <pc:chgData name="Terrence Victor" userId="639961bfd3e3208f" providerId="LiveId" clId="{11844881-581E-4E5B-93C9-0E959FA80276}" dt="2021-02-11T19:43:04.052" v="1465"/>
          <pc:sldLayoutMkLst>
            <pc:docMk/>
            <pc:sldMasterMk cId="548166005" sldId="2147483648"/>
            <pc:sldLayoutMk cId="3973839304" sldId="2147483650"/>
          </pc:sldLayoutMkLst>
        </pc:sldLayoutChg>
        <pc:sldLayoutChg chg="setBg">
          <pc:chgData name="Terrence Victor" userId="639961bfd3e3208f" providerId="LiveId" clId="{11844881-581E-4E5B-93C9-0E959FA80276}" dt="2021-02-11T19:43:04.052" v="1465"/>
          <pc:sldLayoutMkLst>
            <pc:docMk/>
            <pc:sldMasterMk cId="548166005" sldId="2147483648"/>
            <pc:sldLayoutMk cId="1403159656" sldId="2147483651"/>
          </pc:sldLayoutMkLst>
        </pc:sldLayoutChg>
        <pc:sldLayoutChg chg="setBg">
          <pc:chgData name="Terrence Victor" userId="639961bfd3e3208f" providerId="LiveId" clId="{11844881-581E-4E5B-93C9-0E959FA80276}" dt="2021-02-11T19:43:04.052" v="1465"/>
          <pc:sldLayoutMkLst>
            <pc:docMk/>
            <pc:sldMasterMk cId="548166005" sldId="2147483648"/>
            <pc:sldLayoutMk cId="3257346095" sldId="2147483652"/>
          </pc:sldLayoutMkLst>
        </pc:sldLayoutChg>
        <pc:sldLayoutChg chg="setBg">
          <pc:chgData name="Terrence Victor" userId="639961bfd3e3208f" providerId="LiveId" clId="{11844881-581E-4E5B-93C9-0E959FA80276}" dt="2021-02-11T19:43:04.052" v="1465"/>
          <pc:sldLayoutMkLst>
            <pc:docMk/>
            <pc:sldMasterMk cId="548166005" sldId="2147483648"/>
            <pc:sldLayoutMk cId="3779563992" sldId="2147483653"/>
          </pc:sldLayoutMkLst>
        </pc:sldLayoutChg>
        <pc:sldLayoutChg chg="setBg">
          <pc:chgData name="Terrence Victor" userId="639961bfd3e3208f" providerId="LiveId" clId="{11844881-581E-4E5B-93C9-0E959FA80276}" dt="2021-02-11T19:43:04.052" v="1465"/>
          <pc:sldLayoutMkLst>
            <pc:docMk/>
            <pc:sldMasterMk cId="548166005" sldId="2147483648"/>
            <pc:sldLayoutMk cId="3876697255" sldId="2147483654"/>
          </pc:sldLayoutMkLst>
        </pc:sldLayoutChg>
        <pc:sldLayoutChg chg="setBg">
          <pc:chgData name="Terrence Victor" userId="639961bfd3e3208f" providerId="LiveId" clId="{11844881-581E-4E5B-93C9-0E959FA80276}" dt="2021-02-11T19:43:04.052" v="1465"/>
          <pc:sldLayoutMkLst>
            <pc:docMk/>
            <pc:sldMasterMk cId="548166005" sldId="2147483648"/>
            <pc:sldLayoutMk cId="3686293221" sldId="2147483655"/>
          </pc:sldLayoutMkLst>
        </pc:sldLayoutChg>
        <pc:sldLayoutChg chg="setBg">
          <pc:chgData name="Terrence Victor" userId="639961bfd3e3208f" providerId="LiveId" clId="{11844881-581E-4E5B-93C9-0E959FA80276}" dt="2021-02-11T19:43:04.052" v="1465"/>
          <pc:sldLayoutMkLst>
            <pc:docMk/>
            <pc:sldMasterMk cId="548166005" sldId="2147483648"/>
            <pc:sldLayoutMk cId="1278238683" sldId="2147483656"/>
          </pc:sldLayoutMkLst>
        </pc:sldLayoutChg>
        <pc:sldLayoutChg chg="setBg">
          <pc:chgData name="Terrence Victor" userId="639961bfd3e3208f" providerId="LiveId" clId="{11844881-581E-4E5B-93C9-0E959FA80276}" dt="2021-02-11T19:43:04.052" v="1465"/>
          <pc:sldLayoutMkLst>
            <pc:docMk/>
            <pc:sldMasterMk cId="548166005" sldId="2147483648"/>
            <pc:sldLayoutMk cId="2610119487" sldId="2147483657"/>
          </pc:sldLayoutMkLst>
        </pc:sldLayoutChg>
        <pc:sldLayoutChg chg="setBg">
          <pc:chgData name="Terrence Victor" userId="639961bfd3e3208f" providerId="LiveId" clId="{11844881-581E-4E5B-93C9-0E959FA80276}" dt="2021-02-11T19:43:04.052" v="1465"/>
          <pc:sldLayoutMkLst>
            <pc:docMk/>
            <pc:sldMasterMk cId="548166005" sldId="2147483648"/>
            <pc:sldLayoutMk cId="1764771238" sldId="2147483658"/>
          </pc:sldLayoutMkLst>
        </pc:sldLayoutChg>
        <pc:sldLayoutChg chg="setBg">
          <pc:chgData name="Terrence Victor" userId="639961bfd3e3208f" providerId="LiveId" clId="{11844881-581E-4E5B-93C9-0E959FA80276}" dt="2021-02-11T19:43:04.052" v="1465"/>
          <pc:sldLayoutMkLst>
            <pc:docMk/>
            <pc:sldMasterMk cId="548166005" sldId="2147483648"/>
            <pc:sldLayoutMk cId="3742538938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0E382-ABF5-46F6-8EA9-51CD556CB426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44A97-D231-4492-9243-810D0B43A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744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0E382-ABF5-46F6-8EA9-51CD556CB426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44A97-D231-4492-9243-810D0B43A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771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0E382-ABF5-46F6-8EA9-51CD556CB426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44A97-D231-4492-9243-810D0B43A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538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0E382-ABF5-46F6-8EA9-51CD556CB426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44A97-D231-4492-9243-810D0B43A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839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0E382-ABF5-46F6-8EA9-51CD556CB426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44A97-D231-4492-9243-810D0B43A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159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0E382-ABF5-46F6-8EA9-51CD556CB426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44A97-D231-4492-9243-810D0B43A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346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0E382-ABF5-46F6-8EA9-51CD556CB426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44A97-D231-4492-9243-810D0B43A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563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0E382-ABF5-46F6-8EA9-51CD556CB426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44A97-D231-4492-9243-810D0B43A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697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0E382-ABF5-46F6-8EA9-51CD556CB426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44A97-D231-4492-9243-810D0B43A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293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0E382-ABF5-46F6-8EA9-51CD556CB426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44A97-D231-4492-9243-810D0B43A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238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0E382-ABF5-46F6-8EA9-51CD556CB426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44A97-D231-4492-9243-810D0B43A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119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0E382-ABF5-46F6-8EA9-51CD556CB426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D44A97-D231-4492-9243-810D0B43A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166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6BEBB-BB64-41FB-8ECB-A3A5F989C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4455155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300" b="1" dirty="0">
                <a:latin typeface="+mn-lt"/>
              </a:rPr>
              <a:t>Status of Sustainability in Public Procurement in Grenada</a:t>
            </a:r>
            <a:endParaRPr lang="en-US" sz="3300" dirty="0">
              <a:latin typeface="+mn-lt"/>
            </a:endParaRPr>
          </a:p>
        </p:txBody>
      </p:sp>
      <p:pic>
        <p:nvPicPr>
          <p:cNvPr id="5" name="Content Placeholder 4" descr="A picture containing nature, shore&#10;&#10;Description automatically generated">
            <a:extLst>
              <a:ext uri="{FF2B5EF4-FFF2-40B4-BE49-F238E27FC236}">
                <a16:creationId xmlns:a16="http://schemas.microsoft.com/office/drawing/2014/main" id="{66F690BF-0981-4CAE-B4BA-2C27BF2C8C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27" b="20578"/>
          <a:stretch/>
        </p:blipFill>
        <p:spPr>
          <a:xfrm>
            <a:off x="20" y="10"/>
            <a:ext cx="12191980" cy="4059926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A9AD796-DB42-4007-BC54-7B1D4C1B712A}"/>
              </a:ext>
            </a:extLst>
          </p:cNvPr>
          <p:cNvSpPr txBox="1"/>
          <p:nvPr/>
        </p:nvSpPr>
        <p:spPr>
          <a:xfrm>
            <a:off x="7254240" y="4059936"/>
            <a:ext cx="4230623" cy="21456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b="1" dirty="0"/>
              <a:t>Terrence Victor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b="1" dirty="0"/>
              <a:t>Chief Procurement Officer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b="1" dirty="0"/>
              <a:t>Ministry of Finance, Grenada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b="1" dirty="0"/>
              <a:t>February 12, 2021</a:t>
            </a:r>
          </a:p>
        </p:txBody>
      </p:sp>
    </p:spTree>
    <p:extLst>
      <p:ext uri="{BB962C8B-B14F-4D97-AF65-F5344CB8AC3E}">
        <p14:creationId xmlns:p14="http://schemas.microsoft.com/office/powerpoint/2010/main" val="889905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0542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FFFF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Early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888062"/>
          </a:xfrm>
        </p:spPr>
        <p:txBody>
          <a:bodyPr anchor="ctr">
            <a:normAutofit lnSpcReduction="10000"/>
          </a:bodyPr>
          <a:lstStyle/>
          <a:p>
            <a:r>
              <a:rPr lang="en-US" sz="2400" dirty="0"/>
              <a:t>Began in 2018 with the need to feature sustainability in our legislation and other relevant areas.</a:t>
            </a:r>
          </a:p>
          <a:p>
            <a:r>
              <a:rPr lang="en-US" sz="2400" dirty="0"/>
              <a:t>Amendment to the Public Procurement Act to include the objective  </a:t>
            </a:r>
            <a:r>
              <a:rPr lang="en-US" sz="2400" b="1" i="1" dirty="0"/>
              <a:t>“ To promote local industry, sustainable development and protection of the environment” </a:t>
            </a:r>
          </a:p>
          <a:p>
            <a:r>
              <a:rPr lang="en-US" sz="2400" dirty="0"/>
              <a:t>Other measures not directly related to public procurement included: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Ban on the importation of Styrofoam products (2019)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Ban on single-use plastic bags (2019)</a:t>
            </a:r>
          </a:p>
          <a:p>
            <a:r>
              <a:rPr lang="en-US" sz="2400" dirty="0"/>
              <a:t>Continued work on the development of a Sustainable Development Plan 2035</a:t>
            </a:r>
          </a:p>
        </p:txBody>
      </p:sp>
    </p:spTree>
    <p:extLst>
      <p:ext uri="{BB962C8B-B14F-4D97-AF65-F5344CB8AC3E}">
        <p14:creationId xmlns:p14="http://schemas.microsoft.com/office/powerpoint/2010/main" val="2377822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780" y="1153572"/>
            <a:ext cx="3608454" cy="4461163"/>
          </a:xfrm>
        </p:spPr>
        <p:txBody>
          <a:bodyPr>
            <a:normAutofit/>
          </a:bodyPr>
          <a:lstStyle/>
          <a:p>
            <a:r>
              <a:rPr lang="en-US" sz="4100" b="1" dirty="0">
                <a:solidFill>
                  <a:srgbClr val="FFFFFF"/>
                </a:solidFill>
                <a:latin typeface="+mn-lt"/>
              </a:rPr>
              <a:t>Developing the Policy</a:t>
            </a:r>
          </a:p>
        </p:txBody>
      </p:sp>
      <p:sp>
        <p:nvSpPr>
          <p:cNvPr id="34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dirty="0"/>
              <a:t>Technical Assistance provided by the World Bank through a Consultant</a:t>
            </a:r>
          </a:p>
          <a:p>
            <a:r>
              <a:rPr lang="en-US" dirty="0"/>
              <a:t>Consulted with internal stakeholders including Permanent Secretaries, Heads of Department and procurement officers </a:t>
            </a:r>
          </a:p>
          <a:p>
            <a:r>
              <a:rPr lang="en-US" dirty="0"/>
              <a:t>Also, our external stakeholders including major suppliers, State-owned Enterprises</a:t>
            </a:r>
          </a:p>
          <a:p>
            <a:r>
              <a:rPr lang="en-US" dirty="0"/>
              <a:t>Conducted a spend analysis by government over a four-year period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564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4293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416726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1EB3D4-D1B3-4864-B41D-8F7EB6755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653" y="502135"/>
            <a:ext cx="3316454" cy="558561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+mn-lt"/>
              </a:rPr>
              <a:t>The Sustainable Procurement Policy</a:t>
            </a:r>
            <a:endParaRPr lang="en-GD" b="1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B5F915-9B8D-46F5-97A2-189774EC76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8616" y="231610"/>
            <a:ext cx="7745750" cy="6630683"/>
          </a:xfrm>
          <a:gradFill>
            <a:gsLst>
              <a:gs pos="0">
                <a:schemeClr val="accent6">
                  <a:alpha val="0"/>
                  <a:lumMod val="0"/>
                  <a:lumOff val="10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95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anchor="ctr">
            <a:normAutofit/>
          </a:bodyPr>
          <a:lstStyle/>
          <a:p>
            <a:r>
              <a:rPr lang="en-US" sz="2400" dirty="0"/>
              <a:t>Documents government’s commitment to include sustainability considerations in its procurement processes – Economic, Social and Environmental </a:t>
            </a:r>
          </a:p>
          <a:p>
            <a:r>
              <a:rPr lang="en-US" sz="2400" dirty="0"/>
              <a:t>Approved and Endorsed by Cabinet</a:t>
            </a:r>
          </a:p>
          <a:p>
            <a:r>
              <a:rPr lang="en-US" sz="2400" dirty="0"/>
              <a:t>It states government’s willingness to promote sustainability in procurement processes: </a:t>
            </a:r>
          </a:p>
          <a:p>
            <a:pPr marL="268288" indent="-90488">
              <a:buNone/>
            </a:pPr>
            <a:r>
              <a:rPr lang="en-US" sz="2400" dirty="0"/>
              <a:t>“</a:t>
            </a:r>
            <a:r>
              <a:rPr lang="en-US" sz="2400" i="1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Government of Grenada commits to integrating environmental, social and economic considerations into its procurement processes in a relevant and proportionate manner, to ensure that all goods, works and services purchased, deliver value for money, while maximizing environmental and social benefits.” </a:t>
            </a:r>
          </a:p>
          <a:p>
            <a:endParaRPr lang="en-GD" sz="2400" dirty="0"/>
          </a:p>
        </p:txBody>
      </p:sp>
    </p:spTree>
    <p:extLst>
      <p:ext uri="{BB962C8B-B14F-4D97-AF65-F5344CB8AC3E}">
        <p14:creationId xmlns:p14="http://schemas.microsoft.com/office/powerpoint/2010/main" val="1884940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6A1473A6-3F22-483E-8A30-80B9D2B145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A1375E3-3E53-4D75-BAB7-E5929BFCB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534368" y="563918"/>
            <a:ext cx="4119932" cy="5978614"/>
            <a:chOff x="7513372" y="803186"/>
            <a:chExt cx="4163968" cy="5978614"/>
          </a:xfrm>
        </p:grpSpPr>
        <p:sp>
          <p:nvSpPr>
            <p:cNvPr id="30" name="Freeform 6">
              <a:extLst>
                <a:ext uri="{FF2B5EF4-FFF2-40B4-BE49-F238E27FC236}">
                  <a16:creationId xmlns:a16="http://schemas.microsoft.com/office/drawing/2014/main" id="{0BBEEF67-3DDF-46CF-8CD5-EA5F0E4FB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9586" y="1070835"/>
              <a:ext cx="687754" cy="5710965"/>
            </a:xfrm>
            <a:custGeom>
              <a:avLst/>
              <a:gdLst>
                <a:gd name="T0" fmla="*/ 414 w 414"/>
                <a:gd name="T1" fmla="*/ 2447 h 2447"/>
                <a:gd name="T2" fmla="*/ 0 w 414"/>
                <a:gd name="T3" fmla="*/ 2247 h 2447"/>
                <a:gd name="T4" fmla="*/ 0 w 414"/>
                <a:gd name="T5" fmla="*/ 0 h 2447"/>
                <a:gd name="T6" fmla="*/ 414 w 414"/>
                <a:gd name="T7" fmla="*/ 200 h 2447"/>
                <a:gd name="T8" fmla="*/ 414 w 414"/>
                <a:gd name="T9" fmla="*/ 2447 h 2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447">
                  <a:moveTo>
                    <a:pt x="414" y="2447"/>
                  </a:moveTo>
                  <a:lnTo>
                    <a:pt x="0" y="2247"/>
                  </a:lnTo>
                  <a:lnTo>
                    <a:pt x="0" y="0"/>
                  </a:lnTo>
                  <a:lnTo>
                    <a:pt x="414" y="200"/>
                  </a:lnTo>
                  <a:lnTo>
                    <a:pt x="414" y="244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7">
              <a:extLst>
                <a:ext uri="{FF2B5EF4-FFF2-40B4-BE49-F238E27FC236}">
                  <a16:creationId xmlns:a16="http://schemas.microsoft.com/office/drawing/2014/main" id="{8FAC1C95-F817-487C-B8B2-CF141FBB1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8949" y="803186"/>
              <a:ext cx="409371" cy="5521414"/>
            </a:xfrm>
            <a:custGeom>
              <a:avLst/>
              <a:gdLst>
                <a:gd name="T0" fmla="*/ 209 w 209"/>
                <a:gd name="T1" fmla="*/ 2246 h 2358"/>
                <a:gd name="T2" fmla="*/ 0 w 209"/>
                <a:gd name="T3" fmla="*/ 2358 h 2358"/>
                <a:gd name="T4" fmla="*/ 0 w 209"/>
                <a:gd name="T5" fmla="*/ 111 h 2358"/>
                <a:gd name="T6" fmla="*/ 209 w 209"/>
                <a:gd name="T7" fmla="*/ 0 h 2358"/>
                <a:gd name="T8" fmla="*/ 209 w 209"/>
                <a:gd name="T9" fmla="*/ 2246 h 2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2358">
                  <a:moveTo>
                    <a:pt x="209" y="2246"/>
                  </a:moveTo>
                  <a:lnTo>
                    <a:pt x="0" y="2358"/>
                  </a:lnTo>
                  <a:lnTo>
                    <a:pt x="0" y="111"/>
                  </a:lnTo>
                  <a:lnTo>
                    <a:pt x="209" y="0"/>
                  </a:lnTo>
                  <a:lnTo>
                    <a:pt x="209" y="224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Rectangle 8">
              <a:extLst>
                <a:ext uri="{FF2B5EF4-FFF2-40B4-BE49-F238E27FC236}">
                  <a16:creationId xmlns:a16="http://schemas.microsoft.com/office/drawing/2014/main" id="{C2C5363A-D941-4AA1-8D38-D7E44A1E2E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13372" y="804101"/>
              <a:ext cx="3880238" cy="52516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8468" y="885651"/>
            <a:ext cx="3229803" cy="4624603"/>
          </a:xfrm>
        </p:spPr>
        <p:txBody>
          <a:bodyPr>
            <a:normAutofit/>
          </a:bodyPr>
          <a:lstStyle/>
          <a:p>
            <a:pPr algn="ctr"/>
            <a:r>
              <a:rPr lang="en-US" sz="3700" b="1" dirty="0">
                <a:solidFill>
                  <a:srgbClr val="FFFFFF"/>
                </a:solidFill>
                <a:latin typeface="+mn-lt"/>
              </a:rPr>
              <a:t>Stated Commitments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7671" y="1016200"/>
            <a:ext cx="6875038" cy="461684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dirty="0"/>
              <a:t>Government of Grenada will use Sustainable Public Procurement to:</a:t>
            </a:r>
          </a:p>
          <a:p>
            <a:pPr lvl="0"/>
            <a:r>
              <a:rPr lang="en-US" sz="2400" dirty="0"/>
              <a:t>Contribute to the delivery of the Government of Grenada’s National Sustainable Development Plan 2035 and the UN’s Sustainable Development Goals.</a:t>
            </a:r>
          </a:p>
          <a:p>
            <a:pPr lvl="0"/>
            <a:r>
              <a:rPr lang="en-US" sz="2400" dirty="0"/>
              <a:t>Promote compliance with relevant environmental and social laws and regulations as they apply to public procurement. </a:t>
            </a:r>
          </a:p>
          <a:p>
            <a:pPr lvl="0"/>
            <a:r>
              <a:rPr lang="en-US" sz="2400" dirty="0"/>
              <a:t>Achieve the target for 25% of government contracts awarded annually to contain sustainability requirements.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3456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A1473A6-3F22-483E-8A30-80B9D2B145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A1375E3-3E53-4D75-BAB7-E5929BFCB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534368" y="563918"/>
            <a:ext cx="4119932" cy="5978614"/>
            <a:chOff x="7513372" y="803186"/>
            <a:chExt cx="4163968" cy="5978614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0BBEEF67-3DDF-46CF-8CD5-EA5F0E4FB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9586" y="1070835"/>
              <a:ext cx="687754" cy="5710965"/>
            </a:xfrm>
            <a:custGeom>
              <a:avLst/>
              <a:gdLst>
                <a:gd name="T0" fmla="*/ 414 w 414"/>
                <a:gd name="T1" fmla="*/ 2447 h 2447"/>
                <a:gd name="T2" fmla="*/ 0 w 414"/>
                <a:gd name="T3" fmla="*/ 2247 h 2447"/>
                <a:gd name="T4" fmla="*/ 0 w 414"/>
                <a:gd name="T5" fmla="*/ 0 h 2447"/>
                <a:gd name="T6" fmla="*/ 414 w 414"/>
                <a:gd name="T7" fmla="*/ 200 h 2447"/>
                <a:gd name="T8" fmla="*/ 414 w 414"/>
                <a:gd name="T9" fmla="*/ 2447 h 2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447">
                  <a:moveTo>
                    <a:pt x="414" y="2447"/>
                  </a:moveTo>
                  <a:lnTo>
                    <a:pt x="0" y="2247"/>
                  </a:lnTo>
                  <a:lnTo>
                    <a:pt x="0" y="0"/>
                  </a:lnTo>
                  <a:lnTo>
                    <a:pt x="414" y="200"/>
                  </a:lnTo>
                  <a:lnTo>
                    <a:pt x="414" y="244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8FAC1C95-F817-487C-B8B2-CF141FBB1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8949" y="803186"/>
              <a:ext cx="409371" cy="5521414"/>
            </a:xfrm>
            <a:custGeom>
              <a:avLst/>
              <a:gdLst>
                <a:gd name="T0" fmla="*/ 209 w 209"/>
                <a:gd name="T1" fmla="*/ 2246 h 2358"/>
                <a:gd name="T2" fmla="*/ 0 w 209"/>
                <a:gd name="T3" fmla="*/ 2358 h 2358"/>
                <a:gd name="T4" fmla="*/ 0 w 209"/>
                <a:gd name="T5" fmla="*/ 111 h 2358"/>
                <a:gd name="T6" fmla="*/ 209 w 209"/>
                <a:gd name="T7" fmla="*/ 0 h 2358"/>
                <a:gd name="T8" fmla="*/ 209 w 209"/>
                <a:gd name="T9" fmla="*/ 2246 h 2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2358">
                  <a:moveTo>
                    <a:pt x="209" y="2246"/>
                  </a:moveTo>
                  <a:lnTo>
                    <a:pt x="0" y="2358"/>
                  </a:lnTo>
                  <a:lnTo>
                    <a:pt x="0" y="111"/>
                  </a:lnTo>
                  <a:lnTo>
                    <a:pt x="209" y="0"/>
                  </a:lnTo>
                  <a:lnTo>
                    <a:pt x="209" y="224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id="{C2C5363A-D941-4AA1-8D38-D7E44A1E2E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13372" y="804101"/>
              <a:ext cx="3880238" cy="52516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8468" y="885651"/>
            <a:ext cx="3229803" cy="4624603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FFFF"/>
                </a:solidFill>
                <a:latin typeface="+mn-lt"/>
              </a:rPr>
              <a:t>Next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8708" y="885651"/>
            <a:ext cx="6525220" cy="4616849"/>
          </a:xfrm>
        </p:spPr>
        <p:txBody>
          <a:bodyPr anchor="ctr">
            <a:normAutofit/>
          </a:bodyPr>
          <a:lstStyle/>
          <a:p>
            <a:r>
              <a:rPr lang="en-US" sz="2400" dirty="0"/>
              <a:t>Current focus is on COVID 19 related issues </a:t>
            </a:r>
          </a:p>
          <a:p>
            <a:r>
              <a:rPr lang="en-US" sz="2400" dirty="0"/>
              <a:t>Amend the Regulations include procedures that will give effect to the objective on sustainability</a:t>
            </a:r>
          </a:p>
          <a:p>
            <a:r>
              <a:rPr lang="en-US" sz="2400" dirty="0"/>
              <a:t>Continue to seek capacity building in developing meaningful sustainability criteria in our procurement processes  - construction</a:t>
            </a:r>
          </a:p>
          <a:p>
            <a:r>
              <a:rPr lang="en-US" sz="2400" dirty="0"/>
              <a:t>Central Procurement Unit will continue to provide leadership, training and guidance in developing and implementing the policy </a:t>
            </a:r>
          </a:p>
          <a:p>
            <a:r>
              <a:rPr lang="en-US" sz="2400" dirty="0"/>
              <a:t>Continue to develop an action plan for the  advancement and full implementing the  policy.  </a:t>
            </a:r>
          </a:p>
        </p:txBody>
      </p:sp>
    </p:spTree>
    <p:extLst>
      <p:ext uri="{BB962C8B-B14F-4D97-AF65-F5344CB8AC3E}">
        <p14:creationId xmlns:p14="http://schemas.microsoft.com/office/powerpoint/2010/main" val="19171289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</TotalTime>
  <Words>375</Words>
  <Application>Microsoft Office PowerPoint</Application>
  <PresentationFormat>Widescreen</PresentationFormat>
  <Paragraphs>33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 Unicode MS</vt:lpstr>
      <vt:lpstr>Arial</vt:lpstr>
      <vt:lpstr>Calibri</vt:lpstr>
      <vt:lpstr>Calibri Light</vt:lpstr>
      <vt:lpstr>Century Schoolbook</vt:lpstr>
      <vt:lpstr>Wingdings</vt:lpstr>
      <vt:lpstr>Office Theme</vt:lpstr>
      <vt:lpstr>Status of Sustainability in Public Procurement in Grenada</vt:lpstr>
      <vt:lpstr>Early steps</vt:lpstr>
      <vt:lpstr>Developing the Policy</vt:lpstr>
      <vt:lpstr>The Sustainable Procurement Policy</vt:lpstr>
      <vt:lpstr>Stated Commitments</vt:lpstr>
      <vt:lpstr>Next Steps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Introducing Sustainability in Public Procurement in Grenada</dc:title>
  <dc:creator>Terence Victor</dc:creator>
  <cp:lastModifiedBy>Terrence Victor</cp:lastModifiedBy>
  <cp:revision>6</cp:revision>
  <dcterms:created xsi:type="dcterms:W3CDTF">2021-02-08T15:02:40Z</dcterms:created>
  <dcterms:modified xsi:type="dcterms:W3CDTF">2021-02-11T19:48:05Z</dcterms:modified>
</cp:coreProperties>
</file>