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6" r:id="rId2"/>
    <p:sldId id="413" r:id="rId3"/>
    <p:sldId id="524" r:id="rId4"/>
    <p:sldId id="529" r:id="rId5"/>
    <p:sldId id="534" r:id="rId6"/>
    <p:sldId id="549" r:id="rId7"/>
    <p:sldId id="550" r:id="rId8"/>
    <p:sldId id="551" r:id="rId9"/>
    <p:sldId id="552" r:id="rId10"/>
    <p:sldId id="518" r:id="rId11"/>
    <p:sldId id="513" r:id="rId12"/>
    <p:sldId id="545" r:id="rId13"/>
    <p:sldId id="548" r:id="rId14"/>
    <p:sldId id="517" r:id="rId15"/>
    <p:sldId id="267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434"/>
    <a:srgbClr val="FF9900"/>
    <a:srgbClr val="CC3300"/>
    <a:srgbClr val="33CCCC"/>
    <a:srgbClr val="3AAFC6"/>
    <a:srgbClr val="41A1BF"/>
    <a:srgbClr val="00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1" autoAdjust="0"/>
    <p:restoredTop sz="89037" autoAdjust="0"/>
  </p:normalViewPr>
  <p:slideViewPr>
    <p:cSldViewPr>
      <p:cViewPr>
        <p:scale>
          <a:sx n="60" d="100"/>
          <a:sy n="60" d="100"/>
        </p:scale>
        <p:origin x="-134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51747-F047-4E3A-BD80-648B10DF822A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9C62439-D9C6-496A-92AF-558B4C205CBE}">
      <dgm:prSet custT="1"/>
      <dgm:spPr/>
      <dgm:t>
        <a:bodyPr/>
        <a:lstStyle/>
        <a:p>
          <a:pPr rtl="0"/>
          <a:r>
            <a:rPr lang="pt-BR" sz="2800" dirty="0" smtClean="0"/>
            <a:t>Potencial como </a:t>
          </a:r>
          <a:r>
            <a:rPr lang="pt-BR" sz="2800" b="1" dirty="0" smtClean="0"/>
            <a:t>agente de transformação:</a:t>
          </a:r>
          <a:endParaRPr lang="pt-BR" sz="2800" dirty="0"/>
        </a:p>
      </dgm:t>
    </dgm:pt>
    <dgm:pt modelId="{84875F97-4E5B-4540-BABF-A92FB6E3EB9C}" type="parTrans" cxnId="{6F0C398B-DD80-4810-AEFB-9804D3BC52A1}">
      <dgm:prSet/>
      <dgm:spPr/>
      <dgm:t>
        <a:bodyPr/>
        <a:lstStyle/>
        <a:p>
          <a:endParaRPr lang="pt-BR"/>
        </a:p>
      </dgm:t>
    </dgm:pt>
    <dgm:pt modelId="{B0F29536-FD10-4467-B3C8-29D53C4534E6}" type="sibTrans" cxnId="{6F0C398B-DD80-4810-AEFB-9804D3BC52A1}">
      <dgm:prSet/>
      <dgm:spPr/>
      <dgm:t>
        <a:bodyPr/>
        <a:lstStyle/>
        <a:p>
          <a:endParaRPr lang="pt-BR"/>
        </a:p>
      </dgm:t>
    </dgm:pt>
    <dgm:pt modelId="{FC1D8F83-EB2B-420E-B767-D5F5BCC4844E}">
      <dgm:prSet custT="1"/>
      <dgm:spPr/>
      <dgm:t>
        <a:bodyPr/>
        <a:lstStyle/>
        <a:p>
          <a:pPr rtl="0"/>
          <a:r>
            <a:rPr lang="pt-BR" sz="2400" dirty="0" smtClean="0"/>
            <a:t>Os governos detém um </a:t>
          </a:r>
          <a:r>
            <a:rPr lang="pt-BR" sz="2400" b="1" dirty="0" smtClean="0"/>
            <a:t>grande poder de compra</a:t>
          </a:r>
          <a:endParaRPr lang="pt-BR" sz="2400" dirty="0"/>
        </a:p>
      </dgm:t>
    </dgm:pt>
    <dgm:pt modelId="{C64DD3D2-9729-4492-A9CA-759ED73AE134}" type="parTrans" cxnId="{14E2E706-88A8-4D46-8C61-890877FDBD0C}">
      <dgm:prSet/>
      <dgm:spPr/>
      <dgm:t>
        <a:bodyPr/>
        <a:lstStyle/>
        <a:p>
          <a:endParaRPr lang="pt-BR"/>
        </a:p>
      </dgm:t>
    </dgm:pt>
    <dgm:pt modelId="{44D99F03-2154-423A-BEC6-4C5A470D4255}" type="sibTrans" cxnId="{14E2E706-88A8-4D46-8C61-890877FDBD0C}">
      <dgm:prSet/>
      <dgm:spPr/>
      <dgm:t>
        <a:bodyPr/>
        <a:lstStyle/>
        <a:p>
          <a:endParaRPr lang="pt-BR"/>
        </a:p>
      </dgm:t>
    </dgm:pt>
    <dgm:pt modelId="{A0BCAC95-0B7C-411E-BD45-0ACFE4541CDF}">
      <dgm:prSet custT="1"/>
      <dgm:spPr/>
      <dgm:t>
        <a:bodyPr/>
        <a:lstStyle/>
        <a:p>
          <a:pPr rtl="0"/>
          <a:r>
            <a:rPr lang="pt-BR" sz="2400" b="1" dirty="0" smtClean="0"/>
            <a:t>10 a 20% PIB países em desenvolvimento </a:t>
          </a:r>
          <a:r>
            <a:rPr lang="pt-BR" sz="2400" dirty="0" smtClean="0"/>
            <a:t>(IPEA)</a:t>
          </a:r>
          <a:endParaRPr lang="pt-BR" sz="2400" dirty="0"/>
        </a:p>
      </dgm:t>
    </dgm:pt>
    <dgm:pt modelId="{D2F0594A-9F98-4C3F-9BD8-0F251D8C1AE5}" type="parTrans" cxnId="{4B18F21A-3235-40E2-A058-6AD1842A7845}">
      <dgm:prSet/>
      <dgm:spPr/>
      <dgm:t>
        <a:bodyPr/>
        <a:lstStyle/>
        <a:p>
          <a:endParaRPr lang="pt-BR"/>
        </a:p>
      </dgm:t>
    </dgm:pt>
    <dgm:pt modelId="{1DF37A9C-5CC2-45BB-8733-654867F886B0}" type="sibTrans" cxnId="{4B18F21A-3235-40E2-A058-6AD1842A7845}">
      <dgm:prSet/>
      <dgm:spPr/>
      <dgm:t>
        <a:bodyPr/>
        <a:lstStyle/>
        <a:p>
          <a:endParaRPr lang="pt-BR"/>
        </a:p>
      </dgm:t>
    </dgm:pt>
    <dgm:pt modelId="{EE3BB778-28C2-411E-B05F-246B4F783788}">
      <dgm:prSet custT="1"/>
      <dgm:spPr/>
      <dgm:t>
        <a:bodyPr/>
        <a:lstStyle/>
        <a:p>
          <a:pPr rtl="0"/>
          <a:r>
            <a:rPr lang="pt-BR" sz="2400" dirty="0" smtClean="0"/>
            <a:t>Na </a:t>
          </a:r>
          <a:r>
            <a:rPr lang="pt-BR" sz="2400" b="1" dirty="0" smtClean="0"/>
            <a:t>América Latina</a:t>
          </a:r>
          <a:r>
            <a:rPr lang="pt-BR" sz="2400" dirty="0" smtClean="0"/>
            <a:t>, esse percentual é de </a:t>
          </a:r>
          <a:r>
            <a:rPr lang="pt-BR" sz="2400" b="1" dirty="0" smtClean="0"/>
            <a:t>24% </a:t>
          </a:r>
          <a:endParaRPr lang="pt-BR" sz="2400" dirty="0"/>
        </a:p>
      </dgm:t>
    </dgm:pt>
    <dgm:pt modelId="{0807B7A5-1F9C-43CB-B237-E4602C6F41C6}" type="parTrans" cxnId="{659FD092-E447-4988-A647-E1BB9999D65B}">
      <dgm:prSet/>
      <dgm:spPr/>
      <dgm:t>
        <a:bodyPr/>
        <a:lstStyle/>
        <a:p>
          <a:endParaRPr lang="pt-BR"/>
        </a:p>
      </dgm:t>
    </dgm:pt>
    <dgm:pt modelId="{3B3359D9-E516-4571-B0F2-35DBFF11F1C5}" type="sibTrans" cxnId="{659FD092-E447-4988-A647-E1BB9999D65B}">
      <dgm:prSet/>
      <dgm:spPr/>
      <dgm:t>
        <a:bodyPr/>
        <a:lstStyle/>
        <a:p>
          <a:endParaRPr lang="pt-BR"/>
        </a:p>
      </dgm:t>
    </dgm:pt>
    <dgm:pt modelId="{AEFD263E-3C27-48A2-90F0-0ED293822697}" type="pres">
      <dgm:prSet presAssocID="{51B51747-F047-4E3A-BD80-648B10DF82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A63D1F-4A5B-4552-A1AE-9F4D30A3E474}" type="pres">
      <dgm:prSet presAssocID="{51B51747-F047-4E3A-BD80-648B10DF822A}" presName="fgShape" presStyleLbl="fgShp" presStyleIdx="0" presStyleCnt="1"/>
      <dgm:spPr/>
    </dgm:pt>
    <dgm:pt modelId="{1D18986C-4509-4CE9-976C-3ED34917BAAC}" type="pres">
      <dgm:prSet presAssocID="{51B51747-F047-4E3A-BD80-648B10DF822A}" presName="linComp" presStyleCnt="0"/>
      <dgm:spPr/>
    </dgm:pt>
    <dgm:pt modelId="{2032BD64-AAA4-40C9-B9DA-5A05AC103A1F}" type="pres">
      <dgm:prSet presAssocID="{F9C62439-D9C6-496A-92AF-558B4C205CBE}" presName="compNode" presStyleCnt="0"/>
      <dgm:spPr/>
    </dgm:pt>
    <dgm:pt modelId="{905FE8B5-648D-4BBB-AD78-EE1A365CE65A}" type="pres">
      <dgm:prSet presAssocID="{F9C62439-D9C6-496A-92AF-558B4C205CBE}" presName="bkgdShape" presStyleLbl="node1" presStyleIdx="0" presStyleCnt="1"/>
      <dgm:spPr/>
      <dgm:t>
        <a:bodyPr/>
        <a:lstStyle/>
        <a:p>
          <a:endParaRPr lang="pt-BR"/>
        </a:p>
      </dgm:t>
    </dgm:pt>
    <dgm:pt modelId="{16AE19EE-5E65-4A33-8D52-70461AC6CE70}" type="pres">
      <dgm:prSet presAssocID="{F9C62439-D9C6-496A-92AF-558B4C205CB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F8853-0EBB-47D6-9FE5-DBEBA5A9DFA6}" type="pres">
      <dgm:prSet presAssocID="{F9C62439-D9C6-496A-92AF-558B4C205CBE}" presName="invisiNode" presStyleLbl="node1" presStyleIdx="0" presStyleCnt="1"/>
      <dgm:spPr/>
    </dgm:pt>
    <dgm:pt modelId="{E30AE377-63EB-4512-98CA-02D6DD6DA735}" type="pres">
      <dgm:prSet presAssocID="{F9C62439-D9C6-496A-92AF-558B4C205CBE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4E2E706-88A8-4D46-8C61-890877FDBD0C}" srcId="{F9C62439-D9C6-496A-92AF-558B4C205CBE}" destId="{FC1D8F83-EB2B-420E-B767-D5F5BCC4844E}" srcOrd="0" destOrd="0" parTransId="{C64DD3D2-9729-4492-A9CA-759ED73AE134}" sibTransId="{44D99F03-2154-423A-BEC6-4C5A470D4255}"/>
    <dgm:cxn modelId="{A067EDC4-CFD2-410B-B31C-103546043B1E}" type="presOf" srcId="{F9C62439-D9C6-496A-92AF-558B4C205CBE}" destId="{16AE19EE-5E65-4A33-8D52-70461AC6CE70}" srcOrd="1" destOrd="0" presId="urn:microsoft.com/office/officeart/2005/8/layout/hList7"/>
    <dgm:cxn modelId="{4A3E040C-CA42-44CC-886A-818358CE15CF}" type="presOf" srcId="{EE3BB778-28C2-411E-B05F-246B4F783788}" destId="{905FE8B5-648D-4BBB-AD78-EE1A365CE65A}" srcOrd="0" destOrd="3" presId="urn:microsoft.com/office/officeart/2005/8/layout/hList7"/>
    <dgm:cxn modelId="{85806A82-3406-4EC1-8733-7E717E5FB66A}" type="presOf" srcId="{51B51747-F047-4E3A-BD80-648B10DF822A}" destId="{AEFD263E-3C27-48A2-90F0-0ED293822697}" srcOrd="0" destOrd="0" presId="urn:microsoft.com/office/officeart/2005/8/layout/hList7"/>
    <dgm:cxn modelId="{D43EAAE8-780C-4157-8F61-6207A6C42B0E}" type="presOf" srcId="{EE3BB778-28C2-411E-B05F-246B4F783788}" destId="{16AE19EE-5E65-4A33-8D52-70461AC6CE70}" srcOrd="1" destOrd="3" presId="urn:microsoft.com/office/officeart/2005/8/layout/hList7"/>
    <dgm:cxn modelId="{064D7043-133B-49F0-9563-2F7978BA4D12}" type="presOf" srcId="{A0BCAC95-0B7C-411E-BD45-0ACFE4541CDF}" destId="{16AE19EE-5E65-4A33-8D52-70461AC6CE70}" srcOrd="1" destOrd="2" presId="urn:microsoft.com/office/officeart/2005/8/layout/hList7"/>
    <dgm:cxn modelId="{D77EB518-2052-4642-BE97-CE3D4BBAD9B3}" type="presOf" srcId="{FC1D8F83-EB2B-420E-B767-D5F5BCC4844E}" destId="{16AE19EE-5E65-4A33-8D52-70461AC6CE70}" srcOrd="1" destOrd="1" presId="urn:microsoft.com/office/officeart/2005/8/layout/hList7"/>
    <dgm:cxn modelId="{0FE18E32-2964-4CE9-932E-CBFB58473227}" type="presOf" srcId="{A0BCAC95-0B7C-411E-BD45-0ACFE4541CDF}" destId="{905FE8B5-648D-4BBB-AD78-EE1A365CE65A}" srcOrd="0" destOrd="2" presId="urn:microsoft.com/office/officeart/2005/8/layout/hList7"/>
    <dgm:cxn modelId="{4B18F21A-3235-40E2-A058-6AD1842A7845}" srcId="{F9C62439-D9C6-496A-92AF-558B4C205CBE}" destId="{A0BCAC95-0B7C-411E-BD45-0ACFE4541CDF}" srcOrd="1" destOrd="0" parTransId="{D2F0594A-9F98-4C3F-9BD8-0F251D8C1AE5}" sibTransId="{1DF37A9C-5CC2-45BB-8733-654867F886B0}"/>
    <dgm:cxn modelId="{69406E04-BBE0-4120-A67C-2764FA40E760}" type="presOf" srcId="{F9C62439-D9C6-496A-92AF-558B4C205CBE}" destId="{905FE8B5-648D-4BBB-AD78-EE1A365CE65A}" srcOrd="0" destOrd="0" presId="urn:microsoft.com/office/officeart/2005/8/layout/hList7"/>
    <dgm:cxn modelId="{6F0C398B-DD80-4810-AEFB-9804D3BC52A1}" srcId="{51B51747-F047-4E3A-BD80-648B10DF822A}" destId="{F9C62439-D9C6-496A-92AF-558B4C205CBE}" srcOrd="0" destOrd="0" parTransId="{84875F97-4E5B-4540-BABF-A92FB6E3EB9C}" sibTransId="{B0F29536-FD10-4467-B3C8-29D53C4534E6}"/>
    <dgm:cxn modelId="{659FD092-E447-4988-A647-E1BB9999D65B}" srcId="{F9C62439-D9C6-496A-92AF-558B4C205CBE}" destId="{EE3BB778-28C2-411E-B05F-246B4F783788}" srcOrd="2" destOrd="0" parTransId="{0807B7A5-1F9C-43CB-B237-E4602C6F41C6}" sibTransId="{3B3359D9-E516-4571-B0F2-35DBFF11F1C5}"/>
    <dgm:cxn modelId="{B1685BAB-F71D-41FC-9563-659022EF566B}" type="presOf" srcId="{FC1D8F83-EB2B-420E-B767-D5F5BCC4844E}" destId="{905FE8B5-648D-4BBB-AD78-EE1A365CE65A}" srcOrd="0" destOrd="1" presId="urn:microsoft.com/office/officeart/2005/8/layout/hList7"/>
    <dgm:cxn modelId="{B4CAFE5B-DA14-4867-BD8B-18E2B6A6B989}" type="presParOf" srcId="{AEFD263E-3C27-48A2-90F0-0ED293822697}" destId="{04A63D1F-4A5B-4552-A1AE-9F4D30A3E474}" srcOrd="0" destOrd="0" presId="urn:microsoft.com/office/officeart/2005/8/layout/hList7"/>
    <dgm:cxn modelId="{E3AD8730-1010-4265-AFAA-89B35D4BCBD4}" type="presParOf" srcId="{AEFD263E-3C27-48A2-90F0-0ED293822697}" destId="{1D18986C-4509-4CE9-976C-3ED34917BAAC}" srcOrd="1" destOrd="0" presId="urn:microsoft.com/office/officeart/2005/8/layout/hList7"/>
    <dgm:cxn modelId="{4D308860-1666-42C1-856F-F62D9681BC48}" type="presParOf" srcId="{1D18986C-4509-4CE9-976C-3ED34917BAAC}" destId="{2032BD64-AAA4-40C9-B9DA-5A05AC103A1F}" srcOrd="0" destOrd="0" presId="urn:microsoft.com/office/officeart/2005/8/layout/hList7"/>
    <dgm:cxn modelId="{72F15DC6-3503-4814-BB11-CFF4A0ECF358}" type="presParOf" srcId="{2032BD64-AAA4-40C9-B9DA-5A05AC103A1F}" destId="{905FE8B5-648D-4BBB-AD78-EE1A365CE65A}" srcOrd="0" destOrd="0" presId="urn:microsoft.com/office/officeart/2005/8/layout/hList7"/>
    <dgm:cxn modelId="{9D0AB8A3-118B-45A1-9C55-0F8172952602}" type="presParOf" srcId="{2032BD64-AAA4-40C9-B9DA-5A05AC103A1F}" destId="{16AE19EE-5E65-4A33-8D52-70461AC6CE70}" srcOrd="1" destOrd="0" presId="urn:microsoft.com/office/officeart/2005/8/layout/hList7"/>
    <dgm:cxn modelId="{5F956C71-5389-492C-9D50-9842E547A6E8}" type="presParOf" srcId="{2032BD64-AAA4-40C9-B9DA-5A05AC103A1F}" destId="{0FBF8853-0EBB-47D6-9FE5-DBEBA5A9DFA6}" srcOrd="2" destOrd="0" presId="urn:microsoft.com/office/officeart/2005/8/layout/hList7"/>
    <dgm:cxn modelId="{36EA690D-5A14-4978-9311-2B30704B7525}" type="presParOf" srcId="{2032BD64-AAA4-40C9-B9DA-5A05AC103A1F}" destId="{E30AE377-63EB-4512-98CA-02D6DD6DA7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34751-C460-4606-A20C-D7773D2F4022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B4C608-9E8D-43FD-B096-3C6EDCCF8F26}">
      <dgm:prSet custT="1"/>
      <dgm:spPr/>
      <dgm:t>
        <a:bodyPr/>
        <a:lstStyle/>
        <a:p>
          <a:pPr rtl="0"/>
          <a:r>
            <a:rPr lang="pt-BR" sz="2000" dirty="0" smtClean="0"/>
            <a:t>Gastos públicos podem </a:t>
          </a:r>
          <a:r>
            <a:rPr lang="pt-BR" sz="2000" b="1" dirty="0" smtClean="0"/>
            <a:t>orientar os mercados </a:t>
          </a:r>
          <a:r>
            <a:rPr lang="pt-BR" sz="2000" dirty="0" smtClean="0"/>
            <a:t>para a </a:t>
          </a:r>
          <a:r>
            <a:rPr lang="pt-BR" sz="2000" b="0" dirty="0" smtClean="0"/>
            <a:t>inovação e sustentabilidade</a:t>
          </a:r>
          <a:endParaRPr lang="pt-BR" sz="2000" b="0" dirty="0"/>
        </a:p>
      </dgm:t>
    </dgm:pt>
    <dgm:pt modelId="{FC230780-9E0A-43EA-8BD5-8180244EC258}" type="parTrans" cxnId="{2FF18EA6-C34F-4874-9B6A-3720FE7CD5F4}">
      <dgm:prSet/>
      <dgm:spPr/>
      <dgm:t>
        <a:bodyPr/>
        <a:lstStyle/>
        <a:p>
          <a:endParaRPr lang="pt-BR"/>
        </a:p>
      </dgm:t>
    </dgm:pt>
    <dgm:pt modelId="{EF77821A-945C-49C7-902F-AE52A5CA2B54}" type="sibTrans" cxnId="{2FF18EA6-C34F-4874-9B6A-3720FE7CD5F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7FE095C-E19C-4DB7-950A-DE75B0B83FE9}">
      <dgm:prSet custT="1"/>
      <dgm:spPr/>
      <dgm:t>
        <a:bodyPr/>
        <a:lstStyle/>
        <a:p>
          <a:pPr rtl="0"/>
          <a:r>
            <a:rPr lang="pt-BR" sz="2000" dirty="0" smtClean="0"/>
            <a:t>Proporcionar o crescimento da </a:t>
          </a:r>
          <a:r>
            <a:rPr lang="pt-BR" sz="2000" b="1" dirty="0" smtClean="0"/>
            <a:t>economia verde e mais inclusiva.</a:t>
          </a:r>
          <a:endParaRPr lang="pt-BR" sz="2000" dirty="0"/>
        </a:p>
      </dgm:t>
    </dgm:pt>
    <dgm:pt modelId="{CC08D20C-791C-4190-BFAA-DE2BD0DB8289}" type="parTrans" cxnId="{AB6140BA-CAA2-4EE8-AD29-4A888EF4C3BC}">
      <dgm:prSet/>
      <dgm:spPr/>
      <dgm:t>
        <a:bodyPr/>
        <a:lstStyle/>
        <a:p>
          <a:endParaRPr lang="pt-BR"/>
        </a:p>
      </dgm:t>
    </dgm:pt>
    <dgm:pt modelId="{E131CB02-FB7D-47E5-BA83-3FF2A7A2CB6B}" type="sibTrans" cxnId="{AB6140BA-CAA2-4EE8-AD29-4A888EF4C3B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6464EF8-C2BF-4CEB-BB56-6A4469405232}">
      <dgm:prSet custT="1"/>
      <dgm:spPr/>
      <dgm:t>
        <a:bodyPr/>
        <a:lstStyle/>
        <a:p>
          <a:pPr rtl="0"/>
          <a:r>
            <a:rPr lang="pt-BR" sz="2000" b="1" dirty="0" smtClean="0"/>
            <a:t>Ampliar a oferta </a:t>
          </a:r>
          <a:r>
            <a:rPr lang="pt-BR" sz="2000" dirty="0" smtClean="0"/>
            <a:t>de produtos mais sustentáveis pelo mercado</a:t>
          </a:r>
          <a:endParaRPr lang="pt-BR" sz="2000" dirty="0"/>
        </a:p>
      </dgm:t>
    </dgm:pt>
    <dgm:pt modelId="{DB2CB05D-0497-43F8-951F-C689E78FADA3}" type="parTrans" cxnId="{DE1A90EF-BBDD-4399-B7CA-23B3CA98D761}">
      <dgm:prSet/>
      <dgm:spPr/>
      <dgm:t>
        <a:bodyPr/>
        <a:lstStyle/>
        <a:p>
          <a:endParaRPr lang="pt-BR"/>
        </a:p>
      </dgm:t>
    </dgm:pt>
    <dgm:pt modelId="{D6D14BC4-0DF4-4617-B8DC-BBA04D9B4732}" type="sibTrans" cxnId="{DE1A90EF-BBDD-4399-B7CA-23B3CA98D76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33FC7E7-2B16-41D5-8EAC-BBDBA0D6C72D}" type="pres">
      <dgm:prSet presAssocID="{F6D34751-C460-4606-A20C-D7773D2F402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pt-BR"/>
        </a:p>
      </dgm:t>
    </dgm:pt>
    <dgm:pt modelId="{1FF635F3-1948-4E1A-94C0-7D9E62A8B8EF}" type="pres">
      <dgm:prSet presAssocID="{E5B4C608-9E8D-43FD-B096-3C6EDCCF8F26}" presName="parent_text_1" presStyleLbl="revTx" presStyleIdx="0" presStyleCnt="3" custScaleX="68580" custLinFactNeighborX="9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6AEB9B-FA0A-4C6A-9C27-64555BDD57A0}" type="pres">
      <dgm:prSet presAssocID="{E5B4C608-9E8D-43FD-B096-3C6EDCCF8F26}" presName="image_accent_1" presStyleCnt="0"/>
      <dgm:spPr/>
    </dgm:pt>
    <dgm:pt modelId="{2641D0D0-6A89-4846-B19A-E39A5C4661F5}" type="pres">
      <dgm:prSet presAssocID="{E5B4C608-9E8D-43FD-B096-3C6EDCCF8F26}" presName="imageAccentRepeatNode" presStyleLbl="alignNode1" presStyleIdx="0" presStyleCnt="6"/>
      <dgm:spPr/>
    </dgm:pt>
    <dgm:pt modelId="{4620442D-B687-4134-9EA4-C4EE171BD622}" type="pres">
      <dgm:prSet presAssocID="{E5B4C608-9E8D-43FD-B096-3C6EDCCF8F26}" presName="accent_1" presStyleLbl="alignNode1" presStyleIdx="1" presStyleCnt="6"/>
      <dgm:spPr/>
    </dgm:pt>
    <dgm:pt modelId="{0B7BCC57-6C66-4AFA-BBBE-6187D879C17F}" type="pres">
      <dgm:prSet presAssocID="{EF77821A-945C-49C7-902F-AE52A5CA2B54}" presName="image_1" presStyleCnt="0"/>
      <dgm:spPr/>
    </dgm:pt>
    <dgm:pt modelId="{9A99A99C-4A2F-47DE-9ECE-761E9ECC9316}" type="pres">
      <dgm:prSet presAssocID="{EF77821A-945C-49C7-902F-AE52A5CA2B54}" presName="imageRepeatNode" presStyleLbl="fgImgPlace1" presStyleIdx="0" presStyleCnt="3"/>
      <dgm:spPr/>
      <dgm:t>
        <a:bodyPr/>
        <a:lstStyle/>
        <a:p>
          <a:endParaRPr lang="pt-BR"/>
        </a:p>
      </dgm:t>
    </dgm:pt>
    <dgm:pt modelId="{20FBD4E0-71AD-4423-A3F5-473C134AF59B}" type="pres">
      <dgm:prSet presAssocID="{67FE095C-E19C-4DB7-950A-DE75B0B83FE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D6105C-637A-494F-97F2-026B2906D10F}" type="pres">
      <dgm:prSet presAssocID="{67FE095C-E19C-4DB7-950A-DE75B0B83FE9}" presName="image_accent_2" presStyleCnt="0"/>
      <dgm:spPr/>
    </dgm:pt>
    <dgm:pt modelId="{56B5CEC5-DBEA-4CF3-B0F8-D16523CB9F1F}" type="pres">
      <dgm:prSet presAssocID="{67FE095C-E19C-4DB7-950A-DE75B0B83FE9}" presName="imageAccentRepeatNode" presStyleLbl="alignNode1" presStyleIdx="2" presStyleCnt="6"/>
      <dgm:spPr/>
    </dgm:pt>
    <dgm:pt modelId="{736EDCCE-F495-4551-BFAB-D6DD45B15907}" type="pres">
      <dgm:prSet presAssocID="{E131CB02-FB7D-47E5-BA83-3FF2A7A2CB6B}" presName="image_2" presStyleCnt="0"/>
      <dgm:spPr/>
    </dgm:pt>
    <dgm:pt modelId="{F6E01254-0A7C-485D-B282-AE0E298D6356}" type="pres">
      <dgm:prSet presAssocID="{E131CB02-FB7D-47E5-BA83-3FF2A7A2CB6B}" presName="imageRepeatNode" presStyleLbl="fgImgPlace1" presStyleIdx="1" presStyleCnt="3"/>
      <dgm:spPr/>
      <dgm:t>
        <a:bodyPr/>
        <a:lstStyle/>
        <a:p>
          <a:endParaRPr lang="pt-BR"/>
        </a:p>
      </dgm:t>
    </dgm:pt>
    <dgm:pt modelId="{EB0E011E-7344-4FE0-BBF6-74234C47CAE1}" type="pres">
      <dgm:prSet presAssocID="{46464EF8-C2BF-4CEB-BB56-6A4469405232}" presName="image_accent_3" presStyleCnt="0"/>
      <dgm:spPr/>
    </dgm:pt>
    <dgm:pt modelId="{C7890A81-D904-41A1-A188-02FA8FA2D951}" type="pres">
      <dgm:prSet presAssocID="{46464EF8-C2BF-4CEB-BB56-6A4469405232}" presName="imageAccentRepeatNode" presStyleLbl="alignNode1" presStyleIdx="3" presStyleCnt="6"/>
      <dgm:spPr/>
    </dgm:pt>
    <dgm:pt modelId="{C4291489-9C2A-40F3-9BB2-AE92CD313CE4}" type="pres">
      <dgm:prSet presAssocID="{46464EF8-C2BF-4CEB-BB56-6A4469405232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F0E57-AEE4-4920-ACC2-152351A6CF8C}" type="pres">
      <dgm:prSet presAssocID="{46464EF8-C2BF-4CEB-BB56-6A4469405232}" presName="accent_2" presStyleLbl="alignNode1" presStyleIdx="4" presStyleCnt="6"/>
      <dgm:spPr/>
    </dgm:pt>
    <dgm:pt modelId="{53D13C4B-C8F6-48CE-8639-9691F837E3E3}" type="pres">
      <dgm:prSet presAssocID="{46464EF8-C2BF-4CEB-BB56-6A4469405232}" presName="accent_3" presStyleLbl="alignNode1" presStyleIdx="5" presStyleCnt="6"/>
      <dgm:spPr/>
    </dgm:pt>
    <dgm:pt modelId="{286D8289-5C7B-4B57-BAA2-BAD5466EE0CC}" type="pres">
      <dgm:prSet presAssocID="{D6D14BC4-0DF4-4617-B8DC-BBA04D9B4732}" presName="image_3" presStyleCnt="0"/>
      <dgm:spPr/>
    </dgm:pt>
    <dgm:pt modelId="{97944F3A-FDD8-47EC-8985-81A684A363B7}" type="pres">
      <dgm:prSet presAssocID="{D6D14BC4-0DF4-4617-B8DC-BBA04D9B4732}" presName="imageRepeatNode" presStyleLbl="fgImgPlace1" presStyleIdx="2" presStyleCnt="3"/>
      <dgm:spPr/>
      <dgm:t>
        <a:bodyPr/>
        <a:lstStyle/>
        <a:p>
          <a:endParaRPr lang="pt-BR"/>
        </a:p>
      </dgm:t>
    </dgm:pt>
  </dgm:ptLst>
  <dgm:cxnLst>
    <dgm:cxn modelId="{403DDF1F-1B70-4DFC-AA77-A37E33B84EB8}" type="presOf" srcId="{D6D14BC4-0DF4-4617-B8DC-BBA04D9B4732}" destId="{97944F3A-FDD8-47EC-8985-81A684A363B7}" srcOrd="0" destOrd="0" presId="urn:microsoft.com/office/officeart/2008/layout/BubblePictureList"/>
    <dgm:cxn modelId="{3F21DC8A-34C6-4A79-9E7E-7669126C5A8B}" type="presOf" srcId="{EF77821A-945C-49C7-902F-AE52A5CA2B54}" destId="{9A99A99C-4A2F-47DE-9ECE-761E9ECC9316}" srcOrd="0" destOrd="0" presId="urn:microsoft.com/office/officeart/2008/layout/BubblePictureList"/>
    <dgm:cxn modelId="{28C261E6-AF6A-43D0-A411-097D36C5B3D1}" type="presOf" srcId="{F6D34751-C460-4606-A20C-D7773D2F4022}" destId="{333FC7E7-2B16-41D5-8EAC-BBDBA0D6C72D}" srcOrd="0" destOrd="0" presId="urn:microsoft.com/office/officeart/2008/layout/BubblePictureList"/>
    <dgm:cxn modelId="{54FB3407-2FCE-466D-9FC8-A165C824D2BE}" type="presOf" srcId="{E5B4C608-9E8D-43FD-B096-3C6EDCCF8F26}" destId="{1FF635F3-1948-4E1A-94C0-7D9E62A8B8EF}" srcOrd="0" destOrd="0" presId="urn:microsoft.com/office/officeart/2008/layout/BubblePictureList"/>
    <dgm:cxn modelId="{AB6140BA-CAA2-4EE8-AD29-4A888EF4C3BC}" srcId="{F6D34751-C460-4606-A20C-D7773D2F4022}" destId="{67FE095C-E19C-4DB7-950A-DE75B0B83FE9}" srcOrd="1" destOrd="0" parTransId="{CC08D20C-791C-4190-BFAA-DE2BD0DB8289}" sibTransId="{E131CB02-FB7D-47E5-BA83-3FF2A7A2CB6B}"/>
    <dgm:cxn modelId="{3FF370D5-82BA-476A-B84C-FCB491DD7B94}" type="presOf" srcId="{46464EF8-C2BF-4CEB-BB56-6A4469405232}" destId="{C4291489-9C2A-40F3-9BB2-AE92CD313CE4}" srcOrd="0" destOrd="0" presId="urn:microsoft.com/office/officeart/2008/layout/BubblePictureList"/>
    <dgm:cxn modelId="{3047E344-069B-4C9E-823A-A905AE95A2E4}" type="presOf" srcId="{E131CB02-FB7D-47E5-BA83-3FF2A7A2CB6B}" destId="{F6E01254-0A7C-485D-B282-AE0E298D6356}" srcOrd="0" destOrd="0" presId="urn:microsoft.com/office/officeart/2008/layout/BubblePictureList"/>
    <dgm:cxn modelId="{361037D0-39B3-4339-A552-A275F3D93524}" type="presOf" srcId="{67FE095C-E19C-4DB7-950A-DE75B0B83FE9}" destId="{20FBD4E0-71AD-4423-A3F5-473C134AF59B}" srcOrd="0" destOrd="0" presId="urn:microsoft.com/office/officeart/2008/layout/BubblePictureList"/>
    <dgm:cxn modelId="{2FF18EA6-C34F-4874-9B6A-3720FE7CD5F4}" srcId="{F6D34751-C460-4606-A20C-D7773D2F4022}" destId="{E5B4C608-9E8D-43FD-B096-3C6EDCCF8F26}" srcOrd="0" destOrd="0" parTransId="{FC230780-9E0A-43EA-8BD5-8180244EC258}" sibTransId="{EF77821A-945C-49C7-902F-AE52A5CA2B54}"/>
    <dgm:cxn modelId="{DE1A90EF-BBDD-4399-B7CA-23B3CA98D761}" srcId="{F6D34751-C460-4606-A20C-D7773D2F4022}" destId="{46464EF8-C2BF-4CEB-BB56-6A4469405232}" srcOrd="2" destOrd="0" parTransId="{DB2CB05D-0497-43F8-951F-C689E78FADA3}" sibTransId="{D6D14BC4-0DF4-4617-B8DC-BBA04D9B4732}"/>
    <dgm:cxn modelId="{9757F440-033A-4DB9-8102-B82F8C229F51}" type="presParOf" srcId="{333FC7E7-2B16-41D5-8EAC-BBDBA0D6C72D}" destId="{1FF635F3-1948-4E1A-94C0-7D9E62A8B8EF}" srcOrd="0" destOrd="0" presId="urn:microsoft.com/office/officeart/2008/layout/BubblePictureList"/>
    <dgm:cxn modelId="{D7644AFC-B921-4079-9AD8-2CC3B1A57E78}" type="presParOf" srcId="{333FC7E7-2B16-41D5-8EAC-BBDBA0D6C72D}" destId="{0B6AEB9B-FA0A-4C6A-9C27-64555BDD57A0}" srcOrd="1" destOrd="0" presId="urn:microsoft.com/office/officeart/2008/layout/BubblePictureList"/>
    <dgm:cxn modelId="{F745B6DF-4EB0-4644-8C29-F23393B7822A}" type="presParOf" srcId="{0B6AEB9B-FA0A-4C6A-9C27-64555BDD57A0}" destId="{2641D0D0-6A89-4846-B19A-E39A5C4661F5}" srcOrd="0" destOrd="0" presId="urn:microsoft.com/office/officeart/2008/layout/BubblePictureList"/>
    <dgm:cxn modelId="{E4A42024-31CD-4087-A4A0-C1CE34532343}" type="presParOf" srcId="{333FC7E7-2B16-41D5-8EAC-BBDBA0D6C72D}" destId="{4620442D-B687-4134-9EA4-C4EE171BD622}" srcOrd="2" destOrd="0" presId="urn:microsoft.com/office/officeart/2008/layout/BubblePictureList"/>
    <dgm:cxn modelId="{ACBF4CC4-9879-4D05-89DA-0C0FF30610A4}" type="presParOf" srcId="{333FC7E7-2B16-41D5-8EAC-BBDBA0D6C72D}" destId="{0B7BCC57-6C66-4AFA-BBBE-6187D879C17F}" srcOrd="3" destOrd="0" presId="urn:microsoft.com/office/officeart/2008/layout/BubblePictureList"/>
    <dgm:cxn modelId="{6DFCCED9-9E08-435A-BAA0-3BF56DBC861B}" type="presParOf" srcId="{0B7BCC57-6C66-4AFA-BBBE-6187D879C17F}" destId="{9A99A99C-4A2F-47DE-9ECE-761E9ECC9316}" srcOrd="0" destOrd="0" presId="urn:microsoft.com/office/officeart/2008/layout/BubblePictureList"/>
    <dgm:cxn modelId="{75F7140B-F1E4-4B4C-A2F1-CC518E30FE39}" type="presParOf" srcId="{333FC7E7-2B16-41D5-8EAC-BBDBA0D6C72D}" destId="{20FBD4E0-71AD-4423-A3F5-473C134AF59B}" srcOrd="4" destOrd="0" presId="urn:microsoft.com/office/officeart/2008/layout/BubblePictureList"/>
    <dgm:cxn modelId="{F9AE5568-95A4-4BDC-BF91-832D7552021F}" type="presParOf" srcId="{333FC7E7-2B16-41D5-8EAC-BBDBA0D6C72D}" destId="{80D6105C-637A-494F-97F2-026B2906D10F}" srcOrd="5" destOrd="0" presId="urn:microsoft.com/office/officeart/2008/layout/BubblePictureList"/>
    <dgm:cxn modelId="{F3D895DB-975B-40BE-B852-AF620C850B74}" type="presParOf" srcId="{80D6105C-637A-494F-97F2-026B2906D10F}" destId="{56B5CEC5-DBEA-4CF3-B0F8-D16523CB9F1F}" srcOrd="0" destOrd="0" presId="urn:microsoft.com/office/officeart/2008/layout/BubblePictureList"/>
    <dgm:cxn modelId="{444A4877-C712-4B10-B23F-404D4C7A2C2F}" type="presParOf" srcId="{333FC7E7-2B16-41D5-8EAC-BBDBA0D6C72D}" destId="{736EDCCE-F495-4551-BFAB-D6DD45B15907}" srcOrd="6" destOrd="0" presId="urn:microsoft.com/office/officeart/2008/layout/BubblePictureList"/>
    <dgm:cxn modelId="{B1AC60E9-52B3-44EA-ABE6-5BDBF121276B}" type="presParOf" srcId="{736EDCCE-F495-4551-BFAB-D6DD45B15907}" destId="{F6E01254-0A7C-485D-B282-AE0E298D6356}" srcOrd="0" destOrd="0" presId="urn:microsoft.com/office/officeart/2008/layout/BubblePictureList"/>
    <dgm:cxn modelId="{D18364F5-8D4A-41F5-8AC0-50E607D1D613}" type="presParOf" srcId="{333FC7E7-2B16-41D5-8EAC-BBDBA0D6C72D}" destId="{EB0E011E-7344-4FE0-BBF6-74234C47CAE1}" srcOrd="7" destOrd="0" presId="urn:microsoft.com/office/officeart/2008/layout/BubblePictureList"/>
    <dgm:cxn modelId="{D6C18BB3-367B-4EA1-AD0F-B53C792BBAC8}" type="presParOf" srcId="{EB0E011E-7344-4FE0-BBF6-74234C47CAE1}" destId="{C7890A81-D904-41A1-A188-02FA8FA2D951}" srcOrd="0" destOrd="0" presId="urn:microsoft.com/office/officeart/2008/layout/BubblePictureList"/>
    <dgm:cxn modelId="{74400968-A6AB-4AE7-9900-B6D83430E1AF}" type="presParOf" srcId="{333FC7E7-2B16-41D5-8EAC-BBDBA0D6C72D}" destId="{C4291489-9C2A-40F3-9BB2-AE92CD313CE4}" srcOrd="8" destOrd="0" presId="urn:microsoft.com/office/officeart/2008/layout/BubblePictureList"/>
    <dgm:cxn modelId="{42CEB7A6-8DEA-41BD-9535-55E5B931EA93}" type="presParOf" srcId="{333FC7E7-2B16-41D5-8EAC-BBDBA0D6C72D}" destId="{21FF0E57-AEE4-4920-ACC2-152351A6CF8C}" srcOrd="9" destOrd="0" presId="urn:microsoft.com/office/officeart/2008/layout/BubblePictureList"/>
    <dgm:cxn modelId="{2903E5BA-42C5-4D55-90B7-B93FB3359A40}" type="presParOf" srcId="{333FC7E7-2B16-41D5-8EAC-BBDBA0D6C72D}" destId="{53D13C4B-C8F6-48CE-8639-9691F837E3E3}" srcOrd="10" destOrd="0" presId="urn:microsoft.com/office/officeart/2008/layout/BubblePictureList"/>
    <dgm:cxn modelId="{EEC8445F-34D4-4A93-8E49-23EDE397DD0B}" type="presParOf" srcId="{333FC7E7-2B16-41D5-8EAC-BBDBA0D6C72D}" destId="{286D8289-5C7B-4B57-BAA2-BAD5466EE0CC}" srcOrd="11" destOrd="0" presId="urn:microsoft.com/office/officeart/2008/layout/BubblePictureList"/>
    <dgm:cxn modelId="{8DFE2405-1410-4E96-947A-7886AE131676}" type="presParOf" srcId="{286D8289-5C7B-4B57-BAA2-BAD5466EE0CC}" destId="{97944F3A-FDD8-47EC-8985-81A684A363B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81F64-794F-4F8B-9375-0796A21E1263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A21476E3-C97C-4A84-B422-39F36C9EF38D}">
      <dgm:prSet phldrT="[Texto]" custT="1"/>
      <dgm:spPr/>
      <dgm:t>
        <a:bodyPr/>
        <a:lstStyle/>
        <a:p>
          <a:r>
            <a:rPr lang="pt-BR" sz="1900" b="1" dirty="0" smtClean="0"/>
            <a:t>Inovação no desenvolvimento e entrega de serviços públicos</a:t>
          </a:r>
          <a:endParaRPr lang="pt-BR" sz="1900" b="1" dirty="0"/>
        </a:p>
      </dgm:t>
    </dgm:pt>
    <dgm:pt modelId="{42CC66BB-505B-4106-A8B1-4A9FCB41AAF8}" type="parTrans" cxnId="{A3CAE727-07F8-47C5-8E02-78439D193086}">
      <dgm:prSet/>
      <dgm:spPr/>
      <dgm:t>
        <a:bodyPr/>
        <a:lstStyle/>
        <a:p>
          <a:endParaRPr lang="pt-BR"/>
        </a:p>
      </dgm:t>
    </dgm:pt>
    <dgm:pt modelId="{913F399C-6591-4E82-B7B8-958B9DF76966}" type="sibTrans" cxnId="{A3CAE727-07F8-47C5-8E02-78439D193086}">
      <dgm:prSet/>
      <dgm:spPr/>
      <dgm:t>
        <a:bodyPr/>
        <a:lstStyle/>
        <a:p>
          <a:endParaRPr lang="pt-BR"/>
        </a:p>
      </dgm:t>
    </dgm:pt>
    <dgm:pt modelId="{02944B02-56D4-4620-B4B7-FF5B8097D974}">
      <dgm:prSet phldrT="[Texto]" custT="1"/>
      <dgm:spPr/>
      <dgm:t>
        <a:bodyPr/>
        <a:lstStyle/>
        <a:p>
          <a:r>
            <a:rPr lang="pt-BR" sz="1900" b="1" dirty="0" smtClean="0"/>
            <a:t>Modelos e processos de compra inovadores</a:t>
          </a:r>
          <a:endParaRPr lang="pt-BR" sz="1900" b="1" dirty="0"/>
        </a:p>
      </dgm:t>
    </dgm:pt>
    <dgm:pt modelId="{AACAE1BF-6607-4A30-977E-E899470DBCA1}" type="parTrans" cxnId="{3F40662D-868B-4452-ACA1-F456F4A6BF08}">
      <dgm:prSet/>
      <dgm:spPr/>
      <dgm:t>
        <a:bodyPr/>
        <a:lstStyle/>
        <a:p>
          <a:endParaRPr lang="pt-BR"/>
        </a:p>
      </dgm:t>
    </dgm:pt>
    <dgm:pt modelId="{6E60C4A3-D679-423F-BDE2-E414C5209C06}" type="sibTrans" cxnId="{3F40662D-868B-4452-ACA1-F456F4A6BF08}">
      <dgm:prSet/>
      <dgm:spPr/>
      <dgm:t>
        <a:bodyPr/>
        <a:lstStyle/>
        <a:p>
          <a:endParaRPr lang="pt-BR"/>
        </a:p>
      </dgm:t>
    </dgm:pt>
    <dgm:pt modelId="{ACAAB8E6-1574-4104-AE28-363CCB428D9B}">
      <dgm:prSet phldrT="[Texto]" custT="1"/>
      <dgm:spPr/>
      <dgm:t>
        <a:bodyPr/>
        <a:lstStyle/>
        <a:p>
          <a:r>
            <a:rPr lang="pt-BR" sz="1900" b="1" dirty="0" smtClean="0"/>
            <a:t>Compra de bens e serviços inovadores</a:t>
          </a:r>
          <a:endParaRPr lang="pt-BR" sz="1900" b="1" dirty="0"/>
        </a:p>
      </dgm:t>
    </dgm:pt>
    <dgm:pt modelId="{1A32A1BF-78B5-4B8B-8E94-39E2635ACC1C}" type="parTrans" cxnId="{240EAE41-477C-44EA-958E-F1E9323FA45F}">
      <dgm:prSet/>
      <dgm:spPr/>
      <dgm:t>
        <a:bodyPr/>
        <a:lstStyle/>
        <a:p>
          <a:endParaRPr lang="pt-BR"/>
        </a:p>
      </dgm:t>
    </dgm:pt>
    <dgm:pt modelId="{12098056-1318-4270-858C-FE5A8E791B96}" type="sibTrans" cxnId="{240EAE41-477C-44EA-958E-F1E9323FA45F}">
      <dgm:prSet/>
      <dgm:spPr/>
      <dgm:t>
        <a:bodyPr/>
        <a:lstStyle/>
        <a:p>
          <a:endParaRPr lang="pt-BR"/>
        </a:p>
      </dgm:t>
    </dgm:pt>
    <dgm:pt modelId="{0C801A6E-9BA5-4541-80BD-5DDA362DDC32}" type="pres">
      <dgm:prSet presAssocID="{A8281F64-794F-4F8B-9375-0796A21E12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73A2F5-14AC-42CB-9754-BECF10F55AD5}" type="pres">
      <dgm:prSet presAssocID="{A21476E3-C97C-4A84-B422-39F36C9EF38D}" presName="gear1" presStyleLbl="node1" presStyleIdx="0" presStyleCnt="3" custScaleX="110846" custScaleY="1000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FE7F14-F1A2-4905-8BEB-7E3C06676945}" type="pres">
      <dgm:prSet presAssocID="{A21476E3-C97C-4A84-B422-39F36C9EF38D}" presName="gear1srcNode" presStyleLbl="node1" presStyleIdx="0" presStyleCnt="3"/>
      <dgm:spPr/>
      <dgm:t>
        <a:bodyPr/>
        <a:lstStyle/>
        <a:p>
          <a:endParaRPr lang="pt-BR"/>
        </a:p>
      </dgm:t>
    </dgm:pt>
    <dgm:pt modelId="{C0BEDCDA-7DB0-404C-8FDE-0CA9B755F69C}" type="pres">
      <dgm:prSet presAssocID="{A21476E3-C97C-4A84-B422-39F36C9EF38D}" presName="gear1dstNode" presStyleLbl="node1" presStyleIdx="0" presStyleCnt="3"/>
      <dgm:spPr/>
      <dgm:t>
        <a:bodyPr/>
        <a:lstStyle/>
        <a:p>
          <a:endParaRPr lang="pt-BR"/>
        </a:p>
      </dgm:t>
    </dgm:pt>
    <dgm:pt modelId="{4D719A62-8FD4-45FE-80D4-FD6068C2E3AE}" type="pres">
      <dgm:prSet presAssocID="{02944B02-56D4-4620-B4B7-FF5B8097D974}" presName="gear2" presStyleLbl="node1" presStyleIdx="1" presStyleCnt="3" custScaleX="121235" custScaleY="105244" custLinFactNeighborX="-3721" custLinFactNeighborY="5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55ACE6-12C7-4DCA-A5B6-E137D0C3BABC}" type="pres">
      <dgm:prSet presAssocID="{02944B02-56D4-4620-B4B7-FF5B8097D974}" presName="gear2srcNode" presStyleLbl="node1" presStyleIdx="1" presStyleCnt="3"/>
      <dgm:spPr/>
      <dgm:t>
        <a:bodyPr/>
        <a:lstStyle/>
        <a:p>
          <a:endParaRPr lang="pt-BR"/>
        </a:p>
      </dgm:t>
    </dgm:pt>
    <dgm:pt modelId="{4E4AC9B8-6DB1-4FFA-801D-01E3ADD3BE5D}" type="pres">
      <dgm:prSet presAssocID="{02944B02-56D4-4620-B4B7-FF5B8097D974}" presName="gear2dstNode" presStyleLbl="node1" presStyleIdx="1" presStyleCnt="3"/>
      <dgm:spPr/>
      <dgm:t>
        <a:bodyPr/>
        <a:lstStyle/>
        <a:p>
          <a:endParaRPr lang="pt-BR"/>
        </a:p>
      </dgm:t>
    </dgm:pt>
    <dgm:pt modelId="{6DB2824E-EF49-477C-9499-A7D248E3D157}" type="pres">
      <dgm:prSet presAssocID="{ACAAB8E6-1574-4104-AE28-363CCB428D9B}" presName="gear3" presStyleLbl="node1" presStyleIdx="2" presStyleCnt="3" custScaleX="123925" custScaleY="124217" custLinFactNeighborX="5348" custLinFactNeighborY="725"/>
      <dgm:spPr/>
      <dgm:t>
        <a:bodyPr/>
        <a:lstStyle/>
        <a:p>
          <a:endParaRPr lang="pt-BR"/>
        </a:p>
      </dgm:t>
    </dgm:pt>
    <dgm:pt modelId="{CC271D53-121D-4824-A042-833A142BD43C}" type="pres">
      <dgm:prSet presAssocID="{ACAAB8E6-1574-4104-AE28-363CCB428D9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7EE7F1-5FD9-4004-90A0-7CB92FE23A34}" type="pres">
      <dgm:prSet presAssocID="{ACAAB8E6-1574-4104-AE28-363CCB428D9B}" presName="gear3srcNode" presStyleLbl="node1" presStyleIdx="2" presStyleCnt="3"/>
      <dgm:spPr/>
      <dgm:t>
        <a:bodyPr/>
        <a:lstStyle/>
        <a:p>
          <a:endParaRPr lang="pt-BR"/>
        </a:p>
      </dgm:t>
    </dgm:pt>
    <dgm:pt modelId="{F51BB48E-F1DC-4A31-8475-30F2561C6DEB}" type="pres">
      <dgm:prSet presAssocID="{ACAAB8E6-1574-4104-AE28-363CCB428D9B}" presName="gear3dstNode" presStyleLbl="node1" presStyleIdx="2" presStyleCnt="3"/>
      <dgm:spPr/>
      <dgm:t>
        <a:bodyPr/>
        <a:lstStyle/>
        <a:p>
          <a:endParaRPr lang="pt-BR"/>
        </a:p>
      </dgm:t>
    </dgm:pt>
    <dgm:pt modelId="{2A70C169-DC2B-4A2D-A7EB-73A5BD803F58}" type="pres">
      <dgm:prSet presAssocID="{913F399C-6591-4E82-B7B8-958B9DF76966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6492D0EE-9884-480E-B922-4591320F9E4C}" type="pres">
      <dgm:prSet presAssocID="{6E60C4A3-D679-423F-BDE2-E414C5209C06}" presName="connector2" presStyleLbl="sibTrans2D1" presStyleIdx="1" presStyleCnt="3" custLinFactNeighborX="-4901" custLinFactNeighborY="-1703"/>
      <dgm:spPr/>
      <dgm:t>
        <a:bodyPr/>
        <a:lstStyle/>
        <a:p>
          <a:endParaRPr lang="pt-BR"/>
        </a:p>
      </dgm:t>
    </dgm:pt>
    <dgm:pt modelId="{2BD1BCF6-5AD8-4DC9-9F33-717256591435}" type="pres">
      <dgm:prSet presAssocID="{12098056-1318-4270-858C-FE5A8E791B96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40EAE41-477C-44EA-958E-F1E9323FA45F}" srcId="{A8281F64-794F-4F8B-9375-0796A21E1263}" destId="{ACAAB8E6-1574-4104-AE28-363CCB428D9B}" srcOrd="2" destOrd="0" parTransId="{1A32A1BF-78B5-4B8B-8E94-39E2635ACC1C}" sibTransId="{12098056-1318-4270-858C-FE5A8E791B96}"/>
    <dgm:cxn modelId="{297C2AAF-8DE5-418A-972F-44E6C1425F3E}" type="presOf" srcId="{ACAAB8E6-1574-4104-AE28-363CCB428D9B}" destId="{957EE7F1-5FD9-4004-90A0-7CB92FE23A34}" srcOrd="2" destOrd="0" presId="urn:microsoft.com/office/officeart/2005/8/layout/gear1"/>
    <dgm:cxn modelId="{629335AF-94D6-4E04-AECA-BADEC4FD6400}" type="presOf" srcId="{A21476E3-C97C-4A84-B422-39F36C9EF38D}" destId="{C0BEDCDA-7DB0-404C-8FDE-0CA9B755F69C}" srcOrd="2" destOrd="0" presId="urn:microsoft.com/office/officeart/2005/8/layout/gear1"/>
    <dgm:cxn modelId="{A53DB08C-FB5C-48FE-B0ED-0DF5470D6473}" type="presOf" srcId="{A21476E3-C97C-4A84-B422-39F36C9EF38D}" destId="{3873A2F5-14AC-42CB-9754-BECF10F55AD5}" srcOrd="0" destOrd="0" presId="urn:microsoft.com/office/officeart/2005/8/layout/gear1"/>
    <dgm:cxn modelId="{423D238E-6623-47B1-85BB-F9B34B7C0654}" type="presOf" srcId="{02944B02-56D4-4620-B4B7-FF5B8097D974}" destId="{4D719A62-8FD4-45FE-80D4-FD6068C2E3AE}" srcOrd="0" destOrd="0" presId="urn:microsoft.com/office/officeart/2005/8/layout/gear1"/>
    <dgm:cxn modelId="{8DE0AB13-542D-4900-9FF0-757A579ADB0E}" type="presOf" srcId="{ACAAB8E6-1574-4104-AE28-363CCB428D9B}" destId="{F51BB48E-F1DC-4A31-8475-30F2561C6DEB}" srcOrd="3" destOrd="0" presId="urn:microsoft.com/office/officeart/2005/8/layout/gear1"/>
    <dgm:cxn modelId="{3EEFA5E1-9CAF-423D-9718-60C8967AFA69}" type="presOf" srcId="{A21476E3-C97C-4A84-B422-39F36C9EF38D}" destId="{4DFE7F14-F1A2-4905-8BEB-7E3C06676945}" srcOrd="1" destOrd="0" presId="urn:microsoft.com/office/officeart/2005/8/layout/gear1"/>
    <dgm:cxn modelId="{CA8042AC-8534-4B38-A86E-BBC47272FE1A}" type="presOf" srcId="{A8281F64-794F-4F8B-9375-0796A21E1263}" destId="{0C801A6E-9BA5-4541-80BD-5DDA362DDC32}" srcOrd="0" destOrd="0" presId="urn:microsoft.com/office/officeart/2005/8/layout/gear1"/>
    <dgm:cxn modelId="{84E660AE-282A-42B9-B90D-1891D7BA88ED}" type="presOf" srcId="{913F399C-6591-4E82-B7B8-958B9DF76966}" destId="{2A70C169-DC2B-4A2D-A7EB-73A5BD803F58}" srcOrd="0" destOrd="0" presId="urn:microsoft.com/office/officeart/2005/8/layout/gear1"/>
    <dgm:cxn modelId="{AF1E3925-A4B0-42F5-81CD-9D59817C8F02}" type="presOf" srcId="{6E60C4A3-D679-423F-BDE2-E414C5209C06}" destId="{6492D0EE-9884-480E-B922-4591320F9E4C}" srcOrd="0" destOrd="0" presId="urn:microsoft.com/office/officeart/2005/8/layout/gear1"/>
    <dgm:cxn modelId="{A49E5AC0-42B8-4BB4-968B-84E6C14F42FB}" type="presOf" srcId="{02944B02-56D4-4620-B4B7-FF5B8097D974}" destId="{4E4AC9B8-6DB1-4FFA-801D-01E3ADD3BE5D}" srcOrd="2" destOrd="0" presId="urn:microsoft.com/office/officeart/2005/8/layout/gear1"/>
    <dgm:cxn modelId="{0ABAEB55-1786-497C-9921-C99BC0FB37AD}" type="presOf" srcId="{12098056-1318-4270-858C-FE5A8E791B96}" destId="{2BD1BCF6-5AD8-4DC9-9F33-717256591435}" srcOrd="0" destOrd="0" presId="urn:microsoft.com/office/officeart/2005/8/layout/gear1"/>
    <dgm:cxn modelId="{3F40662D-868B-4452-ACA1-F456F4A6BF08}" srcId="{A8281F64-794F-4F8B-9375-0796A21E1263}" destId="{02944B02-56D4-4620-B4B7-FF5B8097D974}" srcOrd="1" destOrd="0" parTransId="{AACAE1BF-6607-4A30-977E-E899470DBCA1}" sibTransId="{6E60C4A3-D679-423F-BDE2-E414C5209C06}"/>
    <dgm:cxn modelId="{95D558C3-7C70-4BA6-83DB-3ED3FC781A0C}" type="presOf" srcId="{02944B02-56D4-4620-B4B7-FF5B8097D974}" destId="{4955ACE6-12C7-4DCA-A5B6-E137D0C3BABC}" srcOrd="1" destOrd="0" presId="urn:microsoft.com/office/officeart/2005/8/layout/gear1"/>
    <dgm:cxn modelId="{A3CAE727-07F8-47C5-8E02-78439D193086}" srcId="{A8281F64-794F-4F8B-9375-0796A21E1263}" destId="{A21476E3-C97C-4A84-B422-39F36C9EF38D}" srcOrd="0" destOrd="0" parTransId="{42CC66BB-505B-4106-A8B1-4A9FCB41AAF8}" sibTransId="{913F399C-6591-4E82-B7B8-958B9DF76966}"/>
    <dgm:cxn modelId="{AAEF70BB-5C82-4CAC-8A34-B1B509C6440A}" type="presOf" srcId="{ACAAB8E6-1574-4104-AE28-363CCB428D9B}" destId="{CC271D53-121D-4824-A042-833A142BD43C}" srcOrd="1" destOrd="0" presId="urn:microsoft.com/office/officeart/2005/8/layout/gear1"/>
    <dgm:cxn modelId="{74E18D5B-CA7B-470E-A60C-32449BD3EDFA}" type="presOf" srcId="{ACAAB8E6-1574-4104-AE28-363CCB428D9B}" destId="{6DB2824E-EF49-477C-9499-A7D248E3D157}" srcOrd="0" destOrd="0" presId="urn:microsoft.com/office/officeart/2005/8/layout/gear1"/>
    <dgm:cxn modelId="{02366421-872C-48CD-9B50-2C2783CE0E83}" type="presParOf" srcId="{0C801A6E-9BA5-4541-80BD-5DDA362DDC32}" destId="{3873A2F5-14AC-42CB-9754-BECF10F55AD5}" srcOrd="0" destOrd="0" presId="urn:microsoft.com/office/officeart/2005/8/layout/gear1"/>
    <dgm:cxn modelId="{6B7FFEEE-D361-4205-8D6D-8D7D7BCAB24D}" type="presParOf" srcId="{0C801A6E-9BA5-4541-80BD-5DDA362DDC32}" destId="{4DFE7F14-F1A2-4905-8BEB-7E3C06676945}" srcOrd="1" destOrd="0" presId="urn:microsoft.com/office/officeart/2005/8/layout/gear1"/>
    <dgm:cxn modelId="{A1A07656-55B1-46B6-A3A9-8C875ED46A4E}" type="presParOf" srcId="{0C801A6E-9BA5-4541-80BD-5DDA362DDC32}" destId="{C0BEDCDA-7DB0-404C-8FDE-0CA9B755F69C}" srcOrd="2" destOrd="0" presId="urn:microsoft.com/office/officeart/2005/8/layout/gear1"/>
    <dgm:cxn modelId="{DBCBDEC0-88DA-468C-93CC-4928678DEE3C}" type="presParOf" srcId="{0C801A6E-9BA5-4541-80BD-5DDA362DDC32}" destId="{4D719A62-8FD4-45FE-80D4-FD6068C2E3AE}" srcOrd="3" destOrd="0" presId="urn:microsoft.com/office/officeart/2005/8/layout/gear1"/>
    <dgm:cxn modelId="{D103D355-6E70-44D7-9EFF-988A55A63FC6}" type="presParOf" srcId="{0C801A6E-9BA5-4541-80BD-5DDA362DDC32}" destId="{4955ACE6-12C7-4DCA-A5B6-E137D0C3BABC}" srcOrd="4" destOrd="0" presId="urn:microsoft.com/office/officeart/2005/8/layout/gear1"/>
    <dgm:cxn modelId="{F19DDCA1-98D6-43C5-AB5D-ED01F301B6E4}" type="presParOf" srcId="{0C801A6E-9BA5-4541-80BD-5DDA362DDC32}" destId="{4E4AC9B8-6DB1-4FFA-801D-01E3ADD3BE5D}" srcOrd="5" destOrd="0" presId="urn:microsoft.com/office/officeart/2005/8/layout/gear1"/>
    <dgm:cxn modelId="{86E66620-2E38-4A9A-83D3-88FC9D0D9395}" type="presParOf" srcId="{0C801A6E-9BA5-4541-80BD-5DDA362DDC32}" destId="{6DB2824E-EF49-477C-9499-A7D248E3D157}" srcOrd="6" destOrd="0" presId="urn:microsoft.com/office/officeart/2005/8/layout/gear1"/>
    <dgm:cxn modelId="{B012DE92-0BAE-4829-BA8B-C80BCAD868A9}" type="presParOf" srcId="{0C801A6E-9BA5-4541-80BD-5DDA362DDC32}" destId="{CC271D53-121D-4824-A042-833A142BD43C}" srcOrd="7" destOrd="0" presId="urn:microsoft.com/office/officeart/2005/8/layout/gear1"/>
    <dgm:cxn modelId="{4E3EBE41-174A-4FDE-A824-782BB1971157}" type="presParOf" srcId="{0C801A6E-9BA5-4541-80BD-5DDA362DDC32}" destId="{957EE7F1-5FD9-4004-90A0-7CB92FE23A34}" srcOrd="8" destOrd="0" presId="urn:microsoft.com/office/officeart/2005/8/layout/gear1"/>
    <dgm:cxn modelId="{EFD33524-0026-491D-8E33-27AE16723646}" type="presParOf" srcId="{0C801A6E-9BA5-4541-80BD-5DDA362DDC32}" destId="{F51BB48E-F1DC-4A31-8475-30F2561C6DEB}" srcOrd="9" destOrd="0" presId="urn:microsoft.com/office/officeart/2005/8/layout/gear1"/>
    <dgm:cxn modelId="{151A4D7F-BF04-4E24-8EB0-C595F14837BA}" type="presParOf" srcId="{0C801A6E-9BA5-4541-80BD-5DDA362DDC32}" destId="{2A70C169-DC2B-4A2D-A7EB-73A5BD803F58}" srcOrd="10" destOrd="0" presId="urn:microsoft.com/office/officeart/2005/8/layout/gear1"/>
    <dgm:cxn modelId="{562738D1-C355-4D6F-9A56-6C8E8249970B}" type="presParOf" srcId="{0C801A6E-9BA5-4541-80BD-5DDA362DDC32}" destId="{6492D0EE-9884-480E-B922-4591320F9E4C}" srcOrd="11" destOrd="0" presId="urn:microsoft.com/office/officeart/2005/8/layout/gear1"/>
    <dgm:cxn modelId="{D50A2334-CE32-4079-8D62-03BAB09C2F4A}" type="presParOf" srcId="{0C801A6E-9BA5-4541-80BD-5DDA362DDC32}" destId="{2BD1BCF6-5AD8-4DC9-9F33-7172565914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210AE-267B-4294-A779-8C5E1499FDB7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pt-BR"/>
        </a:p>
      </dgm:t>
    </dgm:pt>
    <dgm:pt modelId="{81B7FDE4-1478-4174-9ACA-639C1802A3BD}">
      <dgm:prSet/>
      <dgm:spPr/>
      <dgm:t>
        <a:bodyPr/>
        <a:lstStyle/>
        <a:p>
          <a:pPr rtl="0"/>
          <a:r>
            <a:rPr lang="pt-BR" smtClean="0"/>
            <a:t>Objetivo do projeto:</a:t>
          </a:r>
          <a:endParaRPr lang="pt-BR"/>
        </a:p>
      </dgm:t>
    </dgm:pt>
    <dgm:pt modelId="{0FA42BD6-43F3-4639-9F81-51D38E17EC08}" type="parTrans" cxnId="{346F516E-302A-46A4-81E6-05EBB017E1BC}">
      <dgm:prSet/>
      <dgm:spPr/>
      <dgm:t>
        <a:bodyPr/>
        <a:lstStyle/>
        <a:p>
          <a:endParaRPr lang="pt-BR"/>
        </a:p>
      </dgm:t>
    </dgm:pt>
    <dgm:pt modelId="{3C7D3986-4EC6-4B4D-8426-80C2F1DB39A6}" type="sibTrans" cxnId="{346F516E-302A-46A4-81E6-05EBB017E1BC}">
      <dgm:prSet/>
      <dgm:spPr/>
      <dgm:t>
        <a:bodyPr/>
        <a:lstStyle/>
        <a:p>
          <a:endParaRPr lang="pt-BR"/>
        </a:p>
      </dgm:t>
    </dgm:pt>
    <dgm:pt modelId="{AE23F575-9C14-43C5-9F9F-BE8623A03DC9}">
      <dgm:prSet/>
      <dgm:spPr/>
      <dgm:t>
        <a:bodyPr/>
        <a:lstStyle/>
        <a:p>
          <a:pPr rtl="0"/>
          <a:r>
            <a:rPr lang="pt-BR" b="1" smtClean="0"/>
            <a:t>Aumentar a capacidade institucional do Governo Federal Brasileiro </a:t>
          </a:r>
          <a:r>
            <a:rPr lang="pt-BR" smtClean="0"/>
            <a:t>para implementar a legislação brasileira sobre compras públicas sustentáveis, enquanto </a:t>
          </a:r>
          <a:r>
            <a:rPr lang="pt-BR" b="1" smtClean="0"/>
            <a:t>mecanismo de promoção da inovação e fomento à economia verde e inclusiva.</a:t>
          </a:r>
          <a:endParaRPr lang="pt-BR"/>
        </a:p>
      </dgm:t>
    </dgm:pt>
    <dgm:pt modelId="{3CD1B95A-A670-4F8B-922C-D54601EC668D}" type="parTrans" cxnId="{DBC638A6-6657-425B-AE3F-84FB934345D4}">
      <dgm:prSet/>
      <dgm:spPr/>
      <dgm:t>
        <a:bodyPr/>
        <a:lstStyle/>
        <a:p>
          <a:endParaRPr lang="pt-BR"/>
        </a:p>
      </dgm:t>
    </dgm:pt>
    <dgm:pt modelId="{EB751CFF-6187-43EB-AF15-AFF1421A9D38}" type="sibTrans" cxnId="{DBC638A6-6657-425B-AE3F-84FB934345D4}">
      <dgm:prSet/>
      <dgm:spPr/>
      <dgm:t>
        <a:bodyPr/>
        <a:lstStyle/>
        <a:p>
          <a:endParaRPr lang="pt-BR"/>
        </a:p>
      </dgm:t>
    </dgm:pt>
    <dgm:pt modelId="{1910D619-C99D-40DD-9EA6-65638062BF6C}" type="pres">
      <dgm:prSet presAssocID="{21D210AE-267B-4294-A779-8C5E1499F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E04FB1-E3F4-4D5D-BA2F-6FF073036630}" type="pres">
      <dgm:prSet presAssocID="{81B7FDE4-1478-4174-9ACA-639C1802A3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7C4C7B-DC03-4653-836A-C5A59F7B0052}" type="pres">
      <dgm:prSet presAssocID="{81B7FDE4-1478-4174-9ACA-639C1802A3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C2988C-9FBE-45D1-83AA-933C2DBF8A09}" type="presOf" srcId="{AE23F575-9C14-43C5-9F9F-BE8623A03DC9}" destId="{757C4C7B-DC03-4653-836A-C5A59F7B0052}" srcOrd="0" destOrd="0" presId="urn:microsoft.com/office/officeart/2005/8/layout/vList2"/>
    <dgm:cxn modelId="{346F516E-302A-46A4-81E6-05EBB017E1BC}" srcId="{21D210AE-267B-4294-A779-8C5E1499FDB7}" destId="{81B7FDE4-1478-4174-9ACA-639C1802A3BD}" srcOrd="0" destOrd="0" parTransId="{0FA42BD6-43F3-4639-9F81-51D38E17EC08}" sibTransId="{3C7D3986-4EC6-4B4D-8426-80C2F1DB39A6}"/>
    <dgm:cxn modelId="{13637E79-347D-4320-98A2-DAAC65AE8E8E}" type="presOf" srcId="{21D210AE-267B-4294-A779-8C5E1499FDB7}" destId="{1910D619-C99D-40DD-9EA6-65638062BF6C}" srcOrd="0" destOrd="0" presId="urn:microsoft.com/office/officeart/2005/8/layout/vList2"/>
    <dgm:cxn modelId="{DBC638A6-6657-425B-AE3F-84FB934345D4}" srcId="{81B7FDE4-1478-4174-9ACA-639C1802A3BD}" destId="{AE23F575-9C14-43C5-9F9F-BE8623A03DC9}" srcOrd="0" destOrd="0" parTransId="{3CD1B95A-A670-4F8B-922C-D54601EC668D}" sibTransId="{EB751CFF-6187-43EB-AF15-AFF1421A9D38}"/>
    <dgm:cxn modelId="{56DAC153-39FA-4F40-A650-E1565005B749}" type="presOf" srcId="{81B7FDE4-1478-4174-9ACA-639C1802A3BD}" destId="{44E04FB1-E3F4-4D5D-BA2F-6FF073036630}" srcOrd="0" destOrd="0" presId="urn:microsoft.com/office/officeart/2005/8/layout/vList2"/>
    <dgm:cxn modelId="{6F179681-89C0-4ADF-A27B-408CC66D2DF1}" type="presParOf" srcId="{1910D619-C99D-40DD-9EA6-65638062BF6C}" destId="{44E04FB1-E3F4-4D5D-BA2F-6FF073036630}" srcOrd="0" destOrd="0" presId="urn:microsoft.com/office/officeart/2005/8/layout/vList2"/>
    <dgm:cxn modelId="{493A39CD-C6BC-4BC9-BA5C-2099843068D0}" type="presParOf" srcId="{1910D619-C99D-40DD-9EA6-65638062BF6C}" destId="{757C4C7B-DC03-4653-836A-C5A59F7B00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C515F6-9A4A-4A92-8EFC-98BF883A36C5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701055C0-B259-41CC-8BBA-6305B2BB4524}">
      <dgm:prSet custT="1"/>
      <dgm:spPr/>
      <dgm:t>
        <a:bodyPr/>
        <a:lstStyle/>
        <a:p>
          <a:pPr rtl="0"/>
          <a:r>
            <a:rPr lang="pt-BR" sz="2400" b="1" dirty="0" smtClean="0"/>
            <a:t>Legislação</a:t>
          </a:r>
          <a:endParaRPr lang="pt-BR" sz="2400" b="1" dirty="0"/>
        </a:p>
      </dgm:t>
    </dgm:pt>
    <dgm:pt modelId="{6D369E8D-DC40-4BC6-A7B1-DF50E1F683AB}" type="parTrans" cxnId="{8B2646D6-C7C9-4A4C-B6CF-E1CDDD8DEFDA}">
      <dgm:prSet/>
      <dgm:spPr/>
      <dgm:t>
        <a:bodyPr/>
        <a:lstStyle/>
        <a:p>
          <a:endParaRPr lang="pt-BR"/>
        </a:p>
      </dgm:t>
    </dgm:pt>
    <dgm:pt modelId="{C0B29ACF-EB6A-4148-817B-3D929636974B}" type="sibTrans" cxnId="{8B2646D6-C7C9-4A4C-B6CF-E1CDDD8DEFDA}">
      <dgm:prSet/>
      <dgm:spPr/>
      <dgm:t>
        <a:bodyPr/>
        <a:lstStyle/>
        <a:p>
          <a:endParaRPr lang="pt-BR"/>
        </a:p>
      </dgm:t>
    </dgm:pt>
    <dgm:pt modelId="{771BC241-962B-43D0-9E65-C516FE47BD52}">
      <dgm:prSet custT="1"/>
      <dgm:spPr/>
      <dgm:t>
        <a:bodyPr/>
        <a:lstStyle/>
        <a:p>
          <a:pPr rtl="0"/>
          <a:r>
            <a:rPr lang="pt-BR" sz="2000" b="1" dirty="0" smtClean="0"/>
            <a:t>IN 10/2012</a:t>
          </a:r>
          <a:endParaRPr lang="pt-BR" sz="2000" b="1" dirty="0"/>
        </a:p>
      </dgm:t>
    </dgm:pt>
    <dgm:pt modelId="{257150AC-2E52-46C8-89AB-D61B26479FC6}" type="parTrans" cxnId="{2095C5D5-9212-4C46-A831-E6E56F49A47C}">
      <dgm:prSet/>
      <dgm:spPr/>
      <dgm:t>
        <a:bodyPr/>
        <a:lstStyle/>
        <a:p>
          <a:endParaRPr lang="pt-BR"/>
        </a:p>
      </dgm:t>
    </dgm:pt>
    <dgm:pt modelId="{D5F61CFE-E2B3-481C-BBCE-52F386746B80}" type="sibTrans" cxnId="{2095C5D5-9212-4C46-A831-E6E56F49A47C}">
      <dgm:prSet/>
      <dgm:spPr/>
      <dgm:t>
        <a:bodyPr/>
        <a:lstStyle/>
        <a:p>
          <a:endParaRPr lang="pt-BR"/>
        </a:p>
      </dgm:t>
    </dgm:pt>
    <dgm:pt modelId="{F8F4EFF1-DFA5-4BBB-91D5-06AE09A7A86E}">
      <dgm:prSet custT="1"/>
      <dgm:spPr/>
      <dgm:t>
        <a:bodyPr/>
        <a:lstStyle/>
        <a:p>
          <a:pPr rtl="0"/>
          <a:r>
            <a:rPr lang="pt-BR" sz="2400" b="1" smtClean="0"/>
            <a:t>MDIC</a:t>
          </a:r>
          <a:endParaRPr lang="pt-BR" sz="2400" b="1"/>
        </a:p>
      </dgm:t>
    </dgm:pt>
    <dgm:pt modelId="{6C0CA36D-059B-4A0C-849B-8EF104543420}" type="parTrans" cxnId="{7E0ABDAD-3EE2-41B1-874E-55B365C6DA75}">
      <dgm:prSet/>
      <dgm:spPr/>
      <dgm:t>
        <a:bodyPr/>
        <a:lstStyle/>
        <a:p>
          <a:endParaRPr lang="pt-BR"/>
        </a:p>
      </dgm:t>
    </dgm:pt>
    <dgm:pt modelId="{A94BF708-43E7-4A43-A490-ED82DCAE735C}" type="sibTrans" cxnId="{7E0ABDAD-3EE2-41B1-874E-55B365C6DA75}">
      <dgm:prSet/>
      <dgm:spPr/>
      <dgm:t>
        <a:bodyPr/>
        <a:lstStyle/>
        <a:p>
          <a:endParaRPr lang="pt-BR"/>
        </a:p>
      </dgm:t>
    </dgm:pt>
    <dgm:pt modelId="{8C46D5C2-FB2D-4B1E-86BE-B627481CB861}">
      <dgm:prSet custT="1"/>
      <dgm:spPr/>
      <dgm:t>
        <a:bodyPr/>
        <a:lstStyle/>
        <a:p>
          <a:pPr rtl="0"/>
          <a:r>
            <a:rPr lang="pt-BR" sz="2000" b="1" dirty="0" smtClean="0"/>
            <a:t>PLS</a:t>
          </a:r>
          <a:endParaRPr lang="pt-BR" sz="2000" b="1" dirty="0"/>
        </a:p>
      </dgm:t>
    </dgm:pt>
    <dgm:pt modelId="{17349F70-3E0B-4711-81D0-275510E83670}" type="parTrans" cxnId="{AD9B5746-10C1-4263-A898-D6E2CDEBD7FC}">
      <dgm:prSet/>
      <dgm:spPr/>
      <dgm:t>
        <a:bodyPr/>
        <a:lstStyle/>
        <a:p>
          <a:endParaRPr lang="pt-BR"/>
        </a:p>
      </dgm:t>
    </dgm:pt>
    <dgm:pt modelId="{E3AF3D05-4EB5-4D18-A5E8-A5D2665F1CF3}" type="sibTrans" cxnId="{AD9B5746-10C1-4263-A898-D6E2CDEBD7FC}">
      <dgm:prSet/>
      <dgm:spPr/>
      <dgm:t>
        <a:bodyPr/>
        <a:lstStyle/>
        <a:p>
          <a:endParaRPr lang="pt-BR"/>
        </a:p>
      </dgm:t>
    </dgm:pt>
    <dgm:pt modelId="{F35EF92D-2518-406B-B4A1-DEA2942AA56E}">
      <dgm:prSet custT="1"/>
      <dgm:spPr/>
      <dgm:t>
        <a:bodyPr/>
        <a:lstStyle/>
        <a:p>
          <a:pPr rtl="0"/>
          <a:r>
            <a:rPr lang="pt-BR" sz="2400" b="1" dirty="0" smtClean="0"/>
            <a:t>ICLEI</a:t>
          </a:r>
          <a:endParaRPr lang="pt-BR" sz="2400" b="1" dirty="0"/>
        </a:p>
      </dgm:t>
    </dgm:pt>
    <dgm:pt modelId="{E42BD558-82E1-43C6-8EB9-024CF25372C3}" type="parTrans" cxnId="{604EA426-4518-4DFA-8089-17974C4387CA}">
      <dgm:prSet/>
      <dgm:spPr/>
      <dgm:t>
        <a:bodyPr/>
        <a:lstStyle/>
        <a:p>
          <a:endParaRPr lang="pt-BR"/>
        </a:p>
      </dgm:t>
    </dgm:pt>
    <dgm:pt modelId="{D51CE53B-156C-4AE4-8347-7C94B956BDE9}" type="sibTrans" cxnId="{604EA426-4518-4DFA-8089-17974C4387CA}">
      <dgm:prSet/>
      <dgm:spPr/>
      <dgm:t>
        <a:bodyPr/>
        <a:lstStyle/>
        <a:p>
          <a:endParaRPr lang="pt-BR"/>
        </a:p>
      </dgm:t>
    </dgm:pt>
    <dgm:pt modelId="{9F466034-C972-4F1C-B892-03EE545A4FC7}">
      <dgm:prSet custT="1"/>
      <dgm:spPr/>
      <dgm:t>
        <a:bodyPr/>
        <a:lstStyle/>
        <a:p>
          <a:pPr rtl="0"/>
          <a:r>
            <a:rPr lang="pt-BR" sz="2000" b="1" dirty="0" smtClean="0"/>
            <a:t>Diretrizes</a:t>
          </a:r>
          <a:endParaRPr lang="pt-BR" sz="2000" b="1" dirty="0"/>
        </a:p>
      </dgm:t>
    </dgm:pt>
    <dgm:pt modelId="{4DC906D1-1550-4548-8D2D-CE5142E7CC00}" type="parTrans" cxnId="{4D652B30-E9E0-4D16-935B-C0710EB4653F}">
      <dgm:prSet/>
      <dgm:spPr/>
      <dgm:t>
        <a:bodyPr/>
        <a:lstStyle/>
        <a:p>
          <a:endParaRPr lang="pt-BR"/>
        </a:p>
      </dgm:t>
    </dgm:pt>
    <dgm:pt modelId="{C6E04E04-8A19-4FD2-8EF6-522A60C4FDC1}" type="sibTrans" cxnId="{4D652B30-E9E0-4D16-935B-C0710EB4653F}">
      <dgm:prSet/>
      <dgm:spPr/>
      <dgm:t>
        <a:bodyPr/>
        <a:lstStyle/>
        <a:p>
          <a:endParaRPr lang="pt-BR"/>
        </a:p>
      </dgm:t>
    </dgm:pt>
    <dgm:pt modelId="{4A04A304-612C-468D-BAE4-CF4240894C19}">
      <dgm:prSet custT="1"/>
      <dgm:spPr/>
      <dgm:t>
        <a:bodyPr/>
        <a:lstStyle/>
        <a:p>
          <a:pPr rtl="0"/>
          <a:r>
            <a:rPr lang="pt-BR" sz="2400" b="1" dirty="0" smtClean="0"/>
            <a:t>MDIC + ICLEI </a:t>
          </a:r>
          <a:endParaRPr lang="pt-BR" sz="2400" b="1" dirty="0"/>
        </a:p>
      </dgm:t>
    </dgm:pt>
    <dgm:pt modelId="{0A499B2F-0E95-4D68-B0D9-5620102BE4A8}" type="parTrans" cxnId="{181D66C0-3127-49D3-80DE-F5024C476DC9}">
      <dgm:prSet/>
      <dgm:spPr/>
      <dgm:t>
        <a:bodyPr/>
        <a:lstStyle/>
        <a:p>
          <a:endParaRPr lang="pt-BR"/>
        </a:p>
      </dgm:t>
    </dgm:pt>
    <dgm:pt modelId="{86FF8B7E-80E0-45D2-B8BF-0749125D7D18}" type="sibTrans" cxnId="{181D66C0-3127-49D3-80DE-F5024C476DC9}">
      <dgm:prSet/>
      <dgm:spPr/>
      <dgm:t>
        <a:bodyPr/>
        <a:lstStyle/>
        <a:p>
          <a:endParaRPr lang="pt-BR"/>
        </a:p>
      </dgm:t>
    </dgm:pt>
    <dgm:pt modelId="{90A01E7A-385A-4115-ABD5-5AD6CAD1C60E}">
      <dgm:prSet custT="1"/>
      <dgm:spPr/>
      <dgm:t>
        <a:bodyPr/>
        <a:lstStyle/>
        <a:p>
          <a:pPr rtl="0"/>
          <a:r>
            <a:rPr lang="pt-BR" sz="2000" b="1" dirty="0" smtClean="0"/>
            <a:t>implantação do PLS</a:t>
          </a:r>
          <a:endParaRPr lang="pt-BR" sz="2000" b="1" dirty="0"/>
        </a:p>
      </dgm:t>
    </dgm:pt>
    <dgm:pt modelId="{A55CFF90-60C8-408F-9932-25428E6DFE28}" type="parTrans" cxnId="{24C82C73-A5CE-4418-A7D3-E92B694B683C}">
      <dgm:prSet/>
      <dgm:spPr/>
      <dgm:t>
        <a:bodyPr/>
        <a:lstStyle/>
        <a:p>
          <a:endParaRPr lang="pt-BR"/>
        </a:p>
      </dgm:t>
    </dgm:pt>
    <dgm:pt modelId="{C7C8A21B-E902-4018-BCA9-E735D7E8C043}" type="sibTrans" cxnId="{24C82C73-A5CE-4418-A7D3-E92B694B683C}">
      <dgm:prSet/>
      <dgm:spPr/>
      <dgm:t>
        <a:bodyPr/>
        <a:lstStyle/>
        <a:p>
          <a:endParaRPr lang="pt-BR"/>
        </a:p>
      </dgm:t>
    </dgm:pt>
    <dgm:pt modelId="{4DC7D64B-3C96-49D7-A08A-DD519FD28CFD}" type="pres">
      <dgm:prSet presAssocID="{0EC515F6-9A4A-4A92-8EFC-98BF883A36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24EA6-3CC7-420E-B8EA-8ACD51AB8D79}" type="pres">
      <dgm:prSet presAssocID="{0EC515F6-9A4A-4A92-8EFC-98BF883A36C5}" presName="arrow" presStyleLbl="bgShp" presStyleIdx="0" presStyleCnt="1"/>
      <dgm:spPr/>
      <dgm:t>
        <a:bodyPr/>
        <a:lstStyle/>
        <a:p>
          <a:endParaRPr lang="pt-BR"/>
        </a:p>
      </dgm:t>
    </dgm:pt>
    <dgm:pt modelId="{267E22EB-01F2-4FCA-B707-074D8F64A5D9}" type="pres">
      <dgm:prSet presAssocID="{0EC515F6-9A4A-4A92-8EFC-98BF883A36C5}" presName="points" presStyleCnt="0"/>
      <dgm:spPr/>
      <dgm:t>
        <a:bodyPr/>
        <a:lstStyle/>
        <a:p>
          <a:endParaRPr lang="pt-BR"/>
        </a:p>
      </dgm:t>
    </dgm:pt>
    <dgm:pt modelId="{F7BB560A-E17B-4C2A-BB72-39761F59066A}" type="pres">
      <dgm:prSet presAssocID="{701055C0-B259-41CC-8BBA-6305B2BB4524}" presName="compositeA" presStyleCnt="0"/>
      <dgm:spPr/>
      <dgm:t>
        <a:bodyPr/>
        <a:lstStyle/>
        <a:p>
          <a:endParaRPr lang="pt-BR"/>
        </a:p>
      </dgm:t>
    </dgm:pt>
    <dgm:pt modelId="{880C3499-1AD2-4A6C-B9BD-0FD4B73F7875}" type="pres">
      <dgm:prSet presAssocID="{701055C0-B259-41CC-8BBA-6305B2BB4524}" presName="textA" presStyleLbl="revTx" presStyleIdx="0" presStyleCnt="4" custScaleX="1509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1D0EDC-D629-4C95-93B4-9E955FD942A6}" type="pres">
      <dgm:prSet presAssocID="{701055C0-B259-41CC-8BBA-6305B2BB4524}" presName="circleA" presStyleLbl="node1" presStyleIdx="0" presStyleCnt="4"/>
      <dgm:spPr/>
      <dgm:t>
        <a:bodyPr/>
        <a:lstStyle/>
        <a:p>
          <a:endParaRPr lang="pt-BR"/>
        </a:p>
      </dgm:t>
    </dgm:pt>
    <dgm:pt modelId="{A8B98DE8-D662-4128-BFEC-94AFC350F865}" type="pres">
      <dgm:prSet presAssocID="{701055C0-B259-41CC-8BBA-6305B2BB4524}" presName="spaceA" presStyleCnt="0"/>
      <dgm:spPr/>
      <dgm:t>
        <a:bodyPr/>
        <a:lstStyle/>
        <a:p>
          <a:endParaRPr lang="pt-BR"/>
        </a:p>
      </dgm:t>
    </dgm:pt>
    <dgm:pt modelId="{2EDF0B8D-87CD-412D-A596-BB19868632BE}" type="pres">
      <dgm:prSet presAssocID="{C0B29ACF-EB6A-4148-817B-3D929636974B}" presName="space" presStyleCnt="0"/>
      <dgm:spPr/>
      <dgm:t>
        <a:bodyPr/>
        <a:lstStyle/>
        <a:p>
          <a:endParaRPr lang="pt-BR"/>
        </a:p>
      </dgm:t>
    </dgm:pt>
    <dgm:pt modelId="{9DB53CC5-7B1C-4A82-8065-7C8FFBB7E911}" type="pres">
      <dgm:prSet presAssocID="{F8F4EFF1-DFA5-4BBB-91D5-06AE09A7A86E}" presName="compositeB" presStyleCnt="0"/>
      <dgm:spPr/>
      <dgm:t>
        <a:bodyPr/>
        <a:lstStyle/>
        <a:p>
          <a:endParaRPr lang="pt-BR"/>
        </a:p>
      </dgm:t>
    </dgm:pt>
    <dgm:pt modelId="{39A1AC9E-ACF8-4FE5-8BD3-7BED1AFD2F35}" type="pres">
      <dgm:prSet presAssocID="{F8F4EFF1-DFA5-4BBB-91D5-06AE09A7A86E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17EBC-361F-4CB4-8946-ADF7B905EBCC}" type="pres">
      <dgm:prSet presAssocID="{F8F4EFF1-DFA5-4BBB-91D5-06AE09A7A86E}" presName="circleB" presStyleLbl="node1" presStyleIdx="1" presStyleCnt="4"/>
      <dgm:spPr/>
      <dgm:t>
        <a:bodyPr/>
        <a:lstStyle/>
        <a:p>
          <a:endParaRPr lang="pt-BR"/>
        </a:p>
      </dgm:t>
    </dgm:pt>
    <dgm:pt modelId="{FA1A4FCB-9D50-4FBA-A6EB-632459E6E825}" type="pres">
      <dgm:prSet presAssocID="{F8F4EFF1-DFA5-4BBB-91D5-06AE09A7A86E}" presName="spaceB" presStyleCnt="0"/>
      <dgm:spPr/>
      <dgm:t>
        <a:bodyPr/>
        <a:lstStyle/>
        <a:p>
          <a:endParaRPr lang="pt-BR"/>
        </a:p>
      </dgm:t>
    </dgm:pt>
    <dgm:pt modelId="{60C30A6D-B877-4894-B5E6-5185564C4266}" type="pres">
      <dgm:prSet presAssocID="{A94BF708-43E7-4A43-A490-ED82DCAE735C}" presName="space" presStyleCnt="0"/>
      <dgm:spPr/>
      <dgm:t>
        <a:bodyPr/>
        <a:lstStyle/>
        <a:p>
          <a:endParaRPr lang="pt-BR"/>
        </a:p>
      </dgm:t>
    </dgm:pt>
    <dgm:pt modelId="{D4E32877-0A0D-470C-BB72-C406D6555F81}" type="pres">
      <dgm:prSet presAssocID="{F35EF92D-2518-406B-B4A1-DEA2942AA56E}" presName="compositeA" presStyleCnt="0"/>
      <dgm:spPr/>
      <dgm:t>
        <a:bodyPr/>
        <a:lstStyle/>
        <a:p>
          <a:endParaRPr lang="pt-BR"/>
        </a:p>
      </dgm:t>
    </dgm:pt>
    <dgm:pt modelId="{02587B33-112E-4970-A588-06ABC0E1BB95}" type="pres">
      <dgm:prSet presAssocID="{F35EF92D-2518-406B-B4A1-DEA2942AA56E}" presName="textA" presStyleLbl="revTx" presStyleIdx="2" presStyleCnt="4" custScaleX="1381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364374-B56F-4BF1-BA72-6097FF73DD33}" type="pres">
      <dgm:prSet presAssocID="{F35EF92D-2518-406B-B4A1-DEA2942AA56E}" presName="circleA" presStyleLbl="node1" presStyleIdx="2" presStyleCnt="4"/>
      <dgm:spPr/>
      <dgm:t>
        <a:bodyPr/>
        <a:lstStyle/>
        <a:p>
          <a:endParaRPr lang="pt-BR"/>
        </a:p>
      </dgm:t>
    </dgm:pt>
    <dgm:pt modelId="{5D0F0BA8-6820-4EB8-A66E-6278D7E5D648}" type="pres">
      <dgm:prSet presAssocID="{F35EF92D-2518-406B-B4A1-DEA2942AA56E}" presName="spaceA" presStyleCnt="0"/>
      <dgm:spPr/>
      <dgm:t>
        <a:bodyPr/>
        <a:lstStyle/>
        <a:p>
          <a:endParaRPr lang="pt-BR"/>
        </a:p>
      </dgm:t>
    </dgm:pt>
    <dgm:pt modelId="{EE27C28A-F72D-459D-A9EA-1ED019B0F8A8}" type="pres">
      <dgm:prSet presAssocID="{D51CE53B-156C-4AE4-8347-7C94B956BDE9}" presName="space" presStyleCnt="0"/>
      <dgm:spPr/>
      <dgm:t>
        <a:bodyPr/>
        <a:lstStyle/>
        <a:p>
          <a:endParaRPr lang="pt-BR"/>
        </a:p>
      </dgm:t>
    </dgm:pt>
    <dgm:pt modelId="{830CAB3C-A494-4B0A-A900-027063080FF7}" type="pres">
      <dgm:prSet presAssocID="{4A04A304-612C-468D-BAE4-CF4240894C19}" presName="compositeB" presStyleCnt="0"/>
      <dgm:spPr/>
      <dgm:t>
        <a:bodyPr/>
        <a:lstStyle/>
        <a:p>
          <a:endParaRPr lang="pt-BR"/>
        </a:p>
      </dgm:t>
    </dgm:pt>
    <dgm:pt modelId="{40578E38-FDFC-4CD1-A6FD-A81CAF830C88}" type="pres">
      <dgm:prSet presAssocID="{4A04A304-612C-468D-BAE4-CF4240894C19}" presName="textB" presStyleLbl="revTx" presStyleIdx="3" presStyleCnt="4" custScaleX="177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98FF9-D51F-45E1-B561-34721156F4DE}" type="pres">
      <dgm:prSet presAssocID="{4A04A304-612C-468D-BAE4-CF4240894C19}" presName="circleB" presStyleLbl="node1" presStyleIdx="3" presStyleCnt="4"/>
      <dgm:spPr/>
      <dgm:t>
        <a:bodyPr/>
        <a:lstStyle/>
        <a:p>
          <a:endParaRPr lang="pt-BR"/>
        </a:p>
      </dgm:t>
    </dgm:pt>
    <dgm:pt modelId="{96B939F4-B3A8-4C1F-B833-02AE588EB82A}" type="pres">
      <dgm:prSet presAssocID="{4A04A304-612C-468D-BAE4-CF4240894C19}" presName="spaceB" presStyleCnt="0"/>
      <dgm:spPr/>
      <dgm:t>
        <a:bodyPr/>
        <a:lstStyle/>
        <a:p>
          <a:endParaRPr lang="pt-BR"/>
        </a:p>
      </dgm:t>
    </dgm:pt>
  </dgm:ptLst>
  <dgm:cxnLst>
    <dgm:cxn modelId="{9F8BD823-E9AA-4D2D-9328-899A4670B142}" type="presOf" srcId="{0EC515F6-9A4A-4A92-8EFC-98BF883A36C5}" destId="{4DC7D64B-3C96-49D7-A08A-DD519FD28CFD}" srcOrd="0" destOrd="0" presId="urn:microsoft.com/office/officeart/2005/8/layout/hProcess11"/>
    <dgm:cxn modelId="{5E111E68-C73D-4CA3-A13A-5FC506BD63DD}" type="presOf" srcId="{F35EF92D-2518-406B-B4A1-DEA2942AA56E}" destId="{02587B33-112E-4970-A588-06ABC0E1BB95}" srcOrd="0" destOrd="0" presId="urn:microsoft.com/office/officeart/2005/8/layout/hProcess11"/>
    <dgm:cxn modelId="{33293C71-7B16-4D01-9F98-90F3B7CA0C00}" type="presOf" srcId="{701055C0-B259-41CC-8BBA-6305B2BB4524}" destId="{880C3499-1AD2-4A6C-B9BD-0FD4B73F7875}" srcOrd="0" destOrd="0" presId="urn:microsoft.com/office/officeart/2005/8/layout/hProcess11"/>
    <dgm:cxn modelId="{4D652B30-E9E0-4D16-935B-C0710EB4653F}" srcId="{F35EF92D-2518-406B-B4A1-DEA2942AA56E}" destId="{9F466034-C972-4F1C-B892-03EE545A4FC7}" srcOrd="0" destOrd="0" parTransId="{4DC906D1-1550-4548-8D2D-CE5142E7CC00}" sibTransId="{C6E04E04-8A19-4FD2-8EF6-522A60C4FDC1}"/>
    <dgm:cxn modelId="{871EE564-16A0-4BB3-B51C-14EFB9996552}" type="presOf" srcId="{F8F4EFF1-DFA5-4BBB-91D5-06AE09A7A86E}" destId="{39A1AC9E-ACF8-4FE5-8BD3-7BED1AFD2F35}" srcOrd="0" destOrd="0" presId="urn:microsoft.com/office/officeart/2005/8/layout/hProcess11"/>
    <dgm:cxn modelId="{E64D38C6-9851-476F-840E-6EC60C155DCE}" type="presOf" srcId="{4A04A304-612C-468D-BAE4-CF4240894C19}" destId="{40578E38-FDFC-4CD1-A6FD-A81CAF830C88}" srcOrd="0" destOrd="0" presId="urn:microsoft.com/office/officeart/2005/8/layout/hProcess11"/>
    <dgm:cxn modelId="{8B2646D6-C7C9-4A4C-B6CF-E1CDDD8DEFDA}" srcId="{0EC515F6-9A4A-4A92-8EFC-98BF883A36C5}" destId="{701055C0-B259-41CC-8BBA-6305B2BB4524}" srcOrd="0" destOrd="0" parTransId="{6D369E8D-DC40-4BC6-A7B1-DF50E1F683AB}" sibTransId="{C0B29ACF-EB6A-4148-817B-3D929636974B}"/>
    <dgm:cxn modelId="{24C82C73-A5CE-4418-A7D3-E92B694B683C}" srcId="{4A04A304-612C-468D-BAE4-CF4240894C19}" destId="{90A01E7A-385A-4115-ABD5-5AD6CAD1C60E}" srcOrd="0" destOrd="0" parTransId="{A55CFF90-60C8-408F-9932-25428E6DFE28}" sibTransId="{C7C8A21B-E902-4018-BCA9-E735D7E8C043}"/>
    <dgm:cxn modelId="{604EA426-4518-4DFA-8089-17974C4387CA}" srcId="{0EC515F6-9A4A-4A92-8EFC-98BF883A36C5}" destId="{F35EF92D-2518-406B-B4A1-DEA2942AA56E}" srcOrd="2" destOrd="0" parTransId="{E42BD558-82E1-43C6-8EB9-024CF25372C3}" sibTransId="{D51CE53B-156C-4AE4-8347-7C94B956BDE9}"/>
    <dgm:cxn modelId="{2095C5D5-9212-4C46-A831-E6E56F49A47C}" srcId="{701055C0-B259-41CC-8BBA-6305B2BB4524}" destId="{771BC241-962B-43D0-9E65-C516FE47BD52}" srcOrd="0" destOrd="0" parTransId="{257150AC-2E52-46C8-89AB-D61B26479FC6}" sibTransId="{D5F61CFE-E2B3-481C-BBCE-52F386746B80}"/>
    <dgm:cxn modelId="{7E0ABDAD-3EE2-41B1-874E-55B365C6DA75}" srcId="{0EC515F6-9A4A-4A92-8EFC-98BF883A36C5}" destId="{F8F4EFF1-DFA5-4BBB-91D5-06AE09A7A86E}" srcOrd="1" destOrd="0" parTransId="{6C0CA36D-059B-4A0C-849B-8EF104543420}" sibTransId="{A94BF708-43E7-4A43-A490-ED82DCAE735C}"/>
    <dgm:cxn modelId="{015D0497-7116-42B8-B638-7926404C10D6}" type="presOf" srcId="{9F466034-C972-4F1C-B892-03EE545A4FC7}" destId="{02587B33-112E-4970-A588-06ABC0E1BB95}" srcOrd="0" destOrd="1" presId="urn:microsoft.com/office/officeart/2005/8/layout/hProcess11"/>
    <dgm:cxn modelId="{02993567-FB89-49E0-9A8F-9405BFB3122E}" type="presOf" srcId="{8C46D5C2-FB2D-4B1E-86BE-B627481CB861}" destId="{39A1AC9E-ACF8-4FE5-8BD3-7BED1AFD2F35}" srcOrd="0" destOrd="1" presId="urn:microsoft.com/office/officeart/2005/8/layout/hProcess11"/>
    <dgm:cxn modelId="{AD9B5746-10C1-4263-A898-D6E2CDEBD7FC}" srcId="{F8F4EFF1-DFA5-4BBB-91D5-06AE09A7A86E}" destId="{8C46D5C2-FB2D-4B1E-86BE-B627481CB861}" srcOrd="0" destOrd="0" parTransId="{17349F70-3E0B-4711-81D0-275510E83670}" sibTransId="{E3AF3D05-4EB5-4D18-A5E8-A5D2665F1CF3}"/>
    <dgm:cxn modelId="{C12ADFB6-D9A8-4F6A-AFDD-5CD4BE93FD30}" type="presOf" srcId="{771BC241-962B-43D0-9E65-C516FE47BD52}" destId="{880C3499-1AD2-4A6C-B9BD-0FD4B73F7875}" srcOrd="0" destOrd="1" presId="urn:microsoft.com/office/officeart/2005/8/layout/hProcess11"/>
    <dgm:cxn modelId="{C4DD9D06-8344-41DF-B96B-475E0C8757FA}" type="presOf" srcId="{90A01E7A-385A-4115-ABD5-5AD6CAD1C60E}" destId="{40578E38-FDFC-4CD1-A6FD-A81CAF830C88}" srcOrd="0" destOrd="1" presId="urn:microsoft.com/office/officeart/2005/8/layout/hProcess11"/>
    <dgm:cxn modelId="{181D66C0-3127-49D3-80DE-F5024C476DC9}" srcId="{0EC515F6-9A4A-4A92-8EFC-98BF883A36C5}" destId="{4A04A304-612C-468D-BAE4-CF4240894C19}" srcOrd="3" destOrd="0" parTransId="{0A499B2F-0E95-4D68-B0D9-5620102BE4A8}" sibTransId="{86FF8B7E-80E0-45D2-B8BF-0749125D7D18}"/>
    <dgm:cxn modelId="{D7289E37-BC61-4960-B5A2-6095F94B8719}" type="presParOf" srcId="{4DC7D64B-3C96-49D7-A08A-DD519FD28CFD}" destId="{DDC24EA6-3CC7-420E-B8EA-8ACD51AB8D79}" srcOrd="0" destOrd="0" presId="urn:microsoft.com/office/officeart/2005/8/layout/hProcess11"/>
    <dgm:cxn modelId="{48CED0C1-CDD3-4C8B-B43B-188902698BD5}" type="presParOf" srcId="{4DC7D64B-3C96-49D7-A08A-DD519FD28CFD}" destId="{267E22EB-01F2-4FCA-B707-074D8F64A5D9}" srcOrd="1" destOrd="0" presId="urn:microsoft.com/office/officeart/2005/8/layout/hProcess11"/>
    <dgm:cxn modelId="{47E04D8D-C761-4495-8FB7-4ED2BB209D97}" type="presParOf" srcId="{267E22EB-01F2-4FCA-B707-074D8F64A5D9}" destId="{F7BB560A-E17B-4C2A-BB72-39761F59066A}" srcOrd="0" destOrd="0" presId="urn:microsoft.com/office/officeart/2005/8/layout/hProcess11"/>
    <dgm:cxn modelId="{B17F3241-8A2D-414A-8B65-54C163356F68}" type="presParOf" srcId="{F7BB560A-E17B-4C2A-BB72-39761F59066A}" destId="{880C3499-1AD2-4A6C-B9BD-0FD4B73F7875}" srcOrd="0" destOrd="0" presId="urn:microsoft.com/office/officeart/2005/8/layout/hProcess11"/>
    <dgm:cxn modelId="{45F90E4D-A809-42A4-BF9F-E9A8E69AEF6A}" type="presParOf" srcId="{F7BB560A-E17B-4C2A-BB72-39761F59066A}" destId="{861D0EDC-D629-4C95-93B4-9E955FD942A6}" srcOrd="1" destOrd="0" presId="urn:microsoft.com/office/officeart/2005/8/layout/hProcess11"/>
    <dgm:cxn modelId="{68B866EF-EECB-433B-9E32-E1E7B807106D}" type="presParOf" srcId="{F7BB560A-E17B-4C2A-BB72-39761F59066A}" destId="{A8B98DE8-D662-4128-BFEC-94AFC350F865}" srcOrd="2" destOrd="0" presId="urn:microsoft.com/office/officeart/2005/8/layout/hProcess11"/>
    <dgm:cxn modelId="{749FA111-AE04-4EC6-BDFE-5C39EEF7D943}" type="presParOf" srcId="{267E22EB-01F2-4FCA-B707-074D8F64A5D9}" destId="{2EDF0B8D-87CD-412D-A596-BB19868632BE}" srcOrd="1" destOrd="0" presId="urn:microsoft.com/office/officeart/2005/8/layout/hProcess11"/>
    <dgm:cxn modelId="{7F0ED1E4-2E77-4EC0-A68D-B3BF360013D6}" type="presParOf" srcId="{267E22EB-01F2-4FCA-B707-074D8F64A5D9}" destId="{9DB53CC5-7B1C-4A82-8065-7C8FFBB7E911}" srcOrd="2" destOrd="0" presId="urn:microsoft.com/office/officeart/2005/8/layout/hProcess11"/>
    <dgm:cxn modelId="{6B3FA3C6-68BC-4ABB-9C9A-27FC19697211}" type="presParOf" srcId="{9DB53CC5-7B1C-4A82-8065-7C8FFBB7E911}" destId="{39A1AC9E-ACF8-4FE5-8BD3-7BED1AFD2F35}" srcOrd="0" destOrd="0" presId="urn:microsoft.com/office/officeart/2005/8/layout/hProcess11"/>
    <dgm:cxn modelId="{B7EBAAC7-3171-44D6-94FF-6E919197C04D}" type="presParOf" srcId="{9DB53CC5-7B1C-4A82-8065-7C8FFBB7E911}" destId="{6F517EBC-361F-4CB4-8946-ADF7B905EBCC}" srcOrd="1" destOrd="0" presId="urn:microsoft.com/office/officeart/2005/8/layout/hProcess11"/>
    <dgm:cxn modelId="{2E18A27E-2630-4835-A35A-22059B56A2B6}" type="presParOf" srcId="{9DB53CC5-7B1C-4A82-8065-7C8FFBB7E911}" destId="{FA1A4FCB-9D50-4FBA-A6EB-632459E6E825}" srcOrd="2" destOrd="0" presId="urn:microsoft.com/office/officeart/2005/8/layout/hProcess11"/>
    <dgm:cxn modelId="{4D6B2B3A-E5A7-4E28-9284-0123F60ADFEF}" type="presParOf" srcId="{267E22EB-01F2-4FCA-B707-074D8F64A5D9}" destId="{60C30A6D-B877-4894-B5E6-5185564C4266}" srcOrd="3" destOrd="0" presId="urn:microsoft.com/office/officeart/2005/8/layout/hProcess11"/>
    <dgm:cxn modelId="{B77FE99B-553D-48B6-84FA-16A7A9F27B09}" type="presParOf" srcId="{267E22EB-01F2-4FCA-B707-074D8F64A5D9}" destId="{D4E32877-0A0D-470C-BB72-C406D6555F81}" srcOrd="4" destOrd="0" presId="urn:microsoft.com/office/officeart/2005/8/layout/hProcess11"/>
    <dgm:cxn modelId="{3FD21125-A297-456C-A355-3604DF6F8EEF}" type="presParOf" srcId="{D4E32877-0A0D-470C-BB72-C406D6555F81}" destId="{02587B33-112E-4970-A588-06ABC0E1BB95}" srcOrd="0" destOrd="0" presId="urn:microsoft.com/office/officeart/2005/8/layout/hProcess11"/>
    <dgm:cxn modelId="{91ED7017-1996-4192-B966-59B5E35D8148}" type="presParOf" srcId="{D4E32877-0A0D-470C-BB72-C406D6555F81}" destId="{28364374-B56F-4BF1-BA72-6097FF73DD33}" srcOrd="1" destOrd="0" presId="urn:microsoft.com/office/officeart/2005/8/layout/hProcess11"/>
    <dgm:cxn modelId="{7D0643DF-393E-4036-8C5D-A17A5C347F10}" type="presParOf" srcId="{D4E32877-0A0D-470C-BB72-C406D6555F81}" destId="{5D0F0BA8-6820-4EB8-A66E-6278D7E5D648}" srcOrd="2" destOrd="0" presId="urn:microsoft.com/office/officeart/2005/8/layout/hProcess11"/>
    <dgm:cxn modelId="{FCC8C495-1769-45E3-A5FC-9ED917520C56}" type="presParOf" srcId="{267E22EB-01F2-4FCA-B707-074D8F64A5D9}" destId="{EE27C28A-F72D-459D-A9EA-1ED019B0F8A8}" srcOrd="5" destOrd="0" presId="urn:microsoft.com/office/officeart/2005/8/layout/hProcess11"/>
    <dgm:cxn modelId="{92AF1158-1DFE-4E24-845D-A3DF5613FA23}" type="presParOf" srcId="{267E22EB-01F2-4FCA-B707-074D8F64A5D9}" destId="{830CAB3C-A494-4B0A-A900-027063080FF7}" srcOrd="6" destOrd="0" presId="urn:microsoft.com/office/officeart/2005/8/layout/hProcess11"/>
    <dgm:cxn modelId="{8EB66B84-3738-447B-BF84-B6A75515F26E}" type="presParOf" srcId="{830CAB3C-A494-4B0A-A900-027063080FF7}" destId="{40578E38-FDFC-4CD1-A6FD-A81CAF830C88}" srcOrd="0" destOrd="0" presId="urn:microsoft.com/office/officeart/2005/8/layout/hProcess11"/>
    <dgm:cxn modelId="{B0D1DA06-3990-4FB4-9E28-F29B0D576A62}" type="presParOf" srcId="{830CAB3C-A494-4B0A-A900-027063080FF7}" destId="{2AE98FF9-D51F-45E1-B561-34721156F4DE}" srcOrd="1" destOrd="0" presId="urn:microsoft.com/office/officeart/2005/8/layout/hProcess11"/>
    <dgm:cxn modelId="{E5054531-266F-4920-821A-00F29C123817}" type="presParOf" srcId="{830CAB3C-A494-4B0A-A900-027063080FF7}" destId="{96B939F4-B3A8-4C1F-B833-02AE588EB82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E7CC8-AA65-444C-9058-EF3F3B724E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1338DC2C-FD90-4718-9A1F-94488ECE8BBB}">
      <dgm:prSet custT="1"/>
      <dgm:spPr/>
      <dgm:t>
        <a:bodyPr/>
        <a:lstStyle/>
        <a:p>
          <a:pPr rtl="0"/>
          <a:r>
            <a:rPr lang="pt-BR" sz="2400" b="1" smtClean="0">
              <a:solidFill>
                <a:schemeClr val="tx1"/>
              </a:solidFill>
            </a:rPr>
            <a:t>Implantação</a:t>
          </a:r>
          <a:endParaRPr lang="pt-BR" sz="2400" b="1" dirty="0">
            <a:solidFill>
              <a:schemeClr val="tx1"/>
            </a:solidFill>
          </a:endParaRPr>
        </a:p>
      </dgm:t>
    </dgm:pt>
    <dgm:pt modelId="{D43E2809-6550-427D-ACCD-A9421239CC43}" type="parTrans" cxnId="{B8720A57-BC54-4FC4-8A48-C38F0A525816}">
      <dgm:prSet/>
      <dgm:spPr/>
      <dgm:t>
        <a:bodyPr/>
        <a:lstStyle/>
        <a:p>
          <a:endParaRPr lang="pt-BR"/>
        </a:p>
      </dgm:t>
    </dgm:pt>
    <dgm:pt modelId="{5D342B4A-4449-4667-870B-7EA89F35BD8F}" type="sibTrans" cxnId="{B8720A57-BC54-4FC4-8A48-C38F0A52581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F0B244-5BBB-4EDD-B5A7-4514F5C15FE0}">
      <dgm:prSet custT="1"/>
      <dgm:spPr/>
      <dgm:t>
        <a:bodyPr/>
        <a:lstStyle/>
        <a:p>
          <a:pPr rtl="0"/>
          <a:r>
            <a:rPr lang="pt-BR" sz="1800" b="1" smtClean="0">
              <a:solidFill>
                <a:schemeClr val="tx1"/>
              </a:solidFill>
            </a:rPr>
            <a:t>Escolha de produtos e serviços emblemáticos</a:t>
          </a:r>
          <a:endParaRPr lang="pt-BR" sz="1800" b="1" dirty="0">
            <a:solidFill>
              <a:schemeClr val="tx1"/>
            </a:solidFill>
          </a:endParaRPr>
        </a:p>
      </dgm:t>
    </dgm:pt>
    <dgm:pt modelId="{D42BB6A7-FE51-4CBE-A3F6-BA66EFD03D69}" type="parTrans" cxnId="{32751E40-27E2-44FB-A944-30C44649A93F}">
      <dgm:prSet/>
      <dgm:spPr/>
      <dgm:t>
        <a:bodyPr/>
        <a:lstStyle/>
        <a:p>
          <a:endParaRPr lang="pt-BR"/>
        </a:p>
      </dgm:t>
    </dgm:pt>
    <dgm:pt modelId="{EF35B931-F973-4662-900E-365DF330555A}" type="sibTrans" cxnId="{32751E40-27E2-44FB-A944-30C44649A93F}">
      <dgm:prSet/>
      <dgm:spPr/>
      <dgm:t>
        <a:bodyPr/>
        <a:lstStyle/>
        <a:p>
          <a:endParaRPr lang="pt-BR"/>
        </a:p>
      </dgm:t>
    </dgm:pt>
    <dgm:pt modelId="{7FE9F6EB-7656-42CF-8B68-5AA2F08BB456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Maior impacto ambiental e econômico</a:t>
          </a:r>
          <a:endParaRPr lang="pt-BR" sz="1800" b="1" dirty="0">
            <a:solidFill>
              <a:schemeClr val="tx1"/>
            </a:solidFill>
          </a:endParaRPr>
        </a:p>
      </dgm:t>
    </dgm:pt>
    <dgm:pt modelId="{26F1E67D-04D1-4FCC-B598-3DC93B25A56B}" type="parTrans" cxnId="{FA198A17-559F-4E03-ACB0-64C64DEFD200}">
      <dgm:prSet/>
      <dgm:spPr/>
      <dgm:t>
        <a:bodyPr/>
        <a:lstStyle/>
        <a:p>
          <a:endParaRPr lang="pt-BR"/>
        </a:p>
      </dgm:t>
    </dgm:pt>
    <dgm:pt modelId="{E1E84FA4-E6E1-483C-894B-896C4C2FBEC7}" type="sibTrans" cxnId="{FA198A17-559F-4E03-ACB0-64C64DEFD200}">
      <dgm:prSet/>
      <dgm:spPr/>
      <dgm:t>
        <a:bodyPr/>
        <a:lstStyle/>
        <a:p>
          <a:endParaRPr lang="pt-BR"/>
        </a:p>
      </dgm:t>
    </dgm:pt>
    <dgm:pt modelId="{B2066A89-1B48-4F12-88C1-BF6482997C7C}">
      <dgm:prSet custT="1"/>
      <dgm:spPr/>
      <dgm:t>
        <a:bodyPr/>
        <a:lstStyle/>
        <a:p>
          <a:pPr rtl="0"/>
          <a:r>
            <a:rPr lang="pt-BR" sz="2000" b="1" dirty="0" smtClean="0"/>
            <a:t>Documento impresso </a:t>
          </a:r>
        </a:p>
        <a:p>
          <a:pPr rtl="0"/>
          <a:r>
            <a:rPr lang="pt-BR" sz="2000" b="1" dirty="0" smtClean="0"/>
            <a:t>x </a:t>
          </a:r>
        </a:p>
        <a:p>
          <a:pPr rtl="0"/>
          <a:r>
            <a:rPr lang="pt-BR" sz="2000" b="1" dirty="0" smtClean="0"/>
            <a:t>Documento digital</a:t>
          </a:r>
          <a:endParaRPr lang="pt-BR" sz="2000" b="1" dirty="0"/>
        </a:p>
      </dgm:t>
    </dgm:pt>
    <dgm:pt modelId="{F9E6B8A2-F53F-4E7E-AD01-89D150B4661D}" type="parTrans" cxnId="{E0C571B4-4B7A-4EFA-9F58-C77C013B5C95}">
      <dgm:prSet/>
      <dgm:spPr/>
      <dgm:t>
        <a:bodyPr/>
        <a:lstStyle/>
        <a:p>
          <a:endParaRPr lang="pt-BR"/>
        </a:p>
      </dgm:t>
    </dgm:pt>
    <dgm:pt modelId="{A473656D-3E46-4B17-B9AE-E1FD09F1EE85}" type="sibTrans" cxnId="{E0C571B4-4B7A-4EFA-9F58-C77C013B5C95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4AA1DF6-04E3-4271-9D86-A3D64976E0FD}">
      <dgm:prSet custT="1"/>
      <dgm:spPr/>
      <dgm:t>
        <a:bodyPr/>
        <a:lstStyle/>
        <a:p>
          <a:pPr rtl="0"/>
          <a:r>
            <a:rPr lang="pt-BR" sz="2000" b="1" dirty="0" smtClean="0"/>
            <a:t>Serviços de impressão</a:t>
          </a:r>
          <a:endParaRPr lang="pt-BR" sz="2000" b="1" dirty="0"/>
        </a:p>
      </dgm:t>
    </dgm:pt>
    <dgm:pt modelId="{55AE7A33-C9AB-4177-A9FC-AEDABD872890}" type="parTrans" cxnId="{39037EE4-1461-4AD9-9A8F-91BCA9EE9AAB}">
      <dgm:prSet/>
      <dgm:spPr/>
      <dgm:t>
        <a:bodyPr/>
        <a:lstStyle/>
        <a:p>
          <a:endParaRPr lang="pt-BR"/>
        </a:p>
      </dgm:t>
    </dgm:pt>
    <dgm:pt modelId="{EAD426F6-3064-45C8-B3F3-F564F5AE4C09}" type="sibTrans" cxnId="{39037EE4-1461-4AD9-9A8F-91BCA9EE9AA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F5285B9-149C-4047-8CF1-88015250ACA4}" type="pres">
      <dgm:prSet presAssocID="{A22E7CC8-AA65-444C-9058-EF3F3B724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6AC640A0-8D80-4C53-B6A5-9BCFA7BD5930}" type="pres">
      <dgm:prSet presAssocID="{A22E7CC8-AA65-444C-9058-EF3F3B724E1C}" presName="Name1" presStyleCnt="0"/>
      <dgm:spPr/>
    </dgm:pt>
    <dgm:pt modelId="{0618C4AC-D704-4C20-AF5D-9435D8488E92}" type="pres">
      <dgm:prSet presAssocID="{5D342B4A-4449-4667-870B-7EA89F35BD8F}" presName="picture_1" presStyleCnt="0"/>
      <dgm:spPr/>
    </dgm:pt>
    <dgm:pt modelId="{960A5159-D1A9-4231-AEA1-625A03569223}" type="pres">
      <dgm:prSet presAssocID="{5D342B4A-4449-4667-870B-7EA89F35BD8F}" presName="pictureRepeatNode" presStyleLbl="alignImgPlace1" presStyleIdx="0" presStyleCnt="3"/>
      <dgm:spPr/>
      <dgm:t>
        <a:bodyPr/>
        <a:lstStyle/>
        <a:p>
          <a:endParaRPr lang="pt-BR"/>
        </a:p>
      </dgm:t>
    </dgm:pt>
    <dgm:pt modelId="{834BED9D-19D2-4EDA-B454-361A8FB46917}" type="pres">
      <dgm:prSet presAssocID="{1338DC2C-FD90-4718-9A1F-94488ECE8BBB}" presName="text_1" presStyleLbl="node1" presStyleIdx="0" presStyleCnt="0" custScaleX="111654" custScaleY="141837" custLinFactNeighborY="-119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A01984-C285-4500-9BC3-CCEE7B1EE347}" type="pres">
      <dgm:prSet presAssocID="{A473656D-3E46-4B17-B9AE-E1FD09F1EE85}" presName="picture_2" presStyleCnt="0"/>
      <dgm:spPr/>
    </dgm:pt>
    <dgm:pt modelId="{49D59DCA-F844-47B9-9DD4-99C82E8A992E}" type="pres">
      <dgm:prSet presAssocID="{A473656D-3E46-4B17-B9AE-E1FD09F1EE85}" presName="pictureRepeatNode" presStyleLbl="alignImgPlace1" presStyleIdx="1" presStyleCnt="3"/>
      <dgm:spPr/>
      <dgm:t>
        <a:bodyPr/>
        <a:lstStyle/>
        <a:p>
          <a:endParaRPr lang="pt-BR"/>
        </a:p>
      </dgm:t>
    </dgm:pt>
    <dgm:pt modelId="{D86A9E23-9A8F-4773-9474-2AA42874D7E2}" type="pres">
      <dgm:prSet presAssocID="{B2066A89-1B48-4F12-88C1-BF6482997C7C}" presName="line_2" presStyleLbl="parChTrans1D1" presStyleIdx="0" presStyleCnt="2"/>
      <dgm:spPr/>
    </dgm:pt>
    <dgm:pt modelId="{3F22247D-9CFF-4B77-BD8A-9F63DF1B4EED}" type="pres">
      <dgm:prSet presAssocID="{B2066A89-1B48-4F12-88C1-BF6482997C7C}" presName="textparent_2" presStyleLbl="node1" presStyleIdx="0" presStyleCnt="0"/>
      <dgm:spPr/>
    </dgm:pt>
    <dgm:pt modelId="{5A6E9EBA-C57B-417A-BC1A-9BFF3C91C8E3}" type="pres">
      <dgm:prSet presAssocID="{B2066A89-1B48-4F12-88C1-BF6482997C7C}" presName="text_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3BD28A-A190-409B-97E2-549B25EDF4FD}" type="pres">
      <dgm:prSet presAssocID="{EAD426F6-3064-45C8-B3F3-F564F5AE4C09}" presName="picture_3" presStyleCnt="0"/>
      <dgm:spPr/>
    </dgm:pt>
    <dgm:pt modelId="{9DB55049-C430-4D1D-9E61-8728D716150C}" type="pres">
      <dgm:prSet presAssocID="{EAD426F6-3064-45C8-B3F3-F564F5AE4C09}" presName="pictureRepeatNode" presStyleLbl="alignImgPlace1" presStyleIdx="2" presStyleCnt="3"/>
      <dgm:spPr/>
      <dgm:t>
        <a:bodyPr/>
        <a:lstStyle/>
        <a:p>
          <a:endParaRPr lang="pt-BR"/>
        </a:p>
      </dgm:t>
    </dgm:pt>
    <dgm:pt modelId="{BCCF0521-1619-47E4-992E-0948C3952951}" type="pres">
      <dgm:prSet presAssocID="{34AA1DF6-04E3-4271-9D86-A3D64976E0FD}" presName="line_3" presStyleLbl="parChTrans1D1" presStyleIdx="1" presStyleCnt="2"/>
      <dgm:spPr/>
    </dgm:pt>
    <dgm:pt modelId="{F072CF08-5692-49BC-8B13-3FDC5E6D9465}" type="pres">
      <dgm:prSet presAssocID="{34AA1DF6-04E3-4271-9D86-A3D64976E0FD}" presName="textparent_3" presStyleLbl="node1" presStyleIdx="0" presStyleCnt="0"/>
      <dgm:spPr/>
    </dgm:pt>
    <dgm:pt modelId="{89AABD69-1B65-445D-A332-8CEC26E8D5FD}" type="pres">
      <dgm:prSet presAssocID="{34AA1DF6-04E3-4271-9D86-A3D64976E0FD}" presName="text_3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EFB8D4-1061-4E34-B355-BAA75B79AFD9}" type="presOf" srcId="{A22E7CC8-AA65-444C-9058-EF3F3B724E1C}" destId="{EF5285B9-149C-4047-8CF1-88015250ACA4}" srcOrd="0" destOrd="0" presId="urn:microsoft.com/office/officeart/2008/layout/CircularPictureCallout"/>
    <dgm:cxn modelId="{E63F5AFA-BCC7-4A47-8861-A49BBA55B10A}" type="presOf" srcId="{A473656D-3E46-4B17-B9AE-E1FD09F1EE85}" destId="{49D59DCA-F844-47B9-9DD4-99C82E8A992E}" srcOrd="0" destOrd="0" presId="urn:microsoft.com/office/officeart/2008/layout/CircularPictureCallout"/>
    <dgm:cxn modelId="{0BD1C309-8F7D-4076-B238-BF0E8B4D8FAC}" type="presOf" srcId="{B2066A89-1B48-4F12-88C1-BF6482997C7C}" destId="{5A6E9EBA-C57B-417A-BC1A-9BFF3C91C8E3}" srcOrd="0" destOrd="0" presId="urn:microsoft.com/office/officeart/2008/layout/CircularPictureCallout"/>
    <dgm:cxn modelId="{32751E40-27E2-44FB-A944-30C44649A93F}" srcId="{1338DC2C-FD90-4718-9A1F-94488ECE8BBB}" destId="{3DF0B244-5BBB-4EDD-B5A7-4514F5C15FE0}" srcOrd="0" destOrd="0" parTransId="{D42BB6A7-FE51-4CBE-A3F6-BA66EFD03D69}" sibTransId="{EF35B931-F973-4662-900E-365DF330555A}"/>
    <dgm:cxn modelId="{E0C571B4-4B7A-4EFA-9F58-C77C013B5C95}" srcId="{A22E7CC8-AA65-444C-9058-EF3F3B724E1C}" destId="{B2066A89-1B48-4F12-88C1-BF6482997C7C}" srcOrd="1" destOrd="0" parTransId="{F9E6B8A2-F53F-4E7E-AD01-89D150B4661D}" sibTransId="{A473656D-3E46-4B17-B9AE-E1FD09F1EE85}"/>
    <dgm:cxn modelId="{B8720A57-BC54-4FC4-8A48-C38F0A525816}" srcId="{A22E7CC8-AA65-444C-9058-EF3F3B724E1C}" destId="{1338DC2C-FD90-4718-9A1F-94488ECE8BBB}" srcOrd="0" destOrd="0" parTransId="{D43E2809-6550-427D-ACCD-A9421239CC43}" sibTransId="{5D342B4A-4449-4667-870B-7EA89F35BD8F}"/>
    <dgm:cxn modelId="{39037EE4-1461-4AD9-9A8F-91BCA9EE9AAB}" srcId="{A22E7CC8-AA65-444C-9058-EF3F3B724E1C}" destId="{34AA1DF6-04E3-4271-9D86-A3D64976E0FD}" srcOrd="2" destOrd="0" parTransId="{55AE7A33-C9AB-4177-A9FC-AEDABD872890}" sibTransId="{EAD426F6-3064-45C8-B3F3-F564F5AE4C09}"/>
    <dgm:cxn modelId="{FA198A17-559F-4E03-ACB0-64C64DEFD200}" srcId="{1338DC2C-FD90-4718-9A1F-94488ECE8BBB}" destId="{7FE9F6EB-7656-42CF-8B68-5AA2F08BB456}" srcOrd="1" destOrd="0" parTransId="{26F1E67D-04D1-4FCC-B598-3DC93B25A56B}" sibTransId="{E1E84FA4-E6E1-483C-894B-896C4C2FBEC7}"/>
    <dgm:cxn modelId="{3833F1C8-9F52-4E87-8B24-678EB1F55287}" type="presOf" srcId="{34AA1DF6-04E3-4271-9D86-A3D64976E0FD}" destId="{89AABD69-1B65-445D-A332-8CEC26E8D5FD}" srcOrd="0" destOrd="0" presId="urn:microsoft.com/office/officeart/2008/layout/CircularPictureCallout"/>
    <dgm:cxn modelId="{342D6DBB-ADA2-4B6B-9436-27094CDC506B}" type="presOf" srcId="{7FE9F6EB-7656-42CF-8B68-5AA2F08BB456}" destId="{834BED9D-19D2-4EDA-B454-361A8FB46917}" srcOrd="0" destOrd="2" presId="urn:microsoft.com/office/officeart/2008/layout/CircularPictureCallout"/>
    <dgm:cxn modelId="{DED44985-0B6D-4683-8061-5AF5B1905FF7}" type="presOf" srcId="{5D342B4A-4449-4667-870B-7EA89F35BD8F}" destId="{960A5159-D1A9-4231-AEA1-625A03569223}" srcOrd="0" destOrd="0" presId="urn:microsoft.com/office/officeart/2008/layout/CircularPictureCallout"/>
    <dgm:cxn modelId="{6E33E6C8-408E-4281-9931-8AA7A5FAB711}" type="presOf" srcId="{EAD426F6-3064-45C8-B3F3-F564F5AE4C09}" destId="{9DB55049-C430-4D1D-9E61-8728D716150C}" srcOrd="0" destOrd="0" presId="urn:microsoft.com/office/officeart/2008/layout/CircularPictureCallout"/>
    <dgm:cxn modelId="{CF5437CE-EAA5-468E-B733-8A9F8093FCA3}" type="presOf" srcId="{1338DC2C-FD90-4718-9A1F-94488ECE8BBB}" destId="{834BED9D-19D2-4EDA-B454-361A8FB46917}" srcOrd="0" destOrd="0" presId="urn:microsoft.com/office/officeart/2008/layout/CircularPictureCallout"/>
    <dgm:cxn modelId="{8FE5CFFF-5C8D-4A1C-A5A5-9008C8DB9486}" type="presOf" srcId="{3DF0B244-5BBB-4EDD-B5A7-4514F5C15FE0}" destId="{834BED9D-19D2-4EDA-B454-361A8FB46917}" srcOrd="0" destOrd="1" presId="urn:microsoft.com/office/officeart/2008/layout/CircularPictureCallout"/>
    <dgm:cxn modelId="{795FBF30-319C-49C5-95CD-C0782102E786}" type="presParOf" srcId="{EF5285B9-149C-4047-8CF1-88015250ACA4}" destId="{6AC640A0-8D80-4C53-B6A5-9BCFA7BD5930}" srcOrd="0" destOrd="0" presId="urn:microsoft.com/office/officeart/2008/layout/CircularPictureCallout"/>
    <dgm:cxn modelId="{3A8956D4-37C5-4E27-B2B1-339BE605A435}" type="presParOf" srcId="{6AC640A0-8D80-4C53-B6A5-9BCFA7BD5930}" destId="{0618C4AC-D704-4C20-AF5D-9435D8488E92}" srcOrd="0" destOrd="0" presId="urn:microsoft.com/office/officeart/2008/layout/CircularPictureCallout"/>
    <dgm:cxn modelId="{FB939E16-F5E3-4AA3-BD94-500235F36313}" type="presParOf" srcId="{0618C4AC-D704-4C20-AF5D-9435D8488E92}" destId="{960A5159-D1A9-4231-AEA1-625A03569223}" srcOrd="0" destOrd="0" presId="urn:microsoft.com/office/officeart/2008/layout/CircularPictureCallout"/>
    <dgm:cxn modelId="{16201388-F177-474C-826F-43E5A7BF5EDB}" type="presParOf" srcId="{6AC640A0-8D80-4C53-B6A5-9BCFA7BD5930}" destId="{834BED9D-19D2-4EDA-B454-361A8FB46917}" srcOrd="1" destOrd="0" presId="urn:microsoft.com/office/officeart/2008/layout/CircularPictureCallout"/>
    <dgm:cxn modelId="{203656BD-1F07-445B-B0B3-8D7F097F6057}" type="presParOf" srcId="{6AC640A0-8D80-4C53-B6A5-9BCFA7BD5930}" destId="{52A01984-C285-4500-9BC3-CCEE7B1EE347}" srcOrd="2" destOrd="0" presId="urn:microsoft.com/office/officeart/2008/layout/CircularPictureCallout"/>
    <dgm:cxn modelId="{8F0C547E-FDB8-432E-8ECC-ACC86BE9A57A}" type="presParOf" srcId="{52A01984-C285-4500-9BC3-CCEE7B1EE347}" destId="{49D59DCA-F844-47B9-9DD4-99C82E8A992E}" srcOrd="0" destOrd="0" presId="urn:microsoft.com/office/officeart/2008/layout/CircularPictureCallout"/>
    <dgm:cxn modelId="{921B791F-0B26-418C-AA16-A66AE4ABEE10}" type="presParOf" srcId="{6AC640A0-8D80-4C53-B6A5-9BCFA7BD5930}" destId="{D86A9E23-9A8F-4773-9474-2AA42874D7E2}" srcOrd="3" destOrd="0" presId="urn:microsoft.com/office/officeart/2008/layout/CircularPictureCallout"/>
    <dgm:cxn modelId="{4EC581CC-F981-4B38-A057-367B0E275FF5}" type="presParOf" srcId="{6AC640A0-8D80-4C53-B6A5-9BCFA7BD5930}" destId="{3F22247D-9CFF-4B77-BD8A-9F63DF1B4EED}" srcOrd="4" destOrd="0" presId="urn:microsoft.com/office/officeart/2008/layout/CircularPictureCallout"/>
    <dgm:cxn modelId="{2950F452-17B9-45F2-B0EA-2CD349968205}" type="presParOf" srcId="{3F22247D-9CFF-4B77-BD8A-9F63DF1B4EED}" destId="{5A6E9EBA-C57B-417A-BC1A-9BFF3C91C8E3}" srcOrd="0" destOrd="0" presId="urn:microsoft.com/office/officeart/2008/layout/CircularPictureCallout"/>
    <dgm:cxn modelId="{7835FCBE-EC72-49DC-9526-267AFB09ED77}" type="presParOf" srcId="{6AC640A0-8D80-4C53-B6A5-9BCFA7BD5930}" destId="{903BD28A-A190-409B-97E2-549B25EDF4FD}" srcOrd="5" destOrd="0" presId="urn:microsoft.com/office/officeart/2008/layout/CircularPictureCallout"/>
    <dgm:cxn modelId="{532B7BB0-855C-4A5E-A521-802E5771A589}" type="presParOf" srcId="{903BD28A-A190-409B-97E2-549B25EDF4FD}" destId="{9DB55049-C430-4D1D-9E61-8728D716150C}" srcOrd="0" destOrd="0" presId="urn:microsoft.com/office/officeart/2008/layout/CircularPictureCallout"/>
    <dgm:cxn modelId="{EC932F36-BF46-47A2-8BD5-61B1DD8D3824}" type="presParOf" srcId="{6AC640A0-8D80-4C53-B6A5-9BCFA7BD5930}" destId="{BCCF0521-1619-47E4-992E-0948C3952951}" srcOrd="6" destOrd="0" presId="urn:microsoft.com/office/officeart/2008/layout/CircularPictureCallout"/>
    <dgm:cxn modelId="{2D361EF3-0160-401C-90BB-72AF72674F23}" type="presParOf" srcId="{6AC640A0-8D80-4C53-B6A5-9BCFA7BD5930}" destId="{F072CF08-5692-49BC-8B13-3FDC5E6D9465}" srcOrd="7" destOrd="0" presId="urn:microsoft.com/office/officeart/2008/layout/CircularPictureCallout"/>
    <dgm:cxn modelId="{6CE707D5-4E5D-44B4-869A-3241C6FE179F}" type="presParOf" srcId="{F072CF08-5692-49BC-8B13-3FDC5E6D9465}" destId="{89AABD69-1B65-445D-A332-8CEC26E8D5F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E8B5-648D-4BBB-AD78-EE1A365CE65A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Potencial como </a:t>
          </a:r>
          <a:r>
            <a:rPr lang="pt-BR" sz="2800" b="1" kern="1200" dirty="0" smtClean="0"/>
            <a:t>agente de transformação:</a:t>
          </a:r>
          <a:endParaRPr lang="pt-BR" sz="2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Os governos detém um </a:t>
          </a:r>
          <a:r>
            <a:rPr lang="pt-BR" sz="2400" b="1" kern="1200" dirty="0" smtClean="0"/>
            <a:t>grande poder de compra</a:t>
          </a:r>
          <a:endParaRPr lang="pt-B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/>
            <a:t>10 a 20% PIB países em desenvolvimento </a:t>
          </a:r>
          <a:r>
            <a:rPr lang="pt-BR" sz="2400" kern="1200" dirty="0" smtClean="0"/>
            <a:t>(IPEA)</a:t>
          </a:r>
          <a:endParaRPr lang="pt-B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Na </a:t>
          </a:r>
          <a:r>
            <a:rPr lang="pt-BR" sz="2400" b="1" kern="1200" dirty="0" smtClean="0"/>
            <a:t>América Latina</a:t>
          </a:r>
          <a:r>
            <a:rPr lang="pt-BR" sz="2400" kern="1200" dirty="0" smtClean="0"/>
            <a:t>, esse percentual é de </a:t>
          </a:r>
          <a:r>
            <a:rPr lang="pt-BR" sz="2400" b="1" kern="1200" dirty="0" smtClean="0"/>
            <a:t>24% </a:t>
          </a:r>
          <a:endParaRPr lang="pt-BR" sz="2400" kern="1200" dirty="0"/>
        </a:p>
      </dsp:txBody>
      <dsp:txXfrm>
        <a:off x="0" y="1810385"/>
        <a:ext cx="8229600" cy="1810385"/>
      </dsp:txXfrm>
    </dsp:sp>
    <dsp:sp modelId="{E30AE377-63EB-4512-98CA-02D6DD6DA735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3D1F-4A5B-4552-A1AE-9F4D30A3E474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1D0D0-6A89-4846-B19A-E39A5C4661F5}">
      <dsp:nvSpPr>
        <dsp:cNvPr id="0" name=""/>
        <dsp:cNvSpPr/>
      </dsp:nvSpPr>
      <dsp:spPr>
        <a:xfrm>
          <a:off x="2023020" y="2394687"/>
          <a:ext cx="2318485" cy="2318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442D-B687-4134-9EA4-C4EE171BD622}">
      <dsp:nvSpPr>
        <dsp:cNvPr id="0" name=""/>
        <dsp:cNvSpPr/>
      </dsp:nvSpPr>
      <dsp:spPr>
        <a:xfrm>
          <a:off x="3501854" y="687043"/>
          <a:ext cx="688572" cy="68813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A99C-4A2F-47DE-9ECE-761E9ECC9316}">
      <dsp:nvSpPr>
        <dsp:cNvPr id="0" name=""/>
        <dsp:cNvSpPr/>
      </dsp:nvSpPr>
      <dsp:spPr>
        <a:xfrm>
          <a:off x="2112118" y="2483673"/>
          <a:ext cx="2141257" cy="21408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5CEC5-DBEA-4CF3-B0F8-D16523CB9F1F}">
      <dsp:nvSpPr>
        <dsp:cNvPr id="0" name=""/>
        <dsp:cNvSpPr/>
      </dsp:nvSpPr>
      <dsp:spPr>
        <a:xfrm>
          <a:off x="4510017" y="2832772"/>
          <a:ext cx="1213476" cy="1213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01254-0A7C-485D-B282-AE0E298D6356}">
      <dsp:nvSpPr>
        <dsp:cNvPr id="0" name=""/>
        <dsp:cNvSpPr/>
      </dsp:nvSpPr>
      <dsp:spPr>
        <a:xfrm>
          <a:off x="4581683" y="2904444"/>
          <a:ext cx="1070144" cy="10702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90A81-D904-41A1-A188-02FA8FA2D951}">
      <dsp:nvSpPr>
        <dsp:cNvPr id="0" name=""/>
        <dsp:cNvSpPr/>
      </dsp:nvSpPr>
      <dsp:spPr>
        <a:xfrm>
          <a:off x="4035473" y="1120296"/>
          <a:ext cx="1555341" cy="155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F0E57-AEE4-4920-ACC2-152351A6CF8C}">
      <dsp:nvSpPr>
        <dsp:cNvPr id="0" name=""/>
        <dsp:cNvSpPr/>
      </dsp:nvSpPr>
      <dsp:spPr>
        <a:xfrm>
          <a:off x="5336111" y="738180"/>
          <a:ext cx="509408" cy="50975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13C4B-C8F6-48CE-8639-9691F837E3E3}">
      <dsp:nvSpPr>
        <dsp:cNvPr id="0" name=""/>
        <dsp:cNvSpPr/>
      </dsp:nvSpPr>
      <dsp:spPr>
        <a:xfrm>
          <a:off x="5846487" y="4051194"/>
          <a:ext cx="382540" cy="38211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4F3A-FDD8-47EC-8985-81A684A363B7}">
      <dsp:nvSpPr>
        <dsp:cNvPr id="0" name=""/>
        <dsp:cNvSpPr/>
      </dsp:nvSpPr>
      <dsp:spPr>
        <a:xfrm>
          <a:off x="4117792" y="1202437"/>
          <a:ext cx="1391672" cy="13915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635F3-1948-4E1A-94C0-7D9E62A8B8EF}">
      <dsp:nvSpPr>
        <dsp:cNvPr id="0" name=""/>
        <dsp:cNvSpPr/>
      </dsp:nvSpPr>
      <dsp:spPr>
        <a:xfrm>
          <a:off x="592561" y="1202437"/>
          <a:ext cx="2359787" cy="111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Gastos públicos podem </a:t>
          </a:r>
          <a:r>
            <a:rPr lang="pt-BR" sz="2000" b="1" kern="1200" dirty="0" smtClean="0"/>
            <a:t>orientar os mercados </a:t>
          </a:r>
          <a:r>
            <a:rPr lang="pt-BR" sz="2000" kern="1200" dirty="0" smtClean="0"/>
            <a:t>para a </a:t>
          </a:r>
          <a:r>
            <a:rPr lang="pt-BR" sz="2000" b="0" kern="1200" dirty="0" smtClean="0"/>
            <a:t>inovação e sustentabilidade</a:t>
          </a:r>
          <a:endParaRPr lang="pt-BR" sz="2000" b="0" kern="1200" dirty="0"/>
        </a:p>
      </dsp:txBody>
      <dsp:txXfrm>
        <a:off x="592561" y="1202437"/>
        <a:ext cx="2359787" cy="1117357"/>
      </dsp:txXfrm>
    </dsp:sp>
    <dsp:sp modelId="{20FBD4E0-71AD-4423-A3F5-473C134AF59B}">
      <dsp:nvSpPr>
        <dsp:cNvPr id="0" name=""/>
        <dsp:cNvSpPr/>
      </dsp:nvSpPr>
      <dsp:spPr>
        <a:xfrm>
          <a:off x="5973355" y="2904444"/>
          <a:ext cx="3440926" cy="107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Proporcionar o crescimento da </a:t>
          </a:r>
          <a:r>
            <a:rPr lang="pt-BR" sz="2000" b="1" kern="1200" dirty="0" smtClean="0"/>
            <a:t>economia verde e mais inclusiva.</a:t>
          </a:r>
          <a:endParaRPr lang="pt-BR" sz="2000" kern="1200" dirty="0"/>
        </a:p>
      </dsp:txBody>
      <dsp:txXfrm>
        <a:off x="5973355" y="2904444"/>
        <a:ext cx="3440926" cy="1070246"/>
      </dsp:txXfrm>
    </dsp:sp>
    <dsp:sp modelId="{C4291489-9C2A-40F3-9BB2-AE92CD313CE4}">
      <dsp:nvSpPr>
        <dsp:cNvPr id="0" name=""/>
        <dsp:cNvSpPr/>
      </dsp:nvSpPr>
      <dsp:spPr>
        <a:xfrm>
          <a:off x="5846487" y="1202437"/>
          <a:ext cx="3440926" cy="139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Ampliar a oferta </a:t>
          </a:r>
          <a:r>
            <a:rPr lang="pt-BR" sz="2000" kern="1200" dirty="0" smtClean="0"/>
            <a:t>de produtos mais sustentáveis pelo mercado</a:t>
          </a:r>
          <a:endParaRPr lang="pt-BR" sz="2000" kern="1200" dirty="0"/>
        </a:p>
      </dsp:txBody>
      <dsp:txXfrm>
        <a:off x="5846487" y="1202437"/>
        <a:ext cx="3440926" cy="1391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3A2F5-14AC-42CB-9754-BECF10F55AD5}">
      <dsp:nvSpPr>
        <dsp:cNvPr id="0" name=""/>
        <dsp:cNvSpPr/>
      </dsp:nvSpPr>
      <dsp:spPr>
        <a:xfrm>
          <a:off x="4194386" y="2682463"/>
          <a:ext cx="3416237" cy="3084617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Inovação no desenvolvimento e entrega de serviços públicos</a:t>
          </a:r>
          <a:endParaRPr lang="pt-BR" sz="1900" b="1" kern="1200" dirty="0"/>
        </a:p>
      </dsp:txBody>
      <dsp:txXfrm>
        <a:off x="4856417" y="3405020"/>
        <a:ext cx="2092175" cy="1585557"/>
      </dsp:txXfrm>
    </dsp:sp>
    <dsp:sp modelId="{4D719A62-8FD4-45FE-80D4-FD6068C2E3AE}">
      <dsp:nvSpPr>
        <dsp:cNvPr id="0" name=""/>
        <dsp:cNvSpPr/>
      </dsp:nvSpPr>
      <dsp:spPr>
        <a:xfrm>
          <a:off x="2246989" y="1908590"/>
          <a:ext cx="2717398" cy="235897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Modelos e processos de compra inovadores</a:t>
          </a:r>
          <a:endParaRPr lang="pt-BR" sz="1900" b="1" kern="1200" dirty="0"/>
        </a:p>
      </dsp:txBody>
      <dsp:txXfrm>
        <a:off x="2892969" y="2506057"/>
        <a:ext cx="1425438" cy="1164037"/>
      </dsp:txXfrm>
    </dsp:sp>
    <dsp:sp modelId="{6DB2824E-EF49-477C-9499-A7D248E3D157}">
      <dsp:nvSpPr>
        <dsp:cNvPr id="0" name=""/>
        <dsp:cNvSpPr/>
      </dsp:nvSpPr>
      <dsp:spPr>
        <a:xfrm rot="20700000">
          <a:off x="3706112" y="161372"/>
          <a:ext cx="2719225" cy="273033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Compra de bens e serviços inovadores</a:t>
          </a:r>
          <a:endParaRPr lang="pt-BR" sz="1900" b="1" kern="1200" dirty="0"/>
        </a:p>
      </dsp:txBody>
      <dsp:txXfrm rot="-20700000">
        <a:off x="4301859" y="760873"/>
        <a:ext cx="1527731" cy="1531330"/>
      </dsp:txXfrm>
    </dsp:sp>
    <dsp:sp modelId="{2A70C169-DC2B-4A2D-A7EB-73A5BD803F58}">
      <dsp:nvSpPr>
        <dsp:cNvPr id="0" name=""/>
        <dsp:cNvSpPr/>
      </dsp:nvSpPr>
      <dsp:spPr>
        <a:xfrm>
          <a:off x="4140313" y="2209699"/>
          <a:ext cx="3944918" cy="3944918"/>
        </a:xfrm>
        <a:prstGeom prst="circularArrow">
          <a:avLst>
            <a:gd name="adj1" fmla="val 4687"/>
            <a:gd name="adj2" fmla="val 299029"/>
            <a:gd name="adj3" fmla="val 2541988"/>
            <a:gd name="adj4" fmla="val 1580673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D0EE-9884-480E-B922-4591320F9E4C}">
      <dsp:nvSpPr>
        <dsp:cNvPr id="0" name=""/>
        <dsp:cNvSpPr/>
      </dsp:nvSpPr>
      <dsp:spPr>
        <a:xfrm>
          <a:off x="2030949" y="1404520"/>
          <a:ext cx="2866229" cy="28662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1BCF6-5AD8-4DC9-9F33-717256591435}">
      <dsp:nvSpPr>
        <dsp:cNvPr id="0" name=""/>
        <dsp:cNvSpPr/>
      </dsp:nvSpPr>
      <dsp:spPr>
        <a:xfrm>
          <a:off x="3315816" y="-78120"/>
          <a:ext cx="3090372" cy="30903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04FB1-E3F4-4D5D-BA2F-6FF073036630}">
      <dsp:nvSpPr>
        <dsp:cNvPr id="0" name=""/>
        <dsp:cNvSpPr/>
      </dsp:nvSpPr>
      <dsp:spPr>
        <a:xfrm>
          <a:off x="0" y="163191"/>
          <a:ext cx="8229600" cy="9827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smtClean="0"/>
            <a:t>Objetivo do projeto:</a:t>
          </a:r>
          <a:endParaRPr lang="pt-BR" sz="4200" kern="1200"/>
        </a:p>
      </dsp:txBody>
      <dsp:txXfrm>
        <a:off x="47976" y="211167"/>
        <a:ext cx="8133648" cy="886847"/>
      </dsp:txXfrm>
    </dsp:sp>
    <dsp:sp modelId="{757C4C7B-DC03-4653-836A-C5A59F7B0052}">
      <dsp:nvSpPr>
        <dsp:cNvPr id="0" name=""/>
        <dsp:cNvSpPr/>
      </dsp:nvSpPr>
      <dsp:spPr>
        <a:xfrm>
          <a:off x="0" y="1145991"/>
          <a:ext cx="8229600" cy="321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300" b="1" kern="1200" smtClean="0"/>
            <a:t>Aumentar a capacidade institucional do Governo Federal Brasileiro </a:t>
          </a:r>
          <a:r>
            <a:rPr lang="pt-BR" sz="3300" kern="1200" smtClean="0"/>
            <a:t>para implementar a legislação brasileira sobre compras públicas sustentáveis, enquanto </a:t>
          </a:r>
          <a:r>
            <a:rPr lang="pt-BR" sz="3300" b="1" kern="1200" smtClean="0"/>
            <a:t>mecanismo de promoção da inovação e fomento à economia verde e inclusiva.</a:t>
          </a:r>
          <a:endParaRPr lang="pt-BR" sz="3300" kern="1200"/>
        </a:p>
      </dsp:txBody>
      <dsp:txXfrm>
        <a:off x="0" y="1145991"/>
        <a:ext cx="8229600" cy="3216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4EA6-3CC7-420E-B8EA-8ACD51AB8D79}">
      <dsp:nvSpPr>
        <dsp:cNvPr id="0" name=""/>
        <dsp:cNvSpPr/>
      </dsp:nvSpPr>
      <dsp:spPr>
        <a:xfrm>
          <a:off x="0" y="1357788"/>
          <a:ext cx="8568183" cy="1810385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C3499-1AD2-4A6C-B9BD-0FD4B73F7875}">
      <dsp:nvSpPr>
        <dsp:cNvPr id="0" name=""/>
        <dsp:cNvSpPr/>
      </dsp:nvSpPr>
      <dsp:spPr>
        <a:xfrm>
          <a:off x="3274" y="0"/>
          <a:ext cx="2000942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Legislação</a:t>
          </a:r>
          <a:endParaRPr lang="pt-BR" sz="24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IN 10/2012</a:t>
          </a:r>
          <a:endParaRPr lang="pt-BR" sz="2000" b="1" kern="1200" dirty="0"/>
        </a:p>
      </dsp:txBody>
      <dsp:txXfrm>
        <a:off x="3274" y="0"/>
        <a:ext cx="2000942" cy="1810385"/>
      </dsp:txXfrm>
    </dsp:sp>
    <dsp:sp modelId="{861D0EDC-D629-4C95-93B4-9E955FD942A6}">
      <dsp:nvSpPr>
        <dsp:cNvPr id="0" name=""/>
        <dsp:cNvSpPr/>
      </dsp:nvSpPr>
      <dsp:spPr>
        <a:xfrm>
          <a:off x="777448" y="2036683"/>
          <a:ext cx="452596" cy="452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AC9E-ACF8-4FE5-8BD3-7BED1AFD2F35}">
      <dsp:nvSpPr>
        <dsp:cNvPr id="0" name=""/>
        <dsp:cNvSpPr/>
      </dsp:nvSpPr>
      <dsp:spPr>
        <a:xfrm>
          <a:off x="2070486" y="2715577"/>
          <a:ext cx="1325390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/>
            <a:t>MDIC</a:t>
          </a:r>
          <a:endParaRPr lang="pt-BR" sz="24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PLS</a:t>
          </a:r>
          <a:endParaRPr lang="pt-BR" sz="2000" b="1" kern="1200" dirty="0"/>
        </a:p>
      </dsp:txBody>
      <dsp:txXfrm>
        <a:off x="2070486" y="2715577"/>
        <a:ext cx="1325390" cy="1810385"/>
      </dsp:txXfrm>
    </dsp:sp>
    <dsp:sp modelId="{6F517EBC-361F-4CB4-8946-ADF7B905EBCC}">
      <dsp:nvSpPr>
        <dsp:cNvPr id="0" name=""/>
        <dsp:cNvSpPr/>
      </dsp:nvSpPr>
      <dsp:spPr>
        <a:xfrm>
          <a:off x="2506884" y="2036683"/>
          <a:ext cx="452596" cy="452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7B33-112E-4970-A588-06ABC0E1BB95}">
      <dsp:nvSpPr>
        <dsp:cNvPr id="0" name=""/>
        <dsp:cNvSpPr/>
      </dsp:nvSpPr>
      <dsp:spPr>
        <a:xfrm>
          <a:off x="3462147" y="0"/>
          <a:ext cx="1831372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ICLEI</a:t>
          </a:r>
          <a:endParaRPr lang="pt-BR" sz="24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Diretrizes</a:t>
          </a:r>
          <a:endParaRPr lang="pt-BR" sz="2000" b="1" kern="1200" dirty="0"/>
        </a:p>
      </dsp:txBody>
      <dsp:txXfrm>
        <a:off x="3462147" y="0"/>
        <a:ext cx="1831372" cy="1810385"/>
      </dsp:txXfrm>
    </dsp:sp>
    <dsp:sp modelId="{28364374-B56F-4BF1-BA72-6097FF73DD33}">
      <dsp:nvSpPr>
        <dsp:cNvPr id="0" name=""/>
        <dsp:cNvSpPr/>
      </dsp:nvSpPr>
      <dsp:spPr>
        <a:xfrm>
          <a:off x="4151535" y="2036683"/>
          <a:ext cx="452596" cy="452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78E38-FDFC-4CD1-A6FD-A81CAF830C88}">
      <dsp:nvSpPr>
        <dsp:cNvPr id="0" name=""/>
        <dsp:cNvSpPr/>
      </dsp:nvSpPr>
      <dsp:spPr>
        <a:xfrm>
          <a:off x="5359788" y="2715577"/>
          <a:ext cx="2348300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MDIC + ICLEI </a:t>
          </a:r>
          <a:endParaRPr lang="pt-BR" sz="24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implantação do PLS</a:t>
          </a:r>
          <a:endParaRPr lang="pt-BR" sz="2000" b="1" kern="1200" dirty="0"/>
        </a:p>
      </dsp:txBody>
      <dsp:txXfrm>
        <a:off x="5359788" y="2715577"/>
        <a:ext cx="2348300" cy="1810385"/>
      </dsp:txXfrm>
    </dsp:sp>
    <dsp:sp modelId="{2AE98FF9-D51F-45E1-B561-34721156F4DE}">
      <dsp:nvSpPr>
        <dsp:cNvPr id="0" name=""/>
        <dsp:cNvSpPr/>
      </dsp:nvSpPr>
      <dsp:spPr>
        <a:xfrm>
          <a:off x="6307641" y="2036683"/>
          <a:ext cx="452596" cy="452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F0521-1619-47E4-992E-0948C3952951}">
      <dsp:nvSpPr>
        <dsp:cNvPr id="0" name=""/>
        <dsp:cNvSpPr/>
      </dsp:nvSpPr>
      <dsp:spPr>
        <a:xfrm>
          <a:off x="2129441" y="3548856"/>
          <a:ext cx="3693033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A9E23-9A8F-4773-9474-2AA42874D7E2}">
      <dsp:nvSpPr>
        <dsp:cNvPr id="0" name=""/>
        <dsp:cNvSpPr/>
      </dsp:nvSpPr>
      <dsp:spPr>
        <a:xfrm>
          <a:off x="2129441" y="977106"/>
          <a:ext cx="3693033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A5159-D1A9-4231-AEA1-625A03569223}">
      <dsp:nvSpPr>
        <dsp:cNvPr id="0" name=""/>
        <dsp:cNvSpPr/>
      </dsp:nvSpPr>
      <dsp:spPr>
        <a:xfrm>
          <a:off x="72041" y="205581"/>
          <a:ext cx="4114800" cy="41148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BED9D-19D2-4EDA-B454-361A8FB46917}">
      <dsp:nvSpPr>
        <dsp:cNvPr id="0" name=""/>
        <dsp:cNvSpPr/>
      </dsp:nvSpPr>
      <dsp:spPr>
        <a:xfrm>
          <a:off x="659252" y="1944237"/>
          <a:ext cx="2940376" cy="19259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</a:rPr>
            <a:t>Implantação</a:t>
          </a:r>
          <a:endParaRPr lang="pt-BR" sz="2400" b="1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smtClean="0">
              <a:solidFill>
                <a:schemeClr val="tx1"/>
              </a:solidFill>
            </a:rPr>
            <a:t>Escolha de produtos e serviços emblemáticos</a:t>
          </a:r>
          <a:endParaRPr lang="pt-BR" sz="1800" b="1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Maior impacto ambiental e econômico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59252" y="1944237"/>
        <a:ext cx="2940376" cy="1925981"/>
      </dsp:txXfrm>
    </dsp:sp>
    <dsp:sp modelId="{49D59DCA-F844-47B9-9DD4-99C82E8A992E}">
      <dsp:nvSpPr>
        <dsp:cNvPr id="0" name=""/>
        <dsp:cNvSpPr/>
      </dsp:nvSpPr>
      <dsp:spPr>
        <a:xfrm>
          <a:off x="5050949" y="205581"/>
          <a:ext cx="1543050" cy="15430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E9EBA-C57B-417A-BC1A-9BFF3C91C8E3}">
      <dsp:nvSpPr>
        <dsp:cNvPr id="0" name=""/>
        <dsp:cNvSpPr/>
      </dsp:nvSpPr>
      <dsp:spPr>
        <a:xfrm>
          <a:off x="6593999" y="205581"/>
          <a:ext cx="1563559" cy="154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Documento impresso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x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Documento digital</a:t>
          </a:r>
          <a:endParaRPr lang="pt-BR" sz="2000" b="1" kern="1200" dirty="0"/>
        </a:p>
      </dsp:txBody>
      <dsp:txXfrm>
        <a:off x="6593999" y="205581"/>
        <a:ext cx="1563559" cy="1543050"/>
      </dsp:txXfrm>
    </dsp:sp>
    <dsp:sp modelId="{9DB55049-C430-4D1D-9E61-8728D716150C}">
      <dsp:nvSpPr>
        <dsp:cNvPr id="0" name=""/>
        <dsp:cNvSpPr/>
      </dsp:nvSpPr>
      <dsp:spPr>
        <a:xfrm>
          <a:off x="5050949" y="2777331"/>
          <a:ext cx="1543050" cy="15430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ABD69-1B65-445D-A332-8CEC26E8D5FD}">
      <dsp:nvSpPr>
        <dsp:cNvPr id="0" name=""/>
        <dsp:cNvSpPr/>
      </dsp:nvSpPr>
      <dsp:spPr>
        <a:xfrm>
          <a:off x="6593999" y="2777331"/>
          <a:ext cx="1467504" cy="154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Serviços de impressão</a:t>
          </a:r>
          <a:endParaRPr lang="pt-BR" sz="2000" b="1" kern="1200" dirty="0"/>
        </a:p>
      </dsp:txBody>
      <dsp:txXfrm>
        <a:off x="6593999" y="2777331"/>
        <a:ext cx="1467504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58BEF5A-D6EF-447B-B64A-4B65264D2449}" type="datetimeFigureOut">
              <a:rPr lang="pt-BR"/>
              <a:pPr>
                <a:defRPr/>
              </a:pPr>
              <a:t>26/08/2014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002E1AF-E838-4335-B7FA-659251BB07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89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C4F5FD-03B2-4F95-8F36-06B68CB9B529}" type="slidenum">
              <a:rPr lang="pt-BR" alt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 nº 10/2012 (SLTI/MPOG)</a:t>
            </a:r>
          </a:p>
          <a:p>
            <a:pPr lvl="1"/>
            <a:r>
              <a:rPr lang="pt-BR" dirty="0" smtClean="0"/>
              <a:t>desenvolvimento dos Planos de Gestão de Logística Sustentável (PLS) para os órgãos federais</a:t>
            </a:r>
          </a:p>
          <a:p>
            <a:r>
              <a:rPr lang="pt-BR" dirty="0" smtClean="0"/>
              <a:t>Ministério do Desenvolvimento, Indústria e Comércio Exterior (MDIC) fez o seu PLS</a:t>
            </a:r>
          </a:p>
          <a:p>
            <a:r>
              <a:rPr lang="pt-BR" dirty="0" smtClean="0"/>
              <a:t>ICLEI fez recomendações</a:t>
            </a:r>
          </a:p>
          <a:p>
            <a:r>
              <a:rPr lang="pt-BR" dirty="0" smtClean="0"/>
              <a:t>MDIC + ICLEI = implantação do PLS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2E1AF-E838-4335-B7FA-659251BB077D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89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0C96E2-5362-47A6-B679-B6DD828E24D5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DA04C2-D5C5-44E9-8DAC-B2E247763B0F}" type="slidenum">
              <a:rPr lang="en-US" altLang="pt-BR" sz="1200">
                <a:latin typeface="Times New Roman" pitchFamily="18" charset="0"/>
              </a:rPr>
              <a:pPr algn="r"/>
              <a:t>15</a:t>
            </a:fld>
            <a:endParaRPr lang="en-US" altLang="pt-BR" sz="1200">
              <a:latin typeface="Times New Roman" pitchFamily="18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E0CA-C098-4335-99ED-36D0C80BF9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3422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3F76-6026-4EAC-A663-321DF3F816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3652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57400" cy="57499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19800" cy="57499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B0826-82D5-4371-B02A-E4ECB469BB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8732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127875" cy="8540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C158-A910-40C1-AA62-51698C9356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506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254685"/>
            <a:ext cx="7127875" cy="854075"/>
          </a:xfrm>
        </p:spPr>
        <p:txBody>
          <a:bodyPr/>
          <a:lstStyle>
            <a:lvl1pPr>
              <a:defRPr sz="2800">
                <a:solidFill>
                  <a:srgbClr val="FF9900"/>
                </a:solidFill>
                <a:effectLst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E6D7-4C7C-44DE-8205-47C4749C3F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348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FE9F-B92C-4613-BFCC-13A84A9CE4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4109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4F18-7937-4C0B-82E5-8F59ED1C07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194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190F-86DE-4612-AA7E-28662790C1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43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7FC5-07FD-4CE5-8BE3-CC3F7FC939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5157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72C0-DDD8-4DFD-A991-F9F641F25F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8401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E982-E8A7-4E84-B066-EFEFE1A622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550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E6E1-9821-47A9-A21C-8D4488DC80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2780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127875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9DC8D93-05A4-48F6-AC0A-069DFD7501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11188" y="692150"/>
            <a:ext cx="650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771775" y="5876925"/>
            <a:ext cx="2663825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GB" b="1">
              <a:solidFill>
                <a:srgbClr val="009999"/>
              </a:solidFill>
              <a:latin typeface="Garamond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723063"/>
            <a:ext cx="91408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50825" y="476250"/>
            <a:ext cx="346075" cy="346075"/>
          </a:xfrm>
          <a:prstGeom prst="flowChartConnector">
            <a:avLst/>
          </a:prstGeom>
          <a:solidFill>
            <a:srgbClr val="FFDD4B"/>
          </a:solidFill>
          <a:ln w="9525">
            <a:solidFill>
              <a:srgbClr val="FFDD4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CC66"/>
              </a:solidFill>
            </a:endParaRPr>
          </a:p>
        </p:txBody>
      </p:sp>
      <p:pic>
        <p:nvPicPr>
          <p:cNvPr id="2060" name="Picture 12" descr="ICLEI_Logo_PortCMYK300dpi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547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lei.org/lacs/portugue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" y="2130425"/>
            <a:ext cx="9140825" cy="147002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3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Compras Públicas Sustentáveis e Inovação</a:t>
            </a:r>
            <a:endParaRPr lang="pt-BR" sz="3800" b="0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1" lang="de-DE" altLang="pt-BR" sz="1600" b="1" dirty="0" smtClean="0">
                <a:latin typeface="Tahoma" pitchFamily="34" charset="0"/>
              </a:rPr>
              <a:t>Fabiana Barbi</a:t>
            </a:r>
          </a:p>
          <a:p>
            <a:pPr eaLnBrk="1" hangingPunct="1">
              <a:lnSpc>
                <a:spcPct val="80000"/>
              </a:lnSpc>
            </a:pPr>
            <a:r>
              <a:rPr kumimoji="1" lang="de-DE" altLang="pt-BR" sz="1600" b="1" dirty="0" smtClean="0">
                <a:latin typeface="Tahoma" pitchFamily="34" charset="0"/>
              </a:rPr>
              <a:t>Consultora Associada</a:t>
            </a:r>
          </a:p>
          <a:p>
            <a:pPr eaLnBrk="1" hangingPunct="1">
              <a:lnSpc>
                <a:spcPct val="80000"/>
              </a:lnSpc>
            </a:pPr>
            <a:endParaRPr kumimoji="1" lang="de-DE" altLang="pt-BR" sz="1600" b="1" dirty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kumimoji="1" lang="de-DE" altLang="pt-BR" sz="16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de-DE" altLang="pt-BR" sz="1600" b="1" dirty="0" smtClean="0">
                <a:latin typeface="Tahoma" pitchFamily="34" charset="0"/>
              </a:rPr>
              <a:t>Brasília</a:t>
            </a:r>
          </a:p>
          <a:p>
            <a:pPr eaLnBrk="1" hangingPunct="1">
              <a:lnSpc>
                <a:spcPct val="80000"/>
              </a:lnSpc>
            </a:pPr>
            <a:r>
              <a:rPr kumimoji="1" lang="de-DE" altLang="pt-BR" sz="1600" b="1" dirty="0" smtClean="0">
                <a:latin typeface="Tahoma" pitchFamily="34" charset="0"/>
              </a:rPr>
              <a:t>28 de agosto de 2014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755650" y="476250"/>
            <a:ext cx="650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723063"/>
            <a:ext cx="91408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250825" y="476250"/>
            <a:ext cx="346075" cy="346075"/>
          </a:xfrm>
          <a:prstGeom prst="flowChartConnector">
            <a:avLst/>
          </a:prstGeom>
          <a:solidFill>
            <a:srgbClr val="FFDD4B"/>
          </a:solidFill>
          <a:ln w="9525">
            <a:solidFill>
              <a:srgbClr val="FFDD4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CC66"/>
              </a:solidFill>
            </a:endParaRPr>
          </a:p>
        </p:txBody>
      </p:sp>
      <p:pic>
        <p:nvPicPr>
          <p:cNvPr id="4104" name="Picture 9" descr="ICLEI_Logo_PortCMYK300dp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547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04" y="5589588"/>
            <a:ext cx="17272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m 9" descr="C:\Users\usuario\AppData\Local\Temp\inovaOK_we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667" y="5733256"/>
            <a:ext cx="1600921" cy="8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5901777"/>
            <a:ext cx="4572000" cy="6955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pt-BR" altLang="pt-BR" sz="1400" b="1" kern="0" dirty="0">
                <a:solidFill>
                  <a:srgbClr val="000000"/>
                </a:solidFill>
                <a:latin typeface="Tahoma" pitchFamily="34" charset="0"/>
                <a:cs typeface="Arial"/>
              </a:rPr>
              <a:t>ICLEI – Governos Locais pela Sustentabilidade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pt-BR" altLang="pt-BR" sz="1400" b="1" kern="0" dirty="0">
                <a:solidFill>
                  <a:srgbClr val="000000"/>
                </a:solidFill>
                <a:latin typeface="Tahoma" pitchFamily="34" charset="0"/>
                <a:cs typeface="Arial"/>
              </a:rPr>
              <a:t>Secretariado para América do Sul (SAMS)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kumimoji="1" lang="de-DE" altLang="pt-BR" sz="1400" b="1" kern="0" dirty="0" smtClean="0">
                <a:solidFill>
                  <a:srgbClr val="000000"/>
                </a:solidFill>
                <a:latin typeface="Tahoma" pitchFamily="34" charset="0"/>
                <a:cs typeface="Arial"/>
                <a:hlinkClick r:id="rId8"/>
              </a:rPr>
              <a:t>www.iclei.org/sams/portugues</a:t>
            </a:r>
            <a:endParaRPr kumimoji="1" lang="de-DE" altLang="pt-BR" sz="1400" b="1" kern="0" dirty="0">
              <a:solidFill>
                <a:srgbClr val="000000"/>
              </a:solidFill>
              <a:latin typeface="Tahoma" pitchFamily="34" charset="0"/>
              <a:cs typeface="Arial"/>
            </a:endParaRPr>
          </a:p>
        </p:txBody>
      </p:sp>
      <p:sp>
        <p:nvSpPr>
          <p:cNvPr id="2" name="AutoShape 2" descr="Displaying seminario compras sustentave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388" y="280993"/>
            <a:ext cx="4975224" cy="15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83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9900"/>
                </a:solidFill>
                <a:effectLst/>
              </a:rPr>
              <a:t>Caso Prático</a:t>
            </a:r>
            <a:br>
              <a:rPr lang="pt-BR" dirty="0" smtClean="0">
                <a:solidFill>
                  <a:srgbClr val="FF9900"/>
                </a:solidFill>
                <a:effectLst/>
              </a:rPr>
            </a:br>
            <a:endParaRPr lang="pt-BR" dirty="0">
              <a:solidFill>
                <a:srgbClr val="FF9900"/>
              </a:solidFill>
              <a:effectLst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74047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74047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15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342677"/>
            <a:ext cx="7208340" cy="854075"/>
          </a:xfrm>
        </p:spPr>
        <p:txBody>
          <a:bodyPr/>
          <a:lstStyle/>
          <a:p>
            <a:r>
              <a:rPr lang="pt-BR" dirty="0" smtClean="0"/>
              <a:t>Projeto</a:t>
            </a:r>
            <a:br>
              <a:rPr lang="pt-BR" dirty="0" smtClean="0"/>
            </a:br>
            <a:r>
              <a:rPr lang="pt-BR" dirty="0" smtClean="0"/>
              <a:t>“Compras </a:t>
            </a:r>
            <a:r>
              <a:rPr lang="pt-BR" dirty="0"/>
              <a:t>Sustentáveis pela Inovação e por uma Economia Verde e </a:t>
            </a:r>
            <a:r>
              <a:rPr lang="pt-BR" dirty="0" smtClean="0"/>
              <a:t>Inclusiva”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42608"/>
              </p:ext>
            </p:extLst>
          </p:nvPr>
        </p:nvGraphicFramePr>
        <p:xfrm>
          <a:off x="468313" y="1628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74047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74047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7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342677"/>
            <a:ext cx="7208340" cy="854075"/>
          </a:xfrm>
        </p:spPr>
        <p:txBody>
          <a:bodyPr/>
          <a:lstStyle/>
          <a:p>
            <a:r>
              <a:rPr lang="pt-BR" dirty="0" smtClean="0"/>
              <a:t>Projeto</a:t>
            </a:r>
            <a:br>
              <a:rPr lang="pt-BR" dirty="0" smtClean="0"/>
            </a:br>
            <a:r>
              <a:rPr lang="pt-BR" dirty="0" smtClean="0"/>
              <a:t>“Compras </a:t>
            </a:r>
            <a:r>
              <a:rPr lang="pt-BR" dirty="0"/>
              <a:t>Sustentáveis pela Inovação e por uma Economia Verde e </a:t>
            </a:r>
            <a:r>
              <a:rPr lang="pt-BR" dirty="0" smtClean="0"/>
              <a:t>Inclusiva”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32170"/>
              </p:ext>
            </p:extLst>
          </p:nvPr>
        </p:nvGraphicFramePr>
        <p:xfrm>
          <a:off x="468312" y="2215405"/>
          <a:ext cx="856818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74047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74047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504115"/>
            <a:ext cx="1670521" cy="235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379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342677"/>
            <a:ext cx="7208340" cy="854075"/>
          </a:xfrm>
        </p:spPr>
        <p:txBody>
          <a:bodyPr/>
          <a:lstStyle/>
          <a:p>
            <a:r>
              <a:rPr lang="pt-BR" dirty="0" smtClean="0"/>
              <a:t>Projeto</a:t>
            </a:r>
            <a:br>
              <a:rPr lang="pt-BR" dirty="0" smtClean="0"/>
            </a:br>
            <a:r>
              <a:rPr lang="pt-BR" dirty="0" smtClean="0"/>
              <a:t>“Compras </a:t>
            </a:r>
            <a:r>
              <a:rPr lang="pt-BR" dirty="0"/>
              <a:t>Sustentáveis pela Inovação e por uma Economia Verde e </a:t>
            </a:r>
            <a:r>
              <a:rPr lang="pt-BR" dirty="0" smtClean="0"/>
              <a:t>Inclusiva”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23154"/>
              </p:ext>
            </p:extLst>
          </p:nvPr>
        </p:nvGraphicFramePr>
        <p:xfrm>
          <a:off x="468313" y="1628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74047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74047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42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pt-BR" dirty="0" smtClean="0"/>
          </a:p>
          <a:p>
            <a:r>
              <a:rPr lang="pt-BR" b="1" dirty="0" smtClean="0"/>
              <a:t>Avaliação </a:t>
            </a:r>
            <a:r>
              <a:rPr lang="pt-BR" b="1" dirty="0"/>
              <a:t>de Ciclo de Vida e Pegada de </a:t>
            </a:r>
            <a:r>
              <a:rPr lang="pt-BR" b="1" dirty="0" smtClean="0"/>
              <a:t>Carbono</a:t>
            </a:r>
          </a:p>
          <a:p>
            <a:pPr marL="400050" lvl="1" indent="0">
              <a:buNone/>
            </a:pPr>
            <a:r>
              <a:rPr lang="pt-BR" dirty="0" smtClean="0"/>
              <a:t>Gabriela </a:t>
            </a:r>
            <a:r>
              <a:rPr lang="pt-BR" dirty="0" err="1"/>
              <a:t>Alem</a:t>
            </a:r>
            <a:r>
              <a:rPr lang="pt-BR" dirty="0"/>
              <a:t> </a:t>
            </a:r>
            <a:r>
              <a:rPr lang="pt-BR" dirty="0" smtClean="0"/>
              <a:t>e Ricardo </a:t>
            </a:r>
            <a:r>
              <a:rPr lang="pt-BR" dirty="0" err="1" smtClean="0"/>
              <a:t>Dinato</a:t>
            </a:r>
            <a:r>
              <a:rPr lang="pt-BR" dirty="0" smtClean="0"/>
              <a:t> </a:t>
            </a:r>
          </a:p>
          <a:p>
            <a:pPr marL="400050" lvl="1" indent="0">
              <a:buNone/>
            </a:pPr>
            <a:r>
              <a:rPr lang="pt-BR" dirty="0" smtClean="0"/>
              <a:t>(Centro </a:t>
            </a:r>
            <a:r>
              <a:rPr lang="pt-BR" dirty="0"/>
              <a:t>de Estudos em Sustentabilidade - </a:t>
            </a:r>
            <a:r>
              <a:rPr lang="pt-BR" dirty="0" err="1"/>
              <a:t>GVces</a:t>
            </a:r>
            <a:r>
              <a:rPr lang="pt-BR" dirty="0"/>
              <a:t>)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74047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74047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11188" y="342677"/>
            <a:ext cx="7208340" cy="854075"/>
          </a:xfrm>
        </p:spPr>
        <p:txBody>
          <a:bodyPr/>
          <a:lstStyle/>
          <a:p>
            <a:r>
              <a:rPr lang="pt-BR" dirty="0" smtClean="0"/>
              <a:t>Projeto</a:t>
            </a:r>
            <a:br>
              <a:rPr lang="pt-BR" dirty="0" smtClean="0"/>
            </a:br>
            <a:r>
              <a:rPr lang="pt-BR" dirty="0" smtClean="0"/>
              <a:t>“Compras </a:t>
            </a:r>
            <a:r>
              <a:rPr lang="pt-BR" dirty="0"/>
              <a:t>Sustentáveis pela Inovação e por uma Economia Verde e </a:t>
            </a:r>
            <a:r>
              <a:rPr lang="pt-BR" dirty="0" smtClean="0"/>
              <a:t>Inclusiva”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1593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ICLEI_Logo_PortCMYK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547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723063"/>
            <a:ext cx="91408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3017961"/>
            <a:ext cx="8229600" cy="3075335"/>
          </a:xfrm>
        </p:spPr>
        <p:txBody>
          <a:bodyPr/>
          <a:lstStyle/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pt-BR" altLang="pt-BR" sz="2000" b="1" dirty="0" smtClean="0"/>
              <a:t>E-mail: </a:t>
            </a: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pt-BR" altLang="pt-BR" sz="2000" b="1" u="sng" dirty="0" smtClean="0"/>
              <a:t>iclei-sams@iclei.org</a:t>
            </a: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endParaRPr kumimoji="1" lang="pt-BR" altLang="pt-BR" sz="20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kumimoji="1" lang="pt-BR" altLang="pt-BR" sz="2000" b="1" dirty="0" smtClean="0">
                <a:latin typeface="Tahoma" pitchFamily="34" charset="0"/>
              </a:rPr>
              <a:t>Website regional:</a:t>
            </a: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kumimoji="1" lang="pt-BR" altLang="pt-BR" sz="2000" b="1" u="sng" dirty="0">
                <a:latin typeface="Tahoma" pitchFamily="34" charset="0"/>
              </a:rPr>
              <a:t>http://</a:t>
            </a:r>
            <a:r>
              <a:rPr kumimoji="1" lang="pt-BR" altLang="pt-BR" sz="2000" b="1" u="sng" dirty="0" smtClean="0">
                <a:latin typeface="Tahoma" pitchFamily="34" charset="0"/>
              </a:rPr>
              <a:t>sams.iclei.org</a:t>
            </a:r>
            <a:endParaRPr kumimoji="1" lang="pt-BR" altLang="pt-BR" sz="20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endParaRPr kumimoji="1" lang="de-DE" altLang="pt-BR" sz="20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kumimoji="1" lang="de-DE" altLang="pt-BR" sz="2000" b="1" dirty="0" smtClean="0">
                <a:latin typeface="Tahoma" pitchFamily="34" charset="0"/>
              </a:rPr>
              <a:t>Website internacional:</a:t>
            </a:r>
            <a:r>
              <a:rPr kumimoji="1" lang="de-DE" altLang="pt-BR" sz="2000" b="1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 </a:t>
            </a:r>
          </a:p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kumimoji="1" lang="de-DE" altLang="pt-BR" sz="2000" b="1" u="sng" dirty="0" smtClean="0">
                <a:solidFill>
                  <a:schemeClr val="tx2"/>
                </a:solidFill>
                <a:latin typeface="Tahoma" pitchFamily="34" charset="0"/>
              </a:rPr>
              <a:t>www.iclei.org</a:t>
            </a:r>
            <a:endParaRPr kumimoji="1" lang="pt-BR" altLang="pt-BR" sz="2000" b="1" u="sng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92825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92825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825" cy="27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smtClean="0"/>
              <a:t>papel do poder público frente ao consumo sustentável e </a:t>
            </a:r>
            <a:r>
              <a:rPr lang="pt-BR" dirty="0" smtClean="0"/>
              <a:t>inovação</a:t>
            </a:r>
            <a:endParaRPr lang="pt-BR" dirty="0"/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6092825"/>
            <a:ext cx="9953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92825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52709"/>
              </p:ext>
            </p:extLst>
          </p:nvPr>
        </p:nvGraphicFramePr>
        <p:xfrm>
          <a:off x="468313" y="1628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15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papel do poder público frente ao consumo sustentável e </a:t>
            </a:r>
            <a:r>
              <a:rPr lang="pt-BR" dirty="0" smtClean="0"/>
              <a:t>inovação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38000"/>
              </p:ext>
            </p:extLst>
          </p:nvPr>
        </p:nvGraphicFramePr>
        <p:xfrm>
          <a:off x="-540568" y="1124745"/>
          <a:ext cx="968456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6092825"/>
            <a:ext cx="9953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92825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9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2825"/>
            <a:ext cx="9953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92825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ítulo 1"/>
          <p:cNvSpPr>
            <a:spLocks noGrp="1"/>
          </p:cNvSpPr>
          <p:nvPr>
            <p:ph type="title"/>
          </p:nvPr>
        </p:nvSpPr>
        <p:spPr>
          <a:xfrm>
            <a:off x="578211" y="116632"/>
            <a:ext cx="7127875" cy="854075"/>
          </a:xfrm>
        </p:spPr>
        <p:txBody>
          <a:bodyPr/>
          <a:lstStyle/>
          <a:p>
            <a:r>
              <a:rPr lang="pt-BR" dirty="0" smtClean="0"/>
              <a:t>Como?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91344"/>
              </p:ext>
            </p:extLst>
          </p:nvPr>
        </p:nvGraphicFramePr>
        <p:xfrm>
          <a:off x="-756592" y="620688"/>
          <a:ext cx="9450536" cy="560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Conector de seta reta 3"/>
          <p:cNvCxnSpPr/>
          <p:nvPr/>
        </p:nvCxnSpPr>
        <p:spPr>
          <a:xfrm flipV="1">
            <a:off x="6659277" y="285293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1547664" y="4653136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438936" y="958404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6533704" y="2276872"/>
            <a:ext cx="2160240" cy="432048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Sustentabilidade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148064" y="476672"/>
            <a:ext cx="2160240" cy="432048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Sustentabilidade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1520" y="5085184"/>
            <a:ext cx="2160240" cy="432048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Sustentabilidade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0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11188" y="254000"/>
            <a:ext cx="7127875" cy="854075"/>
          </a:xfrm>
        </p:spPr>
        <p:txBody>
          <a:bodyPr/>
          <a:lstStyle/>
          <a:p>
            <a:r>
              <a:rPr lang="pt-BR" altLang="pt-BR" dirty="0"/>
              <a:t>Ferramentas para CPS e Inovação</a:t>
            </a:r>
            <a:endParaRPr lang="pt-BR" altLang="pt-BR" dirty="0" smtClean="0"/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08046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altLang="pt-BR" dirty="0" smtClean="0">
                <a:solidFill>
                  <a:schemeClr val="tx2"/>
                </a:solidFill>
              </a:rPr>
              <a:t>Contratações Públicas Sustentáveis</a:t>
            </a:r>
          </a:p>
          <a:p>
            <a:pPr marL="457200" lvl="1" indent="0">
              <a:buNone/>
            </a:pPr>
            <a:r>
              <a:rPr lang="pt-BR" sz="2400" u="sng" dirty="0"/>
              <a:t>http://</a:t>
            </a:r>
            <a:r>
              <a:rPr lang="pt-BR" sz="2400" u="sng" dirty="0" smtClean="0"/>
              <a:t>cpsustentaveis.planejamento.gov.br	</a:t>
            </a:r>
            <a:endParaRPr lang="pt-BR" altLang="pt-BR" sz="2400" u="sng" dirty="0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pt-BR" altLang="pt-BR" sz="2400" u="sng" dirty="0" smtClean="0">
              <a:solidFill>
                <a:schemeClr val="tx2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41" y="6092825"/>
            <a:ext cx="993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5" descr="C:\Users\usuario\AppData\Local\Temp\inovaOK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092825"/>
            <a:ext cx="900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691"/>
            <a:ext cx="92011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64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07504"/>
            <a:ext cx="11302837" cy="81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8598" y="4149080"/>
            <a:ext cx="1777098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89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073131"/>
            <a:ext cx="14919870" cy="83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09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1450" y="-675456"/>
            <a:ext cx="13704210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57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427614"/>
            <a:ext cx="13647615" cy="76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71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314</Words>
  <Application>Microsoft Office PowerPoint</Application>
  <PresentationFormat>Apresentação na tela (4:3)</PresentationFormat>
  <Paragraphs>72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Design padrão</vt:lpstr>
      <vt:lpstr>Compras Públicas Sustentáveis e Inovação</vt:lpstr>
      <vt:lpstr>O papel do poder público frente ao consumo sustentável e inovação</vt:lpstr>
      <vt:lpstr>O papel do poder público frente ao consumo sustentável e inovação</vt:lpstr>
      <vt:lpstr>Como?</vt:lpstr>
      <vt:lpstr>Ferramentas para CPS e Inovação</vt:lpstr>
      <vt:lpstr>Apresentação do PowerPoint</vt:lpstr>
      <vt:lpstr>Apresentação do PowerPoint</vt:lpstr>
      <vt:lpstr>Apresentação do PowerPoint</vt:lpstr>
      <vt:lpstr>Apresentação do PowerPoint</vt:lpstr>
      <vt:lpstr>Caso Prático </vt:lpstr>
      <vt:lpstr>Projeto “Compras Sustentáveis pela Inovação e por uma Economia Verde e Inclusiva”</vt:lpstr>
      <vt:lpstr>Projeto “Compras Sustentáveis pela Inovação e por uma Economia Verde e Inclusiva”</vt:lpstr>
      <vt:lpstr>Projeto “Compras Sustentáveis pela Inovação e por uma Economia Verde e Inclusiva”</vt:lpstr>
      <vt:lpstr>Projeto “Compras Sustentáveis pela Inovação e por uma Economia Verde e Inclusiva”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Projeto: Compras Sustentáveis pela Inovação e por uma Economia Verde e Inclusiva    Parceria: Ministérios do Planejamento, Orçamento e Gestão (MPOG); Desenvolvimento, Indústria e Comércio (MDIC); ICLEI Europa (Centro de Pesquisas em Compras Públicas Sustentáveis) e Centro de Estudos em Sustentabilidade da FGV (EAESP)  Implementador: ICLEI – Governos Locais pela Sustentabilidade  Apoio: Embaixada Britânica de Brasília</dc:title>
  <dc:creator>GAlem2</dc:creator>
  <cp:lastModifiedBy>Fabiana</cp:lastModifiedBy>
  <cp:revision>401</cp:revision>
  <dcterms:created xsi:type="dcterms:W3CDTF">2013-05-16T19:04:05Z</dcterms:created>
  <dcterms:modified xsi:type="dcterms:W3CDTF">2014-08-26T18:51:28Z</dcterms:modified>
</cp:coreProperties>
</file>