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4" r:id="rId4"/>
    <p:sldId id="267" r:id="rId5"/>
    <p:sldId id="268" r:id="rId6"/>
    <p:sldId id="271" r:id="rId7"/>
    <p:sldId id="265" r:id="rId8"/>
    <p:sldId id="273" r:id="rId9"/>
    <p:sldId id="276" r:id="rId10"/>
    <p:sldId id="313" r:id="rId11"/>
    <p:sldId id="274" r:id="rId12"/>
    <p:sldId id="277" r:id="rId13"/>
    <p:sldId id="288" r:id="rId14"/>
    <p:sldId id="283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CC00"/>
    <a:srgbClr val="009999"/>
    <a:srgbClr val="E5E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9B01F9-16B8-4811-8241-B69F1218025A}" type="doc">
      <dgm:prSet loTypeId="urn:microsoft.com/office/officeart/2005/8/layout/v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7B3927FF-971B-46BC-B5D7-580F18EE8B3A}">
      <dgm:prSet phldrT="[Texto]" custT="1"/>
      <dgm:spPr/>
      <dgm:t>
        <a:bodyPr/>
        <a:lstStyle/>
        <a:p>
          <a:r>
            <a:rPr lang="es-MX" sz="2000" b="1" dirty="0" smtClean="0"/>
            <a:t>40% </a:t>
          </a:r>
          <a:r>
            <a:rPr lang="es-MX" sz="2000" dirty="0" smtClean="0"/>
            <a:t>del presupuesto total de las dependencias y entidades</a:t>
          </a:r>
          <a:endParaRPr lang="es-MX" sz="2000" dirty="0"/>
        </a:p>
      </dgm:t>
    </dgm:pt>
    <dgm:pt modelId="{FD79FC30-4905-436B-90CA-900D0BB72925}" type="parTrans" cxnId="{18A9FB86-0C55-432C-A8A8-C4ECCC4BF636}">
      <dgm:prSet/>
      <dgm:spPr/>
      <dgm:t>
        <a:bodyPr/>
        <a:lstStyle/>
        <a:p>
          <a:endParaRPr lang="es-MX" sz="2000"/>
        </a:p>
      </dgm:t>
    </dgm:pt>
    <dgm:pt modelId="{462BD3E1-6F77-4B63-855A-C229E5A7AAB7}" type="sibTrans" cxnId="{18A9FB86-0C55-432C-A8A8-C4ECCC4BF636}">
      <dgm:prSet custT="1"/>
      <dgm:spPr/>
      <dgm:t>
        <a:bodyPr/>
        <a:lstStyle/>
        <a:p>
          <a:endParaRPr lang="es-MX" sz="2000"/>
        </a:p>
      </dgm:t>
    </dgm:pt>
    <dgm:pt modelId="{82126665-8252-4C39-B48B-EF29C8222170}">
      <dgm:prSet custT="1"/>
      <dgm:spPr/>
      <dgm:t>
        <a:bodyPr/>
        <a:lstStyle/>
        <a:p>
          <a:r>
            <a:rPr lang="es-MX" sz="2000" b="1" dirty="0" smtClean="0"/>
            <a:t>24% </a:t>
          </a:r>
          <a:r>
            <a:rPr lang="es-MX" sz="2000" dirty="0" smtClean="0"/>
            <a:t>del Presupuesto de Egresos de la Federación</a:t>
          </a:r>
        </a:p>
      </dgm:t>
    </dgm:pt>
    <dgm:pt modelId="{78D593F7-BBAF-4583-B9C2-D8EF47446239}" type="parTrans" cxnId="{6D1D7788-2097-44AC-9618-6C9AFDE5463C}">
      <dgm:prSet/>
      <dgm:spPr/>
      <dgm:t>
        <a:bodyPr/>
        <a:lstStyle/>
        <a:p>
          <a:endParaRPr lang="es-MX" sz="2000"/>
        </a:p>
      </dgm:t>
    </dgm:pt>
    <dgm:pt modelId="{E60AE2D2-8198-4F93-A605-CF1023C5B2B4}" type="sibTrans" cxnId="{6D1D7788-2097-44AC-9618-6C9AFDE5463C}">
      <dgm:prSet custT="1"/>
      <dgm:spPr/>
      <dgm:t>
        <a:bodyPr/>
        <a:lstStyle/>
        <a:p>
          <a:endParaRPr lang="es-MX" sz="2000"/>
        </a:p>
      </dgm:t>
    </dgm:pt>
    <dgm:pt modelId="{3CC7DAD9-1AC2-48E8-A461-B1A12D632EA2}">
      <dgm:prSet custT="1"/>
      <dgm:spPr/>
      <dgm:t>
        <a:bodyPr/>
        <a:lstStyle/>
        <a:p>
          <a:r>
            <a:rPr lang="es-MX" sz="2000" b="1" dirty="0" smtClean="0"/>
            <a:t>8% </a:t>
          </a:r>
          <a:r>
            <a:rPr lang="es-MX" sz="2000" dirty="0" smtClean="0"/>
            <a:t>del Producto Interno Bruto</a:t>
          </a:r>
          <a:endParaRPr lang="es-MX" sz="2000" dirty="0"/>
        </a:p>
      </dgm:t>
    </dgm:pt>
    <dgm:pt modelId="{01DD412C-D8D8-4C95-ABBB-2AFB06572AED}" type="parTrans" cxnId="{8BF32A13-450E-4183-9ADE-AE94CF9B20FD}">
      <dgm:prSet/>
      <dgm:spPr/>
      <dgm:t>
        <a:bodyPr/>
        <a:lstStyle/>
        <a:p>
          <a:endParaRPr lang="es-MX" sz="2000"/>
        </a:p>
      </dgm:t>
    </dgm:pt>
    <dgm:pt modelId="{CE800E6A-9535-4C7C-A448-95E709B77136}" type="sibTrans" cxnId="{8BF32A13-450E-4183-9ADE-AE94CF9B20FD}">
      <dgm:prSet custT="1"/>
      <dgm:spPr/>
      <dgm:t>
        <a:bodyPr/>
        <a:lstStyle/>
        <a:p>
          <a:endParaRPr lang="es-MX" sz="2000"/>
        </a:p>
      </dgm:t>
    </dgm:pt>
    <dgm:pt modelId="{410266D7-937B-430A-8637-2D0224B3585E}">
      <dgm:prSet custT="1"/>
      <dgm:spPr/>
      <dgm:t>
        <a:bodyPr/>
        <a:lstStyle/>
        <a:p>
          <a:r>
            <a:rPr lang="es-MX" sz="2000" b="0" dirty="0" smtClean="0"/>
            <a:t>Hasta</a:t>
          </a:r>
          <a:r>
            <a:rPr lang="es-MX" sz="2000" b="1" dirty="0" smtClean="0"/>
            <a:t> 1 </a:t>
          </a:r>
          <a:r>
            <a:rPr lang="es-MX" sz="2000" dirty="0" smtClean="0"/>
            <a:t>billón de pesos anuales</a:t>
          </a:r>
          <a:endParaRPr lang="es-MX" sz="2000" dirty="0"/>
        </a:p>
      </dgm:t>
    </dgm:pt>
    <dgm:pt modelId="{BD76B487-8E37-4DAD-84A8-CD88BAED6C7F}" type="parTrans" cxnId="{6188C027-1522-49EE-B369-CC4E81B21E88}">
      <dgm:prSet/>
      <dgm:spPr/>
      <dgm:t>
        <a:bodyPr/>
        <a:lstStyle/>
        <a:p>
          <a:endParaRPr lang="es-MX" sz="2000"/>
        </a:p>
      </dgm:t>
    </dgm:pt>
    <dgm:pt modelId="{78BE9220-B6D4-4ACB-B75D-87B2EB737119}" type="sibTrans" cxnId="{6188C027-1522-49EE-B369-CC4E81B21E88}">
      <dgm:prSet/>
      <dgm:spPr/>
      <dgm:t>
        <a:bodyPr/>
        <a:lstStyle/>
        <a:p>
          <a:endParaRPr lang="es-MX" sz="2000"/>
        </a:p>
      </dgm:t>
    </dgm:pt>
    <dgm:pt modelId="{0CC60ACF-1B02-4C56-84D1-3BD7982A8A83}" type="pres">
      <dgm:prSet presAssocID="{AE9B01F9-16B8-4811-8241-B69F1218025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75E78AB-1702-4F95-ACE1-EFB77F2D2AF8}" type="pres">
      <dgm:prSet presAssocID="{AE9B01F9-16B8-4811-8241-B69F1218025A}" presName="dummyMaxCanvas" presStyleCnt="0">
        <dgm:presLayoutVars/>
      </dgm:prSet>
      <dgm:spPr/>
    </dgm:pt>
    <dgm:pt modelId="{0CD27DD4-4101-4542-BDA5-D2801FDA5F32}" type="pres">
      <dgm:prSet presAssocID="{AE9B01F9-16B8-4811-8241-B69F1218025A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71EE878-B60D-4D5E-BB57-E04C4208536B}" type="pres">
      <dgm:prSet presAssocID="{AE9B01F9-16B8-4811-8241-B69F1218025A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3AD2EE5-3BCF-40E9-A1AE-2B2EAA16558F}" type="pres">
      <dgm:prSet presAssocID="{AE9B01F9-16B8-4811-8241-B69F1218025A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9815116-C7F0-40AE-94AC-6DF8F1D33293}" type="pres">
      <dgm:prSet presAssocID="{AE9B01F9-16B8-4811-8241-B69F1218025A}" presName="FourNodes_4" presStyleLbl="node1" presStyleIdx="3" presStyleCnt="4" custLinFactNeighborY="222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51D39F1-8F47-4F22-9E40-039FBE3CD042}" type="pres">
      <dgm:prSet presAssocID="{AE9B01F9-16B8-4811-8241-B69F1218025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384F743-2E22-4F9D-9D2E-C72C8C72B185}" type="pres">
      <dgm:prSet presAssocID="{AE9B01F9-16B8-4811-8241-B69F1218025A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464D86F-A400-40A2-B824-51F9F9FE47AA}" type="pres">
      <dgm:prSet presAssocID="{AE9B01F9-16B8-4811-8241-B69F1218025A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8D28442-BDD0-4023-86FE-091E97F4A982}" type="pres">
      <dgm:prSet presAssocID="{AE9B01F9-16B8-4811-8241-B69F1218025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1E23A07-1040-46E8-8DFC-64EDC35C55CE}" type="pres">
      <dgm:prSet presAssocID="{AE9B01F9-16B8-4811-8241-B69F1218025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8AB8E17-2074-474D-87C8-65B30E379EC0}" type="pres">
      <dgm:prSet presAssocID="{AE9B01F9-16B8-4811-8241-B69F1218025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6958BE4-473B-4264-B823-5F93DD9E3228}" type="pres">
      <dgm:prSet presAssocID="{AE9B01F9-16B8-4811-8241-B69F1218025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4B05E96-7560-497B-A219-8D8D57938343}" type="presOf" srcId="{E60AE2D2-8198-4F93-A605-CF1023C5B2B4}" destId="{F384F743-2E22-4F9D-9D2E-C72C8C72B185}" srcOrd="0" destOrd="0" presId="urn:microsoft.com/office/officeart/2005/8/layout/vProcess5"/>
    <dgm:cxn modelId="{6D1D7788-2097-44AC-9618-6C9AFDE5463C}" srcId="{AE9B01F9-16B8-4811-8241-B69F1218025A}" destId="{82126665-8252-4C39-B48B-EF29C8222170}" srcOrd="1" destOrd="0" parTransId="{78D593F7-BBAF-4583-B9C2-D8EF47446239}" sibTransId="{E60AE2D2-8198-4F93-A605-CF1023C5B2B4}"/>
    <dgm:cxn modelId="{8BF32A13-450E-4183-9ADE-AE94CF9B20FD}" srcId="{AE9B01F9-16B8-4811-8241-B69F1218025A}" destId="{3CC7DAD9-1AC2-48E8-A461-B1A12D632EA2}" srcOrd="2" destOrd="0" parTransId="{01DD412C-D8D8-4C95-ABBB-2AFB06572AED}" sibTransId="{CE800E6A-9535-4C7C-A448-95E709B77136}"/>
    <dgm:cxn modelId="{85853BEC-EF7F-481A-8369-18C8AA2AB999}" type="presOf" srcId="{82126665-8252-4C39-B48B-EF29C8222170}" destId="{71E23A07-1040-46E8-8DFC-64EDC35C55CE}" srcOrd="1" destOrd="0" presId="urn:microsoft.com/office/officeart/2005/8/layout/vProcess5"/>
    <dgm:cxn modelId="{ED7DF30A-36A9-41B0-B0BD-5B39FF4B7ED1}" type="presOf" srcId="{3CC7DAD9-1AC2-48E8-A461-B1A12D632EA2}" destId="{33AD2EE5-3BCF-40E9-A1AE-2B2EAA16558F}" srcOrd="0" destOrd="0" presId="urn:microsoft.com/office/officeart/2005/8/layout/vProcess5"/>
    <dgm:cxn modelId="{B9534898-136D-4C49-AE09-53C255C3CC14}" type="presOf" srcId="{7B3927FF-971B-46BC-B5D7-580F18EE8B3A}" destId="{78D28442-BDD0-4023-86FE-091E97F4A982}" srcOrd="1" destOrd="0" presId="urn:microsoft.com/office/officeart/2005/8/layout/vProcess5"/>
    <dgm:cxn modelId="{C3E64169-7BE3-400E-BA2B-2DBA05B9E984}" type="presOf" srcId="{410266D7-937B-430A-8637-2D0224B3585E}" destId="{49815116-C7F0-40AE-94AC-6DF8F1D33293}" srcOrd="0" destOrd="0" presId="urn:microsoft.com/office/officeart/2005/8/layout/vProcess5"/>
    <dgm:cxn modelId="{6188C027-1522-49EE-B369-CC4E81B21E88}" srcId="{AE9B01F9-16B8-4811-8241-B69F1218025A}" destId="{410266D7-937B-430A-8637-2D0224B3585E}" srcOrd="3" destOrd="0" parTransId="{BD76B487-8E37-4DAD-84A8-CD88BAED6C7F}" sibTransId="{78BE9220-B6D4-4ACB-B75D-87B2EB737119}"/>
    <dgm:cxn modelId="{BE16AAFD-4AE2-432E-BA4D-6E119281F0FE}" type="presOf" srcId="{CE800E6A-9535-4C7C-A448-95E709B77136}" destId="{D464D86F-A400-40A2-B824-51F9F9FE47AA}" srcOrd="0" destOrd="0" presId="urn:microsoft.com/office/officeart/2005/8/layout/vProcess5"/>
    <dgm:cxn modelId="{896E5E0D-ECE7-479F-B8D4-361ACDC4B467}" type="presOf" srcId="{462BD3E1-6F77-4B63-855A-C229E5A7AAB7}" destId="{551D39F1-8F47-4F22-9E40-039FBE3CD042}" srcOrd="0" destOrd="0" presId="urn:microsoft.com/office/officeart/2005/8/layout/vProcess5"/>
    <dgm:cxn modelId="{18A9FB86-0C55-432C-A8A8-C4ECCC4BF636}" srcId="{AE9B01F9-16B8-4811-8241-B69F1218025A}" destId="{7B3927FF-971B-46BC-B5D7-580F18EE8B3A}" srcOrd="0" destOrd="0" parTransId="{FD79FC30-4905-436B-90CA-900D0BB72925}" sibTransId="{462BD3E1-6F77-4B63-855A-C229E5A7AAB7}"/>
    <dgm:cxn modelId="{05C2969F-7764-4BAD-BD32-5E6D7199CC10}" type="presOf" srcId="{82126665-8252-4C39-B48B-EF29C8222170}" destId="{871EE878-B60D-4D5E-BB57-E04C4208536B}" srcOrd="0" destOrd="0" presId="urn:microsoft.com/office/officeart/2005/8/layout/vProcess5"/>
    <dgm:cxn modelId="{FB26F717-7264-4CCB-9561-98BF6BA9096C}" type="presOf" srcId="{7B3927FF-971B-46BC-B5D7-580F18EE8B3A}" destId="{0CD27DD4-4101-4542-BDA5-D2801FDA5F32}" srcOrd="0" destOrd="0" presId="urn:microsoft.com/office/officeart/2005/8/layout/vProcess5"/>
    <dgm:cxn modelId="{0B1AA88F-A385-4B89-A9AA-6EFAAB378469}" type="presOf" srcId="{3CC7DAD9-1AC2-48E8-A461-B1A12D632EA2}" destId="{38AB8E17-2074-474D-87C8-65B30E379EC0}" srcOrd="1" destOrd="0" presId="urn:microsoft.com/office/officeart/2005/8/layout/vProcess5"/>
    <dgm:cxn modelId="{E867D38F-2A7E-43D5-80D7-ACB8EF85BB68}" type="presOf" srcId="{AE9B01F9-16B8-4811-8241-B69F1218025A}" destId="{0CC60ACF-1B02-4C56-84D1-3BD7982A8A83}" srcOrd="0" destOrd="0" presId="urn:microsoft.com/office/officeart/2005/8/layout/vProcess5"/>
    <dgm:cxn modelId="{8E7AA84F-B15E-4881-90A2-53BCD06B9665}" type="presOf" srcId="{410266D7-937B-430A-8637-2D0224B3585E}" destId="{56958BE4-473B-4264-B823-5F93DD9E3228}" srcOrd="1" destOrd="0" presId="urn:microsoft.com/office/officeart/2005/8/layout/vProcess5"/>
    <dgm:cxn modelId="{045C42FB-F6A0-4F86-B53E-7E107720E7C6}" type="presParOf" srcId="{0CC60ACF-1B02-4C56-84D1-3BD7982A8A83}" destId="{175E78AB-1702-4F95-ACE1-EFB77F2D2AF8}" srcOrd="0" destOrd="0" presId="urn:microsoft.com/office/officeart/2005/8/layout/vProcess5"/>
    <dgm:cxn modelId="{C6C9CBE5-A970-491E-A232-B000F7A519FE}" type="presParOf" srcId="{0CC60ACF-1B02-4C56-84D1-3BD7982A8A83}" destId="{0CD27DD4-4101-4542-BDA5-D2801FDA5F32}" srcOrd="1" destOrd="0" presId="urn:microsoft.com/office/officeart/2005/8/layout/vProcess5"/>
    <dgm:cxn modelId="{3941DE55-7BED-4867-A513-D6A7B4CA8F6C}" type="presParOf" srcId="{0CC60ACF-1B02-4C56-84D1-3BD7982A8A83}" destId="{871EE878-B60D-4D5E-BB57-E04C4208536B}" srcOrd="2" destOrd="0" presId="urn:microsoft.com/office/officeart/2005/8/layout/vProcess5"/>
    <dgm:cxn modelId="{8F4924D4-9BCB-4538-801D-5D945A9B24CD}" type="presParOf" srcId="{0CC60ACF-1B02-4C56-84D1-3BD7982A8A83}" destId="{33AD2EE5-3BCF-40E9-A1AE-2B2EAA16558F}" srcOrd="3" destOrd="0" presId="urn:microsoft.com/office/officeart/2005/8/layout/vProcess5"/>
    <dgm:cxn modelId="{E8065AD9-64A7-4709-85D4-F13BD6C19C8C}" type="presParOf" srcId="{0CC60ACF-1B02-4C56-84D1-3BD7982A8A83}" destId="{49815116-C7F0-40AE-94AC-6DF8F1D33293}" srcOrd="4" destOrd="0" presId="urn:microsoft.com/office/officeart/2005/8/layout/vProcess5"/>
    <dgm:cxn modelId="{87D0C717-DBC3-460B-B8D0-F02E16B0D1C0}" type="presParOf" srcId="{0CC60ACF-1B02-4C56-84D1-3BD7982A8A83}" destId="{551D39F1-8F47-4F22-9E40-039FBE3CD042}" srcOrd="5" destOrd="0" presId="urn:microsoft.com/office/officeart/2005/8/layout/vProcess5"/>
    <dgm:cxn modelId="{678D82B1-4923-4F40-A53F-21CFA2B607E3}" type="presParOf" srcId="{0CC60ACF-1B02-4C56-84D1-3BD7982A8A83}" destId="{F384F743-2E22-4F9D-9D2E-C72C8C72B185}" srcOrd="6" destOrd="0" presId="urn:microsoft.com/office/officeart/2005/8/layout/vProcess5"/>
    <dgm:cxn modelId="{D2B32FC5-FAFA-49EF-B935-2C14127411F8}" type="presParOf" srcId="{0CC60ACF-1B02-4C56-84D1-3BD7982A8A83}" destId="{D464D86F-A400-40A2-B824-51F9F9FE47AA}" srcOrd="7" destOrd="0" presId="urn:microsoft.com/office/officeart/2005/8/layout/vProcess5"/>
    <dgm:cxn modelId="{178BC220-FA0F-4762-A9ED-01FE29A0DEFD}" type="presParOf" srcId="{0CC60ACF-1B02-4C56-84D1-3BD7982A8A83}" destId="{78D28442-BDD0-4023-86FE-091E97F4A982}" srcOrd="8" destOrd="0" presId="urn:microsoft.com/office/officeart/2005/8/layout/vProcess5"/>
    <dgm:cxn modelId="{130DFFF3-29A0-43AF-B369-3E18556AFB2A}" type="presParOf" srcId="{0CC60ACF-1B02-4C56-84D1-3BD7982A8A83}" destId="{71E23A07-1040-46E8-8DFC-64EDC35C55CE}" srcOrd="9" destOrd="0" presId="urn:microsoft.com/office/officeart/2005/8/layout/vProcess5"/>
    <dgm:cxn modelId="{2C0ED05D-E9A6-4B71-B0DD-FAC796FBE226}" type="presParOf" srcId="{0CC60ACF-1B02-4C56-84D1-3BD7982A8A83}" destId="{38AB8E17-2074-474D-87C8-65B30E379EC0}" srcOrd="10" destOrd="0" presId="urn:microsoft.com/office/officeart/2005/8/layout/vProcess5"/>
    <dgm:cxn modelId="{D3F0CC39-7CE7-426D-B0BF-D3C8C1A5CB4B}" type="presParOf" srcId="{0CC60ACF-1B02-4C56-84D1-3BD7982A8A83}" destId="{56958BE4-473B-4264-B823-5F93DD9E3228}" srcOrd="11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BCA3990-C915-471C-BD6A-83AAE4EED90E}" type="doc">
      <dgm:prSet loTypeId="urn:microsoft.com/office/officeart/2009/3/layout/StepUpProcess" loCatId="process" qsTypeId="urn:microsoft.com/office/officeart/2005/8/quickstyle/3d4" qsCatId="3D" csTypeId="urn:microsoft.com/office/officeart/2005/8/colors/accent4_2" csCatId="accent4" phldr="1"/>
      <dgm:spPr/>
    </dgm:pt>
    <dgm:pt modelId="{9CF5AE5F-1A8B-4362-8580-585025BDB31B}">
      <dgm:prSet phldrT="[Texto]" custT="1"/>
      <dgm:spPr/>
      <dgm:t>
        <a:bodyPr/>
        <a:lstStyle/>
        <a:p>
          <a:r>
            <a:rPr lang="es-ES" sz="1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Mayo 2009 </a:t>
          </a:r>
          <a:r>
            <a:rPr lang="es-ES" sz="1400" b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- se reforma el 80% de las Leyes en la materia (LAASSP y LOPSRM,  además del Código Penal y LFRASP)</a:t>
          </a:r>
          <a:endParaRPr lang="es-MX" sz="1400" b="0" dirty="0"/>
        </a:p>
      </dgm:t>
    </dgm:pt>
    <dgm:pt modelId="{9C6A08BD-D622-4CFE-B193-4405216EC7EC}" type="parTrans" cxnId="{E6603280-FDEB-4C9A-B74F-96B614FA9C97}">
      <dgm:prSet/>
      <dgm:spPr/>
      <dgm:t>
        <a:bodyPr/>
        <a:lstStyle/>
        <a:p>
          <a:endParaRPr lang="es-MX" sz="3200" b="0">
            <a:solidFill>
              <a:schemeClr val="tx1"/>
            </a:solidFill>
          </a:endParaRPr>
        </a:p>
      </dgm:t>
    </dgm:pt>
    <dgm:pt modelId="{A9BF13EB-DA37-421B-B857-F07BC74303A0}" type="sibTrans" cxnId="{E6603280-FDEB-4C9A-B74F-96B614FA9C97}">
      <dgm:prSet/>
      <dgm:spPr/>
      <dgm:t>
        <a:bodyPr/>
        <a:lstStyle/>
        <a:p>
          <a:endParaRPr lang="es-MX" sz="3200" b="0">
            <a:solidFill>
              <a:schemeClr val="tx1"/>
            </a:solidFill>
          </a:endParaRPr>
        </a:p>
      </dgm:t>
    </dgm:pt>
    <dgm:pt modelId="{CF642593-2144-42CD-9D75-CA8E3AE9FBCC}">
      <dgm:prSet custT="1"/>
      <dgm:spPr/>
      <dgm:t>
        <a:bodyPr/>
        <a:lstStyle/>
        <a:p>
          <a:r>
            <a:rPr lang="es-ES" sz="1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Julio 2010 </a:t>
          </a:r>
          <a:r>
            <a:rPr lang="es-ES" sz="1400" b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– publicación de los reglamentos de ambas leyes (Adquisiciones y Obras Públicas)</a:t>
          </a:r>
        </a:p>
      </dgm:t>
    </dgm:pt>
    <dgm:pt modelId="{3380AF3B-5AC2-4E10-B67E-42C328DF319C}" type="parTrans" cxnId="{03A23EEB-818C-4130-9CDF-09E00ED9C517}">
      <dgm:prSet/>
      <dgm:spPr/>
      <dgm:t>
        <a:bodyPr/>
        <a:lstStyle/>
        <a:p>
          <a:endParaRPr lang="es-MX" sz="3200" b="0">
            <a:solidFill>
              <a:schemeClr val="tx1"/>
            </a:solidFill>
          </a:endParaRPr>
        </a:p>
      </dgm:t>
    </dgm:pt>
    <dgm:pt modelId="{5032FA09-04B3-4D04-970E-466059EBD6F6}" type="sibTrans" cxnId="{03A23EEB-818C-4130-9CDF-09E00ED9C517}">
      <dgm:prSet/>
      <dgm:spPr/>
      <dgm:t>
        <a:bodyPr/>
        <a:lstStyle/>
        <a:p>
          <a:endParaRPr lang="es-MX" sz="3200" b="0">
            <a:solidFill>
              <a:schemeClr val="tx1"/>
            </a:solidFill>
          </a:endParaRPr>
        </a:p>
      </dgm:t>
    </dgm:pt>
    <dgm:pt modelId="{365CB424-30CB-4488-8C8B-8D5295F3BBB9}">
      <dgm:prSet custT="1"/>
      <dgm:spPr/>
      <dgm:t>
        <a:bodyPr/>
        <a:lstStyle/>
        <a:p>
          <a:r>
            <a:rPr lang="es-ES" sz="1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Septiembre 2010 </a:t>
          </a:r>
          <a:r>
            <a:rPr lang="es-ES" sz="1400" b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–Emisión de Lineamientos (1- PBL, 2- evaluación puntos o porcentajes, 3- reducción de garantías, 4- agilidad para pago a proveedores, 5- modalidad OSD y 6- precio de servicios para infraestructura)</a:t>
          </a:r>
        </a:p>
      </dgm:t>
    </dgm:pt>
    <dgm:pt modelId="{4ACE038E-3FFB-48DE-B7FD-C32698C60ACB}" type="parTrans" cxnId="{1D3B438B-9683-4581-879C-68671EA6A5C0}">
      <dgm:prSet/>
      <dgm:spPr/>
      <dgm:t>
        <a:bodyPr/>
        <a:lstStyle/>
        <a:p>
          <a:endParaRPr lang="es-MX" sz="3200" b="0">
            <a:solidFill>
              <a:schemeClr val="tx1"/>
            </a:solidFill>
          </a:endParaRPr>
        </a:p>
      </dgm:t>
    </dgm:pt>
    <dgm:pt modelId="{4C40DDCF-6080-4FC0-A26B-0080A8B5A5FE}" type="sibTrans" cxnId="{1D3B438B-9683-4581-879C-68671EA6A5C0}">
      <dgm:prSet/>
      <dgm:spPr/>
      <dgm:t>
        <a:bodyPr/>
        <a:lstStyle/>
        <a:p>
          <a:endParaRPr lang="es-MX" sz="3200" b="0">
            <a:solidFill>
              <a:schemeClr val="tx1"/>
            </a:solidFill>
          </a:endParaRPr>
        </a:p>
      </dgm:t>
    </dgm:pt>
    <dgm:pt modelId="{2AB42501-9CF7-4001-BD91-1D44DA2D88FB}">
      <dgm:prSet custT="1"/>
      <dgm:spPr/>
      <dgm:t>
        <a:bodyPr/>
        <a:lstStyle/>
        <a:p>
          <a:r>
            <a:rPr lang="es-ES" sz="1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2011 y 2012 </a:t>
          </a:r>
          <a:r>
            <a:rPr lang="es-ES" sz="1400" b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- Actualización de los Manuales de Aplicación General (Adquisiciones y para Obras Públicas)</a:t>
          </a:r>
        </a:p>
        <a:p>
          <a:endParaRPr lang="es-ES" sz="1400" b="0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  <a:p>
          <a:r>
            <a:rPr lang="es-ES" sz="1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2012: Ley Asociaciones Público Privadas</a:t>
          </a:r>
        </a:p>
      </dgm:t>
    </dgm:pt>
    <dgm:pt modelId="{0FB5431B-2971-4CDF-9ACF-4F780045FB3A}" type="parTrans" cxnId="{27999A9D-2BD7-4D71-ADD0-009D0915EBE6}">
      <dgm:prSet/>
      <dgm:spPr/>
      <dgm:t>
        <a:bodyPr/>
        <a:lstStyle/>
        <a:p>
          <a:endParaRPr lang="es-MX" sz="1600" b="0">
            <a:solidFill>
              <a:schemeClr val="tx1"/>
            </a:solidFill>
          </a:endParaRPr>
        </a:p>
      </dgm:t>
    </dgm:pt>
    <dgm:pt modelId="{85BF6ABD-EE02-47A2-B341-BA8C759EF4EA}" type="sibTrans" cxnId="{27999A9D-2BD7-4D71-ADD0-009D0915EBE6}">
      <dgm:prSet/>
      <dgm:spPr/>
      <dgm:t>
        <a:bodyPr/>
        <a:lstStyle/>
        <a:p>
          <a:endParaRPr lang="es-MX" sz="1600" b="0">
            <a:solidFill>
              <a:schemeClr val="tx1"/>
            </a:solidFill>
          </a:endParaRPr>
        </a:p>
      </dgm:t>
    </dgm:pt>
    <dgm:pt modelId="{6D8FD78C-11E5-4178-80C1-7900947233DF}" type="pres">
      <dgm:prSet presAssocID="{5BCA3990-C915-471C-BD6A-83AAE4EED90E}" presName="rootnode" presStyleCnt="0">
        <dgm:presLayoutVars>
          <dgm:chMax/>
          <dgm:chPref/>
          <dgm:dir/>
          <dgm:animLvl val="lvl"/>
        </dgm:presLayoutVars>
      </dgm:prSet>
      <dgm:spPr/>
    </dgm:pt>
    <dgm:pt modelId="{2C24DC38-2987-4AAA-B149-A6F513325716}" type="pres">
      <dgm:prSet presAssocID="{9CF5AE5F-1A8B-4362-8580-585025BDB31B}" presName="composite" presStyleCnt="0"/>
      <dgm:spPr/>
    </dgm:pt>
    <dgm:pt modelId="{45C77B4A-C2D9-441A-BA3E-AB5FB2A10C95}" type="pres">
      <dgm:prSet presAssocID="{9CF5AE5F-1A8B-4362-8580-585025BDB31B}" presName="LShape" presStyleLbl="alignNode1" presStyleIdx="0" presStyleCnt="7"/>
      <dgm:spPr/>
    </dgm:pt>
    <dgm:pt modelId="{A17AFDC4-DBF7-40B8-A4B4-89596FFA0466}" type="pres">
      <dgm:prSet presAssocID="{9CF5AE5F-1A8B-4362-8580-585025BDB31B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1B879C1-B58F-498C-A940-9D41B3FEEB1B}" type="pres">
      <dgm:prSet presAssocID="{9CF5AE5F-1A8B-4362-8580-585025BDB31B}" presName="Triangle" presStyleLbl="alignNode1" presStyleIdx="1" presStyleCnt="7"/>
      <dgm:spPr/>
    </dgm:pt>
    <dgm:pt modelId="{CBED7802-B36F-4C11-B400-C231BF3F1D1E}" type="pres">
      <dgm:prSet presAssocID="{A9BF13EB-DA37-421B-B857-F07BC74303A0}" presName="sibTrans" presStyleCnt="0"/>
      <dgm:spPr/>
    </dgm:pt>
    <dgm:pt modelId="{84BEED17-2E11-49A3-8872-66288798FE6A}" type="pres">
      <dgm:prSet presAssocID="{A9BF13EB-DA37-421B-B857-F07BC74303A0}" presName="space" presStyleCnt="0"/>
      <dgm:spPr/>
    </dgm:pt>
    <dgm:pt modelId="{F43D168B-0030-49F1-ACD9-BDF3BD03F815}" type="pres">
      <dgm:prSet presAssocID="{CF642593-2144-42CD-9D75-CA8E3AE9FBCC}" presName="composite" presStyleCnt="0"/>
      <dgm:spPr/>
    </dgm:pt>
    <dgm:pt modelId="{01C65913-23F3-45DE-B7FE-D5E71E8972DD}" type="pres">
      <dgm:prSet presAssocID="{CF642593-2144-42CD-9D75-CA8E3AE9FBCC}" presName="LShape" presStyleLbl="alignNode1" presStyleIdx="2" presStyleCnt="7"/>
      <dgm:spPr/>
    </dgm:pt>
    <dgm:pt modelId="{0F99B1DF-AB3A-4BB3-AFC0-11E66115455E}" type="pres">
      <dgm:prSet presAssocID="{CF642593-2144-42CD-9D75-CA8E3AE9FBCC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28DE79A-90DE-486E-9F8A-121001CE94FB}" type="pres">
      <dgm:prSet presAssocID="{CF642593-2144-42CD-9D75-CA8E3AE9FBCC}" presName="Triangle" presStyleLbl="alignNode1" presStyleIdx="3" presStyleCnt="7"/>
      <dgm:spPr/>
    </dgm:pt>
    <dgm:pt modelId="{AED0E3C2-390A-4C46-909B-25E94DC927B5}" type="pres">
      <dgm:prSet presAssocID="{5032FA09-04B3-4D04-970E-466059EBD6F6}" presName="sibTrans" presStyleCnt="0"/>
      <dgm:spPr/>
    </dgm:pt>
    <dgm:pt modelId="{49C13E9D-49FE-4DFF-86BC-C90F471D72D9}" type="pres">
      <dgm:prSet presAssocID="{5032FA09-04B3-4D04-970E-466059EBD6F6}" presName="space" presStyleCnt="0"/>
      <dgm:spPr/>
    </dgm:pt>
    <dgm:pt modelId="{C3D9A638-EA40-4FBC-B6BF-CB2D6F1CBF3E}" type="pres">
      <dgm:prSet presAssocID="{365CB424-30CB-4488-8C8B-8D5295F3BBB9}" presName="composite" presStyleCnt="0"/>
      <dgm:spPr/>
    </dgm:pt>
    <dgm:pt modelId="{F5C0B080-646B-412D-8D55-0D0CE1DE0245}" type="pres">
      <dgm:prSet presAssocID="{365CB424-30CB-4488-8C8B-8D5295F3BBB9}" presName="LShape" presStyleLbl="alignNode1" presStyleIdx="4" presStyleCnt="7"/>
      <dgm:spPr/>
    </dgm:pt>
    <dgm:pt modelId="{F30F8976-7058-403D-BE85-802BD4E0154D}" type="pres">
      <dgm:prSet presAssocID="{365CB424-30CB-4488-8C8B-8D5295F3BBB9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EF3A14A-A552-42E2-892C-CA51037646D8}" type="pres">
      <dgm:prSet presAssocID="{365CB424-30CB-4488-8C8B-8D5295F3BBB9}" presName="Triangle" presStyleLbl="alignNode1" presStyleIdx="5" presStyleCnt="7"/>
      <dgm:spPr/>
    </dgm:pt>
    <dgm:pt modelId="{BF11B7B0-0E1A-4C94-AB9E-7EE8A270AC1E}" type="pres">
      <dgm:prSet presAssocID="{4C40DDCF-6080-4FC0-A26B-0080A8B5A5FE}" presName="sibTrans" presStyleCnt="0"/>
      <dgm:spPr/>
    </dgm:pt>
    <dgm:pt modelId="{21FFAB60-83A2-4584-9987-A0B039AC24AF}" type="pres">
      <dgm:prSet presAssocID="{4C40DDCF-6080-4FC0-A26B-0080A8B5A5FE}" presName="space" presStyleCnt="0"/>
      <dgm:spPr/>
    </dgm:pt>
    <dgm:pt modelId="{BB1714D9-453E-42BB-AABE-F880A47CD92C}" type="pres">
      <dgm:prSet presAssocID="{2AB42501-9CF7-4001-BD91-1D44DA2D88FB}" presName="composite" presStyleCnt="0"/>
      <dgm:spPr/>
    </dgm:pt>
    <dgm:pt modelId="{9B261E7C-1DC9-4576-AB99-82B493FA9B3C}" type="pres">
      <dgm:prSet presAssocID="{2AB42501-9CF7-4001-BD91-1D44DA2D88FB}" presName="LShape" presStyleLbl="alignNode1" presStyleIdx="6" presStyleCnt="7"/>
      <dgm:spPr/>
    </dgm:pt>
    <dgm:pt modelId="{BB4C9304-192B-4F1F-BFAA-69A51952EE11}" type="pres">
      <dgm:prSet presAssocID="{2AB42501-9CF7-4001-BD91-1D44DA2D88FB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617C0CE-5087-481D-8231-0D9F82AE082B}" type="presOf" srcId="{2AB42501-9CF7-4001-BD91-1D44DA2D88FB}" destId="{BB4C9304-192B-4F1F-BFAA-69A51952EE11}" srcOrd="0" destOrd="0" presId="urn:microsoft.com/office/officeart/2009/3/layout/StepUpProcess"/>
    <dgm:cxn modelId="{03A23EEB-818C-4130-9CDF-09E00ED9C517}" srcId="{5BCA3990-C915-471C-BD6A-83AAE4EED90E}" destId="{CF642593-2144-42CD-9D75-CA8E3AE9FBCC}" srcOrd="1" destOrd="0" parTransId="{3380AF3B-5AC2-4E10-B67E-42C328DF319C}" sibTransId="{5032FA09-04B3-4D04-970E-466059EBD6F6}"/>
    <dgm:cxn modelId="{27BF7DEA-4A4C-4632-A5A3-E7C65368BC84}" type="presOf" srcId="{5BCA3990-C915-471C-BD6A-83AAE4EED90E}" destId="{6D8FD78C-11E5-4178-80C1-7900947233DF}" srcOrd="0" destOrd="0" presId="urn:microsoft.com/office/officeart/2009/3/layout/StepUpProcess"/>
    <dgm:cxn modelId="{1D3B438B-9683-4581-879C-68671EA6A5C0}" srcId="{5BCA3990-C915-471C-BD6A-83AAE4EED90E}" destId="{365CB424-30CB-4488-8C8B-8D5295F3BBB9}" srcOrd="2" destOrd="0" parTransId="{4ACE038E-3FFB-48DE-B7FD-C32698C60ACB}" sibTransId="{4C40DDCF-6080-4FC0-A26B-0080A8B5A5FE}"/>
    <dgm:cxn modelId="{27999A9D-2BD7-4D71-ADD0-009D0915EBE6}" srcId="{5BCA3990-C915-471C-BD6A-83AAE4EED90E}" destId="{2AB42501-9CF7-4001-BD91-1D44DA2D88FB}" srcOrd="3" destOrd="0" parTransId="{0FB5431B-2971-4CDF-9ACF-4F780045FB3A}" sibTransId="{85BF6ABD-EE02-47A2-B341-BA8C759EF4EA}"/>
    <dgm:cxn modelId="{73574C3C-30EC-4FA9-B537-9DE3A5AEC16C}" type="presOf" srcId="{9CF5AE5F-1A8B-4362-8580-585025BDB31B}" destId="{A17AFDC4-DBF7-40B8-A4B4-89596FFA0466}" srcOrd="0" destOrd="0" presId="urn:microsoft.com/office/officeart/2009/3/layout/StepUpProcess"/>
    <dgm:cxn modelId="{5E359180-3038-49B7-8014-749A8C470BF5}" type="presOf" srcId="{CF642593-2144-42CD-9D75-CA8E3AE9FBCC}" destId="{0F99B1DF-AB3A-4BB3-AFC0-11E66115455E}" srcOrd="0" destOrd="0" presId="urn:microsoft.com/office/officeart/2009/3/layout/StepUpProcess"/>
    <dgm:cxn modelId="{034B690B-BEA3-4981-A4AB-597621921E04}" type="presOf" srcId="{365CB424-30CB-4488-8C8B-8D5295F3BBB9}" destId="{F30F8976-7058-403D-BE85-802BD4E0154D}" srcOrd="0" destOrd="0" presId="urn:microsoft.com/office/officeart/2009/3/layout/StepUpProcess"/>
    <dgm:cxn modelId="{E6603280-FDEB-4C9A-B74F-96B614FA9C97}" srcId="{5BCA3990-C915-471C-BD6A-83AAE4EED90E}" destId="{9CF5AE5F-1A8B-4362-8580-585025BDB31B}" srcOrd="0" destOrd="0" parTransId="{9C6A08BD-D622-4CFE-B193-4405216EC7EC}" sibTransId="{A9BF13EB-DA37-421B-B857-F07BC74303A0}"/>
    <dgm:cxn modelId="{91F7C5BD-8998-4028-83E7-41D294416B20}" type="presParOf" srcId="{6D8FD78C-11E5-4178-80C1-7900947233DF}" destId="{2C24DC38-2987-4AAA-B149-A6F513325716}" srcOrd="0" destOrd="0" presId="urn:microsoft.com/office/officeart/2009/3/layout/StepUpProcess"/>
    <dgm:cxn modelId="{E2E9D5A0-807F-40BC-9D6D-73C2246EDAD7}" type="presParOf" srcId="{2C24DC38-2987-4AAA-B149-A6F513325716}" destId="{45C77B4A-C2D9-441A-BA3E-AB5FB2A10C95}" srcOrd="0" destOrd="0" presId="urn:microsoft.com/office/officeart/2009/3/layout/StepUpProcess"/>
    <dgm:cxn modelId="{85CD9E8C-E885-4E72-A084-2115E565711B}" type="presParOf" srcId="{2C24DC38-2987-4AAA-B149-A6F513325716}" destId="{A17AFDC4-DBF7-40B8-A4B4-89596FFA0466}" srcOrd="1" destOrd="0" presId="urn:microsoft.com/office/officeart/2009/3/layout/StepUpProcess"/>
    <dgm:cxn modelId="{F8B213F6-39C8-4FBB-B7C4-9EB647E1A359}" type="presParOf" srcId="{2C24DC38-2987-4AAA-B149-A6F513325716}" destId="{61B879C1-B58F-498C-A940-9D41B3FEEB1B}" srcOrd="2" destOrd="0" presId="urn:microsoft.com/office/officeart/2009/3/layout/StepUpProcess"/>
    <dgm:cxn modelId="{90006FC6-575F-41BE-926E-9946C936C5AB}" type="presParOf" srcId="{6D8FD78C-11E5-4178-80C1-7900947233DF}" destId="{CBED7802-B36F-4C11-B400-C231BF3F1D1E}" srcOrd="1" destOrd="0" presId="urn:microsoft.com/office/officeart/2009/3/layout/StepUpProcess"/>
    <dgm:cxn modelId="{2D08809C-A4C3-4639-9CA5-86CAC15DAD25}" type="presParOf" srcId="{CBED7802-B36F-4C11-B400-C231BF3F1D1E}" destId="{84BEED17-2E11-49A3-8872-66288798FE6A}" srcOrd="0" destOrd="0" presId="urn:microsoft.com/office/officeart/2009/3/layout/StepUpProcess"/>
    <dgm:cxn modelId="{F0C7243F-4A59-49D9-9C77-F21874F1AAB4}" type="presParOf" srcId="{6D8FD78C-11E5-4178-80C1-7900947233DF}" destId="{F43D168B-0030-49F1-ACD9-BDF3BD03F815}" srcOrd="2" destOrd="0" presId="urn:microsoft.com/office/officeart/2009/3/layout/StepUpProcess"/>
    <dgm:cxn modelId="{99C6D333-2747-4354-99EB-7BCCF6EAACB7}" type="presParOf" srcId="{F43D168B-0030-49F1-ACD9-BDF3BD03F815}" destId="{01C65913-23F3-45DE-B7FE-D5E71E8972DD}" srcOrd="0" destOrd="0" presId="urn:microsoft.com/office/officeart/2009/3/layout/StepUpProcess"/>
    <dgm:cxn modelId="{DDE34F85-43BA-40C7-B380-F18EF3F1A384}" type="presParOf" srcId="{F43D168B-0030-49F1-ACD9-BDF3BD03F815}" destId="{0F99B1DF-AB3A-4BB3-AFC0-11E66115455E}" srcOrd="1" destOrd="0" presId="urn:microsoft.com/office/officeart/2009/3/layout/StepUpProcess"/>
    <dgm:cxn modelId="{27BB7DE3-597D-4B64-B1A1-1B4AA76C91D9}" type="presParOf" srcId="{F43D168B-0030-49F1-ACD9-BDF3BD03F815}" destId="{428DE79A-90DE-486E-9F8A-121001CE94FB}" srcOrd="2" destOrd="0" presId="urn:microsoft.com/office/officeart/2009/3/layout/StepUpProcess"/>
    <dgm:cxn modelId="{AC8E7E9A-465B-414C-8E74-AAB61D8EBE69}" type="presParOf" srcId="{6D8FD78C-11E5-4178-80C1-7900947233DF}" destId="{AED0E3C2-390A-4C46-909B-25E94DC927B5}" srcOrd="3" destOrd="0" presId="urn:microsoft.com/office/officeart/2009/3/layout/StepUpProcess"/>
    <dgm:cxn modelId="{433F722E-347D-4841-BA33-1CE3A981AEEE}" type="presParOf" srcId="{AED0E3C2-390A-4C46-909B-25E94DC927B5}" destId="{49C13E9D-49FE-4DFF-86BC-C90F471D72D9}" srcOrd="0" destOrd="0" presId="urn:microsoft.com/office/officeart/2009/3/layout/StepUpProcess"/>
    <dgm:cxn modelId="{0D193E3B-1315-4981-AE8D-4B24C781B1F1}" type="presParOf" srcId="{6D8FD78C-11E5-4178-80C1-7900947233DF}" destId="{C3D9A638-EA40-4FBC-B6BF-CB2D6F1CBF3E}" srcOrd="4" destOrd="0" presId="urn:microsoft.com/office/officeart/2009/3/layout/StepUpProcess"/>
    <dgm:cxn modelId="{41F244B0-F1C3-4FE1-80E6-9DCE5A037B35}" type="presParOf" srcId="{C3D9A638-EA40-4FBC-B6BF-CB2D6F1CBF3E}" destId="{F5C0B080-646B-412D-8D55-0D0CE1DE0245}" srcOrd="0" destOrd="0" presId="urn:microsoft.com/office/officeart/2009/3/layout/StepUpProcess"/>
    <dgm:cxn modelId="{E4260C64-11E5-4D6F-953F-ECBE258085F5}" type="presParOf" srcId="{C3D9A638-EA40-4FBC-B6BF-CB2D6F1CBF3E}" destId="{F30F8976-7058-403D-BE85-802BD4E0154D}" srcOrd="1" destOrd="0" presId="urn:microsoft.com/office/officeart/2009/3/layout/StepUpProcess"/>
    <dgm:cxn modelId="{4396728E-80BD-448C-8E9F-FE58E903824E}" type="presParOf" srcId="{C3D9A638-EA40-4FBC-B6BF-CB2D6F1CBF3E}" destId="{6EF3A14A-A552-42E2-892C-CA51037646D8}" srcOrd="2" destOrd="0" presId="urn:microsoft.com/office/officeart/2009/3/layout/StepUpProcess"/>
    <dgm:cxn modelId="{14C3EB54-FC4F-475D-A13A-0F6D4B331A9C}" type="presParOf" srcId="{6D8FD78C-11E5-4178-80C1-7900947233DF}" destId="{BF11B7B0-0E1A-4C94-AB9E-7EE8A270AC1E}" srcOrd="5" destOrd="0" presId="urn:microsoft.com/office/officeart/2009/3/layout/StepUpProcess"/>
    <dgm:cxn modelId="{F34F6DD9-8290-4AC0-96F9-FA3F8E4F319A}" type="presParOf" srcId="{BF11B7B0-0E1A-4C94-AB9E-7EE8A270AC1E}" destId="{21FFAB60-83A2-4584-9987-A0B039AC24AF}" srcOrd="0" destOrd="0" presId="urn:microsoft.com/office/officeart/2009/3/layout/StepUpProcess"/>
    <dgm:cxn modelId="{BC6EA7DD-EC0F-40FF-BA94-4A8353196542}" type="presParOf" srcId="{6D8FD78C-11E5-4178-80C1-7900947233DF}" destId="{BB1714D9-453E-42BB-AABE-F880A47CD92C}" srcOrd="6" destOrd="0" presId="urn:microsoft.com/office/officeart/2009/3/layout/StepUpProcess"/>
    <dgm:cxn modelId="{14067507-AAD9-45B3-A2DC-187550D7BA6F}" type="presParOf" srcId="{BB1714D9-453E-42BB-AABE-F880A47CD92C}" destId="{9B261E7C-1DC9-4576-AB99-82B493FA9B3C}" srcOrd="0" destOrd="0" presId="urn:microsoft.com/office/officeart/2009/3/layout/StepUpProcess"/>
    <dgm:cxn modelId="{E1E4C1F2-75C5-49D1-8346-96B0FE655A4E}" type="presParOf" srcId="{BB1714D9-453E-42BB-AABE-F880A47CD92C}" destId="{BB4C9304-192B-4F1F-BFAA-69A51952EE1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70AD22D-78B0-497E-9529-7D130B9FB903}" type="doc">
      <dgm:prSet loTypeId="urn:microsoft.com/office/officeart/2005/8/layout/b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821ADF2C-883E-4F0D-81AE-1F695E528316}">
      <dgm:prSet phldrT="[Texto]" custT="1"/>
      <dgm:spPr/>
      <dgm:t>
        <a:bodyPr/>
        <a:lstStyle/>
        <a:p>
          <a:pPr algn="ctr"/>
          <a:r>
            <a:rPr lang="es-MX" sz="1600" dirty="0" smtClean="0"/>
            <a:t>Contratos Marco</a:t>
          </a:r>
        </a:p>
        <a:p>
          <a:pPr algn="ctr"/>
          <a:r>
            <a:rPr lang="es-MX" sz="1200" b="1" dirty="0" smtClean="0"/>
            <a:t>$843.6 MDP</a:t>
          </a:r>
        </a:p>
      </dgm:t>
    </dgm:pt>
    <dgm:pt modelId="{78C467D4-2434-4934-B777-3FBF8DF18364}" type="parTrans" cxnId="{CCC5670F-9396-41BD-9A45-5C4039D28105}">
      <dgm:prSet/>
      <dgm:spPr/>
      <dgm:t>
        <a:bodyPr/>
        <a:lstStyle/>
        <a:p>
          <a:endParaRPr lang="es-MX"/>
        </a:p>
      </dgm:t>
    </dgm:pt>
    <dgm:pt modelId="{3E2B2A9B-DE9D-45C0-97DF-C1FA11986D56}" type="sibTrans" cxnId="{CCC5670F-9396-41BD-9A45-5C4039D28105}">
      <dgm:prSet/>
      <dgm:spPr/>
      <dgm:t>
        <a:bodyPr/>
        <a:lstStyle/>
        <a:p>
          <a:endParaRPr lang="es-MX"/>
        </a:p>
      </dgm:t>
    </dgm:pt>
    <dgm:pt modelId="{F5D078C3-7C7F-4E70-BAE5-78FB9B7E488A}">
      <dgm:prSet phldrT="[Texto]" custT="1"/>
      <dgm:spPr/>
      <dgm:t>
        <a:bodyPr/>
        <a:lstStyle/>
        <a:p>
          <a:r>
            <a:rPr lang="es-MX" sz="1400" dirty="0" err="1" smtClean="0"/>
            <a:t>Call</a:t>
          </a:r>
          <a:r>
            <a:rPr lang="es-MX" sz="1400" dirty="0" smtClean="0"/>
            <a:t> Center</a:t>
          </a:r>
          <a:endParaRPr lang="es-MX" sz="1400" dirty="0"/>
        </a:p>
      </dgm:t>
    </dgm:pt>
    <dgm:pt modelId="{04324BAE-57F2-4787-A955-71D647B94EDC}" type="parTrans" cxnId="{918C030A-337C-47A0-A56D-44D83391407D}">
      <dgm:prSet/>
      <dgm:spPr/>
      <dgm:t>
        <a:bodyPr/>
        <a:lstStyle/>
        <a:p>
          <a:endParaRPr lang="es-MX"/>
        </a:p>
      </dgm:t>
    </dgm:pt>
    <dgm:pt modelId="{7447D48A-1C04-499F-8101-A01DC79FC7AC}" type="sibTrans" cxnId="{918C030A-337C-47A0-A56D-44D83391407D}">
      <dgm:prSet/>
      <dgm:spPr/>
      <dgm:t>
        <a:bodyPr/>
        <a:lstStyle/>
        <a:p>
          <a:endParaRPr lang="es-MX"/>
        </a:p>
      </dgm:t>
    </dgm:pt>
    <dgm:pt modelId="{40070F4A-1724-4361-9ED6-92CDD778D9E0}">
      <dgm:prSet phldrT="[Texto]" custT="1"/>
      <dgm:spPr/>
      <dgm:t>
        <a:bodyPr/>
        <a:lstStyle/>
        <a:p>
          <a:pPr algn="ctr"/>
          <a:r>
            <a:rPr lang="es-MX" sz="1600" dirty="0" smtClean="0"/>
            <a:t>   Consolidaciones</a:t>
          </a:r>
        </a:p>
        <a:p>
          <a:pPr algn="ctr"/>
          <a:r>
            <a:rPr lang="es-MX" sz="1200" b="1" dirty="0" smtClean="0"/>
            <a:t>$696.4 MDP</a:t>
          </a:r>
        </a:p>
      </dgm:t>
    </dgm:pt>
    <dgm:pt modelId="{7763F9AF-381F-44B0-8003-2BE755F29AF3}" type="parTrans" cxnId="{939302A2-A04D-417C-A452-3CDECE8965D1}">
      <dgm:prSet/>
      <dgm:spPr/>
      <dgm:t>
        <a:bodyPr/>
        <a:lstStyle/>
        <a:p>
          <a:endParaRPr lang="es-MX"/>
        </a:p>
      </dgm:t>
    </dgm:pt>
    <dgm:pt modelId="{2712E1EF-36E7-459F-BDEA-103C8829F613}" type="sibTrans" cxnId="{939302A2-A04D-417C-A452-3CDECE8965D1}">
      <dgm:prSet/>
      <dgm:spPr/>
      <dgm:t>
        <a:bodyPr/>
        <a:lstStyle/>
        <a:p>
          <a:endParaRPr lang="es-MX"/>
        </a:p>
      </dgm:t>
    </dgm:pt>
    <dgm:pt modelId="{92AD17E6-A4B8-419B-9649-F2DC0D6F0560}">
      <dgm:prSet phldrT="[Texto]" custT="1"/>
      <dgm:spPr/>
      <dgm:t>
        <a:bodyPr/>
        <a:lstStyle/>
        <a:p>
          <a:r>
            <a:rPr lang="es-MX" sz="1400" dirty="0" smtClean="0"/>
            <a:t>Mobiliario</a:t>
          </a:r>
          <a:endParaRPr lang="es-MX" sz="1400" dirty="0"/>
        </a:p>
      </dgm:t>
    </dgm:pt>
    <dgm:pt modelId="{E775D7CD-A4FC-433A-AB26-253F782A6F82}" type="parTrans" cxnId="{3508641C-A831-4A6E-B898-C595A80DF090}">
      <dgm:prSet/>
      <dgm:spPr/>
      <dgm:t>
        <a:bodyPr/>
        <a:lstStyle/>
        <a:p>
          <a:endParaRPr lang="es-MX"/>
        </a:p>
      </dgm:t>
    </dgm:pt>
    <dgm:pt modelId="{5B81E1F1-95D1-4269-97D3-F164F6C0B360}" type="sibTrans" cxnId="{3508641C-A831-4A6E-B898-C595A80DF090}">
      <dgm:prSet/>
      <dgm:spPr/>
      <dgm:t>
        <a:bodyPr/>
        <a:lstStyle/>
        <a:p>
          <a:endParaRPr lang="es-MX"/>
        </a:p>
      </dgm:t>
    </dgm:pt>
    <dgm:pt modelId="{B2ABFCE2-8F27-40AA-BD05-A1E9E6BB1254}">
      <dgm:prSet phldrT="[Texto]" custT="1"/>
      <dgm:spPr/>
      <dgm:t>
        <a:bodyPr/>
        <a:lstStyle/>
        <a:p>
          <a:pPr algn="ctr"/>
          <a:r>
            <a:rPr lang="es-MX" sz="1600" dirty="0" smtClean="0"/>
            <a:t>                OSD</a:t>
          </a:r>
        </a:p>
        <a:p>
          <a:pPr algn="ctr"/>
          <a:r>
            <a:rPr lang="es-MX" sz="1200" b="1" dirty="0" smtClean="0"/>
            <a:t>                      $6,981.8</a:t>
          </a:r>
        </a:p>
      </dgm:t>
    </dgm:pt>
    <dgm:pt modelId="{78263C7C-CA91-4BA4-AE04-0109D9840A27}" type="parTrans" cxnId="{EFE2526B-0A3D-4FC6-ABBA-35F467C60DF3}">
      <dgm:prSet/>
      <dgm:spPr/>
      <dgm:t>
        <a:bodyPr/>
        <a:lstStyle/>
        <a:p>
          <a:endParaRPr lang="es-MX"/>
        </a:p>
      </dgm:t>
    </dgm:pt>
    <dgm:pt modelId="{CF49C923-D1AE-46EB-9ED1-94B899E49886}" type="sibTrans" cxnId="{EFE2526B-0A3D-4FC6-ABBA-35F467C60DF3}">
      <dgm:prSet/>
      <dgm:spPr/>
      <dgm:t>
        <a:bodyPr/>
        <a:lstStyle/>
        <a:p>
          <a:endParaRPr lang="es-MX"/>
        </a:p>
      </dgm:t>
    </dgm:pt>
    <dgm:pt modelId="{545D5494-E9BE-4331-B597-4F20FC13BE95}">
      <dgm:prSet phldrT="[Texto]" custT="1"/>
      <dgm:spPr/>
      <dgm:t>
        <a:bodyPr/>
        <a:lstStyle/>
        <a:p>
          <a:r>
            <a:rPr lang="es-MX" sz="1400" dirty="0" smtClean="0"/>
            <a:t>Carbón mineral</a:t>
          </a:r>
          <a:endParaRPr lang="es-MX" sz="1400" dirty="0"/>
        </a:p>
      </dgm:t>
    </dgm:pt>
    <dgm:pt modelId="{62ECD1C4-CBBE-4C5E-A018-21C2A8A7DB7C}" type="parTrans" cxnId="{82D68048-F4B5-4611-B387-53137020878B}">
      <dgm:prSet/>
      <dgm:spPr/>
      <dgm:t>
        <a:bodyPr/>
        <a:lstStyle/>
        <a:p>
          <a:endParaRPr lang="es-MX"/>
        </a:p>
      </dgm:t>
    </dgm:pt>
    <dgm:pt modelId="{AD257BC1-B529-4173-9F7F-293FF9516B74}" type="sibTrans" cxnId="{82D68048-F4B5-4611-B387-53137020878B}">
      <dgm:prSet/>
      <dgm:spPr/>
      <dgm:t>
        <a:bodyPr/>
        <a:lstStyle/>
        <a:p>
          <a:endParaRPr lang="es-MX"/>
        </a:p>
      </dgm:t>
    </dgm:pt>
    <dgm:pt modelId="{685C348D-81F9-4F52-A871-909C9CF3DDF2}">
      <dgm:prSet custT="1"/>
      <dgm:spPr/>
      <dgm:t>
        <a:bodyPr/>
        <a:lstStyle/>
        <a:p>
          <a:r>
            <a:rPr lang="es-MX" sz="1400" dirty="0" smtClean="0"/>
            <a:t>Poda de árboles y brecha</a:t>
          </a:r>
          <a:endParaRPr lang="es-MX" sz="1400" dirty="0"/>
        </a:p>
      </dgm:t>
    </dgm:pt>
    <dgm:pt modelId="{03AD6EE0-957D-417F-B5ED-B442FEA1AC08}" type="parTrans" cxnId="{273836AA-D01E-490D-9576-94AFCFE4A072}">
      <dgm:prSet/>
      <dgm:spPr/>
      <dgm:t>
        <a:bodyPr/>
        <a:lstStyle/>
        <a:p>
          <a:endParaRPr lang="es-MX"/>
        </a:p>
      </dgm:t>
    </dgm:pt>
    <dgm:pt modelId="{B6A1C5F8-132F-4E58-9214-88DCED79D94F}" type="sibTrans" cxnId="{273836AA-D01E-490D-9576-94AFCFE4A072}">
      <dgm:prSet/>
      <dgm:spPr/>
      <dgm:t>
        <a:bodyPr/>
        <a:lstStyle/>
        <a:p>
          <a:endParaRPr lang="es-MX"/>
        </a:p>
      </dgm:t>
    </dgm:pt>
    <dgm:pt modelId="{E3CA3588-54ED-4484-A38E-42FB9061B895}">
      <dgm:prSet custT="1"/>
      <dgm:spPr/>
      <dgm:t>
        <a:bodyPr/>
        <a:lstStyle/>
        <a:p>
          <a:r>
            <a:rPr lang="es-MX" sz="1400" dirty="0" smtClean="0"/>
            <a:t>Tableros de Control</a:t>
          </a:r>
          <a:endParaRPr lang="es-MX" sz="1400" dirty="0"/>
        </a:p>
      </dgm:t>
    </dgm:pt>
    <dgm:pt modelId="{A8DEFBAE-342D-4F66-B0DF-4236CFFEDDFE}" type="parTrans" cxnId="{347D3A76-E620-4EC8-9D97-4F79618F846F}">
      <dgm:prSet/>
      <dgm:spPr/>
      <dgm:t>
        <a:bodyPr/>
        <a:lstStyle/>
        <a:p>
          <a:endParaRPr lang="es-MX"/>
        </a:p>
      </dgm:t>
    </dgm:pt>
    <dgm:pt modelId="{B82A56D5-22C1-4372-AFBA-2B42343B28CC}" type="sibTrans" cxnId="{347D3A76-E620-4EC8-9D97-4F79618F846F}">
      <dgm:prSet/>
      <dgm:spPr/>
      <dgm:t>
        <a:bodyPr/>
        <a:lstStyle/>
        <a:p>
          <a:endParaRPr lang="es-MX"/>
        </a:p>
      </dgm:t>
    </dgm:pt>
    <dgm:pt modelId="{0E64596E-E570-48A6-8D5C-18504AEDE0AB}">
      <dgm:prSet custT="1"/>
      <dgm:spPr/>
      <dgm:t>
        <a:bodyPr/>
        <a:lstStyle/>
        <a:p>
          <a:r>
            <a:rPr lang="es-MX" sz="1400" dirty="0" smtClean="0"/>
            <a:t>Mantenimiento Automotriz</a:t>
          </a:r>
          <a:endParaRPr lang="es-MX" sz="1400" dirty="0"/>
        </a:p>
      </dgm:t>
    </dgm:pt>
    <dgm:pt modelId="{EE850612-0E62-480B-A140-90C820E225FF}" type="parTrans" cxnId="{B985843B-9CAE-44E8-949D-F9578F695882}">
      <dgm:prSet/>
      <dgm:spPr/>
      <dgm:t>
        <a:bodyPr/>
        <a:lstStyle/>
        <a:p>
          <a:endParaRPr lang="es-MX"/>
        </a:p>
      </dgm:t>
    </dgm:pt>
    <dgm:pt modelId="{978FF2A4-47F3-41C0-BB55-1FF8BEDA30EE}" type="sibTrans" cxnId="{B985843B-9CAE-44E8-949D-F9578F695882}">
      <dgm:prSet/>
      <dgm:spPr/>
      <dgm:t>
        <a:bodyPr/>
        <a:lstStyle/>
        <a:p>
          <a:endParaRPr lang="es-MX"/>
        </a:p>
      </dgm:t>
    </dgm:pt>
    <dgm:pt modelId="{A4AD8356-08E1-4C13-A76D-CD1016AD9DE0}">
      <dgm:prSet custT="1"/>
      <dgm:spPr/>
      <dgm:t>
        <a:bodyPr/>
        <a:lstStyle/>
        <a:p>
          <a:r>
            <a:rPr lang="es-MX" sz="1400" dirty="0" smtClean="0"/>
            <a:t>Organización de Eventos</a:t>
          </a:r>
          <a:endParaRPr lang="es-MX" sz="1400" dirty="0"/>
        </a:p>
      </dgm:t>
    </dgm:pt>
    <dgm:pt modelId="{32340C2B-7CE2-4DB0-9E7E-DE9C28A632CB}" type="parTrans" cxnId="{38884D1A-D3A3-41BF-B75D-6A4813A961BD}">
      <dgm:prSet/>
      <dgm:spPr/>
      <dgm:t>
        <a:bodyPr/>
        <a:lstStyle/>
        <a:p>
          <a:endParaRPr lang="es-MX"/>
        </a:p>
      </dgm:t>
    </dgm:pt>
    <dgm:pt modelId="{4406DDDE-F2DC-43B6-8D2D-C6D582AE10BB}" type="sibTrans" cxnId="{38884D1A-D3A3-41BF-B75D-6A4813A961BD}">
      <dgm:prSet/>
      <dgm:spPr/>
      <dgm:t>
        <a:bodyPr/>
        <a:lstStyle/>
        <a:p>
          <a:endParaRPr lang="es-MX"/>
        </a:p>
      </dgm:t>
    </dgm:pt>
    <dgm:pt modelId="{8B6429AA-B38C-4AEE-8418-E53794168E47}">
      <dgm:prSet custT="1"/>
      <dgm:spPr/>
      <dgm:t>
        <a:bodyPr/>
        <a:lstStyle/>
        <a:p>
          <a:r>
            <a:rPr lang="es-MX" sz="1400" dirty="0" smtClean="0"/>
            <a:t>Pasajes aéreos</a:t>
          </a:r>
          <a:endParaRPr lang="es-MX" sz="1400" dirty="0"/>
        </a:p>
      </dgm:t>
    </dgm:pt>
    <dgm:pt modelId="{CD4A2529-2DDA-41DA-A92F-470949ECC21D}" type="parTrans" cxnId="{48DF3FA2-4B50-4D36-91E6-BB761142A356}">
      <dgm:prSet/>
      <dgm:spPr/>
      <dgm:t>
        <a:bodyPr/>
        <a:lstStyle/>
        <a:p>
          <a:endParaRPr lang="es-MX"/>
        </a:p>
      </dgm:t>
    </dgm:pt>
    <dgm:pt modelId="{1EDFF846-6D7C-40A0-B69C-9AEE862AD115}" type="sibTrans" cxnId="{48DF3FA2-4B50-4D36-91E6-BB761142A356}">
      <dgm:prSet/>
      <dgm:spPr/>
      <dgm:t>
        <a:bodyPr/>
        <a:lstStyle/>
        <a:p>
          <a:endParaRPr lang="es-MX"/>
        </a:p>
      </dgm:t>
    </dgm:pt>
    <dgm:pt modelId="{DC36AE6B-069B-4637-B24A-2510BE0DABDE}">
      <dgm:prSet custT="1"/>
      <dgm:spPr/>
      <dgm:t>
        <a:bodyPr/>
        <a:lstStyle/>
        <a:p>
          <a:r>
            <a:rPr lang="es-MX" sz="1400" dirty="0" smtClean="0"/>
            <a:t>Ropa de trabajo</a:t>
          </a:r>
          <a:endParaRPr lang="es-MX" sz="1400" dirty="0"/>
        </a:p>
      </dgm:t>
    </dgm:pt>
    <dgm:pt modelId="{5537B0B8-DF4A-4D94-ACF1-50262ACA0509}" type="parTrans" cxnId="{44E0041C-EEBF-430C-A508-33172F74A334}">
      <dgm:prSet/>
      <dgm:spPr/>
      <dgm:t>
        <a:bodyPr/>
        <a:lstStyle/>
        <a:p>
          <a:endParaRPr lang="es-MX"/>
        </a:p>
      </dgm:t>
    </dgm:pt>
    <dgm:pt modelId="{97F42610-0432-4DE7-A740-87A16008B248}" type="sibTrans" cxnId="{44E0041C-EEBF-430C-A508-33172F74A334}">
      <dgm:prSet/>
      <dgm:spPr/>
      <dgm:t>
        <a:bodyPr/>
        <a:lstStyle/>
        <a:p>
          <a:endParaRPr lang="es-MX"/>
        </a:p>
      </dgm:t>
    </dgm:pt>
    <dgm:pt modelId="{BFF902A6-3BA6-43F4-89BE-985F4026E3D0}">
      <dgm:prSet custT="1"/>
      <dgm:spPr/>
      <dgm:t>
        <a:bodyPr/>
        <a:lstStyle/>
        <a:p>
          <a:r>
            <a:rPr lang="es-MX" sz="1400" dirty="0" smtClean="0"/>
            <a:t>Cales de despensa</a:t>
          </a:r>
          <a:endParaRPr lang="es-MX" sz="1400" dirty="0"/>
        </a:p>
      </dgm:t>
    </dgm:pt>
    <dgm:pt modelId="{CCD0D4F9-D503-41D6-BA99-0E197F5A8608}" type="parTrans" cxnId="{E3A8AA2A-D369-4967-9251-D5E31819A36E}">
      <dgm:prSet/>
      <dgm:spPr/>
      <dgm:t>
        <a:bodyPr/>
        <a:lstStyle/>
        <a:p>
          <a:endParaRPr lang="es-MX"/>
        </a:p>
      </dgm:t>
    </dgm:pt>
    <dgm:pt modelId="{5F982076-E758-458B-92EC-9EE8F137E9DD}" type="sibTrans" cxnId="{E3A8AA2A-D369-4967-9251-D5E31819A36E}">
      <dgm:prSet/>
      <dgm:spPr/>
      <dgm:t>
        <a:bodyPr/>
        <a:lstStyle/>
        <a:p>
          <a:endParaRPr lang="es-MX"/>
        </a:p>
      </dgm:t>
    </dgm:pt>
    <dgm:pt modelId="{56570269-49B5-41E4-8C34-0D45DB196F50}">
      <dgm:prSet phldrT="[Texto]" custT="1"/>
      <dgm:spPr/>
      <dgm:t>
        <a:bodyPr/>
        <a:lstStyle/>
        <a:p>
          <a:r>
            <a:rPr lang="es-MX" sz="1400" dirty="0" smtClean="0"/>
            <a:t>Seguros</a:t>
          </a:r>
          <a:endParaRPr lang="es-MX" sz="1400" dirty="0"/>
        </a:p>
      </dgm:t>
    </dgm:pt>
    <dgm:pt modelId="{86EDFDEC-CCEE-4558-B437-395A8BA81BFD}" type="parTrans" cxnId="{2E01DEE4-2237-4914-97A5-CFFF91C58F23}">
      <dgm:prSet/>
      <dgm:spPr/>
      <dgm:t>
        <a:bodyPr/>
        <a:lstStyle/>
        <a:p>
          <a:endParaRPr lang="es-MX"/>
        </a:p>
      </dgm:t>
    </dgm:pt>
    <dgm:pt modelId="{503FDBBF-86A9-441E-84BD-55FB453DC9F6}" type="sibTrans" cxnId="{2E01DEE4-2237-4914-97A5-CFFF91C58F23}">
      <dgm:prSet/>
      <dgm:spPr/>
      <dgm:t>
        <a:bodyPr/>
        <a:lstStyle/>
        <a:p>
          <a:endParaRPr lang="es-MX"/>
        </a:p>
      </dgm:t>
    </dgm:pt>
    <dgm:pt modelId="{6F9FFE8F-91BD-43B7-B801-613D7012F26F}">
      <dgm:prSet phldrT="[Texto]" custT="1"/>
      <dgm:spPr/>
      <dgm:t>
        <a:bodyPr/>
        <a:lstStyle/>
        <a:p>
          <a:r>
            <a:rPr lang="es-MX" sz="1400" dirty="0" smtClean="0"/>
            <a:t>Papelería</a:t>
          </a:r>
          <a:endParaRPr lang="es-MX" sz="1400" dirty="0"/>
        </a:p>
      </dgm:t>
    </dgm:pt>
    <dgm:pt modelId="{FB2649D6-E9D2-45AC-AC5D-BB62A52C0546}" type="parTrans" cxnId="{1E7D6955-96E5-47D5-8508-861AC671D145}">
      <dgm:prSet/>
      <dgm:spPr/>
      <dgm:t>
        <a:bodyPr/>
        <a:lstStyle/>
        <a:p>
          <a:endParaRPr lang="es-MX"/>
        </a:p>
      </dgm:t>
    </dgm:pt>
    <dgm:pt modelId="{14178841-D846-45FE-9052-AA4C06B6648D}" type="sibTrans" cxnId="{1E7D6955-96E5-47D5-8508-861AC671D145}">
      <dgm:prSet/>
      <dgm:spPr/>
      <dgm:t>
        <a:bodyPr/>
        <a:lstStyle/>
        <a:p>
          <a:endParaRPr lang="es-MX"/>
        </a:p>
      </dgm:t>
    </dgm:pt>
    <dgm:pt modelId="{E6E612C9-DACF-4FAD-826B-D904320458A6}">
      <dgm:prSet phldrT="[Texto]" custT="1"/>
      <dgm:spPr/>
      <dgm:t>
        <a:bodyPr/>
        <a:lstStyle/>
        <a:p>
          <a:r>
            <a:rPr lang="es-MX" sz="1400" dirty="0" smtClean="0"/>
            <a:t>Limpieza</a:t>
          </a:r>
          <a:endParaRPr lang="es-MX" sz="1400" dirty="0"/>
        </a:p>
      </dgm:t>
    </dgm:pt>
    <dgm:pt modelId="{5C0B1AF3-2EF5-445B-9333-19D5EFA14C41}" type="parTrans" cxnId="{8D1C3517-C1A8-43C3-9A96-A519E28FCFCC}">
      <dgm:prSet/>
      <dgm:spPr/>
      <dgm:t>
        <a:bodyPr/>
        <a:lstStyle/>
        <a:p>
          <a:endParaRPr lang="es-MX"/>
        </a:p>
      </dgm:t>
    </dgm:pt>
    <dgm:pt modelId="{24890728-796C-4CF6-84F1-517896900CE1}" type="sibTrans" cxnId="{8D1C3517-C1A8-43C3-9A96-A519E28FCFCC}">
      <dgm:prSet/>
      <dgm:spPr/>
      <dgm:t>
        <a:bodyPr/>
        <a:lstStyle/>
        <a:p>
          <a:endParaRPr lang="es-MX"/>
        </a:p>
      </dgm:t>
    </dgm:pt>
    <dgm:pt modelId="{D93FA722-60B9-408A-86A5-BF64DE9D49AD}">
      <dgm:prSet phldrT="[Texto]" custT="1"/>
      <dgm:spPr/>
      <dgm:t>
        <a:bodyPr/>
        <a:lstStyle/>
        <a:p>
          <a:r>
            <a:rPr lang="es-MX" sz="1400" dirty="0" smtClean="0"/>
            <a:t>Vigilancia</a:t>
          </a:r>
          <a:endParaRPr lang="es-MX" sz="1400" dirty="0"/>
        </a:p>
      </dgm:t>
    </dgm:pt>
    <dgm:pt modelId="{4BB85636-3A0C-435F-A71A-346F408D5B39}" type="parTrans" cxnId="{827FA426-8CD5-46D6-BA6D-F6625E42C3F6}">
      <dgm:prSet/>
      <dgm:spPr/>
      <dgm:t>
        <a:bodyPr/>
        <a:lstStyle/>
        <a:p>
          <a:endParaRPr lang="es-MX"/>
        </a:p>
      </dgm:t>
    </dgm:pt>
    <dgm:pt modelId="{FF90D006-AFCA-43BB-A1BE-ECDD3A9734EC}" type="sibTrans" cxnId="{827FA426-8CD5-46D6-BA6D-F6625E42C3F6}">
      <dgm:prSet/>
      <dgm:spPr/>
      <dgm:t>
        <a:bodyPr/>
        <a:lstStyle/>
        <a:p>
          <a:endParaRPr lang="es-MX"/>
        </a:p>
      </dgm:t>
    </dgm:pt>
    <dgm:pt modelId="{2E15A58F-DA63-4F30-ABB5-D8464F4A8761}">
      <dgm:prSet phldrT="[Texto]" custT="1"/>
      <dgm:spPr/>
      <dgm:t>
        <a:bodyPr/>
        <a:lstStyle/>
        <a:p>
          <a:r>
            <a:rPr lang="es-MX" sz="1400" dirty="0" smtClean="0"/>
            <a:t>Impresión y fotocopiado</a:t>
          </a:r>
          <a:endParaRPr lang="es-MX" sz="1400" dirty="0"/>
        </a:p>
      </dgm:t>
    </dgm:pt>
    <dgm:pt modelId="{0E078038-0033-45BA-BB78-E0A4E1DF4DAC}" type="parTrans" cxnId="{802253E0-7894-4CC3-9646-AD6FE9AB15CB}">
      <dgm:prSet/>
      <dgm:spPr/>
      <dgm:t>
        <a:bodyPr/>
        <a:lstStyle/>
        <a:p>
          <a:endParaRPr lang="es-MX"/>
        </a:p>
      </dgm:t>
    </dgm:pt>
    <dgm:pt modelId="{8F3CD30D-BB62-48AB-AAE6-D3B9E88F7F91}" type="sibTrans" cxnId="{802253E0-7894-4CC3-9646-AD6FE9AB15CB}">
      <dgm:prSet/>
      <dgm:spPr/>
      <dgm:t>
        <a:bodyPr/>
        <a:lstStyle/>
        <a:p>
          <a:endParaRPr lang="es-MX"/>
        </a:p>
      </dgm:t>
    </dgm:pt>
    <dgm:pt modelId="{0A7520ED-5411-4D1C-9892-9251DA3AE0FA}">
      <dgm:prSet phldrT="[Texto]" custT="1"/>
      <dgm:spPr/>
      <dgm:t>
        <a:bodyPr/>
        <a:lstStyle/>
        <a:p>
          <a:r>
            <a:rPr lang="es-MX" sz="1400" dirty="0" smtClean="0"/>
            <a:t>Transportación terrestre</a:t>
          </a:r>
          <a:endParaRPr lang="es-MX" sz="1400" dirty="0"/>
        </a:p>
      </dgm:t>
    </dgm:pt>
    <dgm:pt modelId="{605510A4-7877-42B6-8125-77B4F50FDA57}" type="parTrans" cxnId="{23AA6027-FC8D-425C-A0F0-55D6F3D56CCE}">
      <dgm:prSet/>
      <dgm:spPr/>
      <dgm:t>
        <a:bodyPr/>
        <a:lstStyle/>
        <a:p>
          <a:endParaRPr lang="es-MX"/>
        </a:p>
      </dgm:t>
    </dgm:pt>
    <dgm:pt modelId="{858C2590-FF0D-489D-976E-DC3021D7DFAF}" type="sibTrans" cxnId="{23AA6027-FC8D-425C-A0F0-55D6F3D56CCE}">
      <dgm:prSet/>
      <dgm:spPr/>
      <dgm:t>
        <a:bodyPr/>
        <a:lstStyle/>
        <a:p>
          <a:endParaRPr lang="es-MX"/>
        </a:p>
      </dgm:t>
    </dgm:pt>
    <dgm:pt modelId="{E7F71D7A-EA81-49B5-B3C4-41973F08FB37}">
      <dgm:prSet phldrT="[Texto]" custT="1"/>
      <dgm:spPr/>
      <dgm:t>
        <a:bodyPr/>
        <a:lstStyle/>
        <a:p>
          <a:r>
            <a:rPr lang="es-MX" sz="1400" dirty="0" smtClean="0"/>
            <a:t>Combustible</a:t>
          </a:r>
          <a:endParaRPr lang="es-MX" sz="1400" dirty="0"/>
        </a:p>
      </dgm:t>
    </dgm:pt>
    <dgm:pt modelId="{9D431ABE-D198-4A74-B9DC-FF72AA998274}" type="parTrans" cxnId="{B6D0EA89-8106-44E9-949D-EB290CF024E4}">
      <dgm:prSet/>
      <dgm:spPr/>
      <dgm:t>
        <a:bodyPr/>
        <a:lstStyle/>
        <a:p>
          <a:endParaRPr lang="es-MX"/>
        </a:p>
      </dgm:t>
    </dgm:pt>
    <dgm:pt modelId="{0442618B-3692-4E77-A958-D16FCF396FD1}" type="sibTrans" cxnId="{B6D0EA89-8106-44E9-949D-EB290CF024E4}">
      <dgm:prSet/>
      <dgm:spPr/>
      <dgm:t>
        <a:bodyPr/>
        <a:lstStyle/>
        <a:p>
          <a:endParaRPr lang="es-MX"/>
        </a:p>
      </dgm:t>
    </dgm:pt>
    <dgm:pt modelId="{52313413-6EAB-438E-8AAC-C9AC19E842B3}">
      <dgm:prSet phldrT="[Texto]" custT="1"/>
      <dgm:spPr/>
      <dgm:t>
        <a:bodyPr/>
        <a:lstStyle/>
        <a:p>
          <a:r>
            <a:rPr lang="es-MX" sz="1400" dirty="0" smtClean="0"/>
            <a:t>Medicamentos</a:t>
          </a:r>
          <a:endParaRPr lang="es-MX" sz="1400" dirty="0"/>
        </a:p>
      </dgm:t>
    </dgm:pt>
    <dgm:pt modelId="{3E46DE2F-6407-4E7F-94CC-AB02B14B0435}" type="parTrans" cxnId="{5F86A4FC-E26F-4FFD-B74D-E2C7FAC14713}">
      <dgm:prSet/>
      <dgm:spPr/>
      <dgm:t>
        <a:bodyPr/>
        <a:lstStyle/>
        <a:p>
          <a:endParaRPr lang="es-MX"/>
        </a:p>
      </dgm:t>
    </dgm:pt>
    <dgm:pt modelId="{B03FAAA3-7010-4601-A123-7A6014431AFC}" type="sibTrans" cxnId="{5F86A4FC-E26F-4FFD-B74D-E2C7FAC14713}">
      <dgm:prSet/>
      <dgm:spPr/>
      <dgm:t>
        <a:bodyPr/>
        <a:lstStyle/>
        <a:p>
          <a:endParaRPr lang="es-MX"/>
        </a:p>
      </dgm:t>
    </dgm:pt>
    <dgm:pt modelId="{2FFC4866-5279-41C5-A099-8882FD8B2368}">
      <dgm:prSet phldrT="[Texto]" custT="1"/>
      <dgm:spPr/>
      <dgm:t>
        <a:bodyPr/>
        <a:lstStyle/>
        <a:p>
          <a:r>
            <a:rPr lang="es-MX" sz="1400" dirty="0" err="1" smtClean="0"/>
            <a:t>Mastógrados</a:t>
          </a:r>
          <a:endParaRPr lang="es-MX" sz="1400" dirty="0"/>
        </a:p>
      </dgm:t>
    </dgm:pt>
    <dgm:pt modelId="{9B563356-E273-4458-A9C0-E6D017C8A828}" type="parTrans" cxnId="{19702D34-617A-491C-80F4-B144902692E8}">
      <dgm:prSet/>
      <dgm:spPr/>
      <dgm:t>
        <a:bodyPr/>
        <a:lstStyle/>
        <a:p>
          <a:endParaRPr lang="es-MX"/>
        </a:p>
      </dgm:t>
    </dgm:pt>
    <dgm:pt modelId="{A75E2C64-85CD-44FD-8854-DF859949DF63}" type="sibTrans" cxnId="{19702D34-617A-491C-80F4-B144902692E8}">
      <dgm:prSet/>
      <dgm:spPr/>
      <dgm:t>
        <a:bodyPr/>
        <a:lstStyle/>
        <a:p>
          <a:endParaRPr lang="es-MX"/>
        </a:p>
      </dgm:t>
    </dgm:pt>
    <dgm:pt modelId="{2C444AB4-8055-469D-992C-C9220569B284}">
      <dgm:prSet phldrT="[Texto]" custT="1"/>
      <dgm:spPr/>
      <dgm:t>
        <a:bodyPr/>
        <a:lstStyle/>
        <a:p>
          <a:r>
            <a:rPr lang="es-MX" sz="1400" dirty="0" smtClean="0"/>
            <a:t>Material de curación</a:t>
          </a:r>
          <a:endParaRPr lang="es-MX" sz="1400" dirty="0"/>
        </a:p>
      </dgm:t>
    </dgm:pt>
    <dgm:pt modelId="{4546EFAB-ED3D-41FD-B186-5A37946FB269}" type="parTrans" cxnId="{7B954C24-8FE6-4F1C-923A-F22EC0A8E0D8}">
      <dgm:prSet/>
      <dgm:spPr/>
      <dgm:t>
        <a:bodyPr/>
        <a:lstStyle/>
        <a:p>
          <a:endParaRPr lang="es-MX"/>
        </a:p>
      </dgm:t>
    </dgm:pt>
    <dgm:pt modelId="{4DDE8A32-CF17-4FD8-8B17-A0ABF3DA5A8C}" type="sibTrans" cxnId="{7B954C24-8FE6-4F1C-923A-F22EC0A8E0D8}">
      <dgm:prSet/>
      <dgm:spPr/>
      <dgm:t>
        <a:bodyPr/>
        <a:lstStyle/>
        <a:p>
          <a:endParaRPr lang="es-MX"/>
        </a:p>
      </dgm:t>
    </dgm:pt>
    <dgm:pt modelId="{8A197E86-A823-40AC-8C47-055E6F30506E}">
      <dgm:prSet phldrT="[Texto]" custT="1"/>
      <dgm:spPr/>
      <dgm:t>
        <a:bodyPr/>
        <a:lstStyle/>
        <a:p>
          <a:r>
            <a:rPr lang="es-MX" sz="1400" dirty="0" smtClean="0"/>
            <a:t>Vehículos, etc.</a:t>
          </a:r>
          <a:endParaRPr lang="es-MX" sz="1400" dirty="0"/>
        </a:p>
      </dgm:t>
    </dgm:pt>
    <dgm:pt modelId="{1F7804AB-E02B-4448-A630-83D6354DB077}" type="parTrans" cxnId="{92D13E1B-A57A-47BA-8201-C1BB1172F4F0}">
      <dgm:prSet/>
      <dgm:spPr/>
      <dgm:t>
        <a:bodyPr/>
        <a:lstStyle/>
        <a:p>
          <a:endParaRPr lang="es-MX"/>
        </a:p>
      </dgm:t>
    </dgm:pt>
    <dgm:pt modelId="{88B36EAA-8F7B-4223-938D-CD9BB234C04E}" type="sibTrans" cxnId="{92D13E1B-A57A-47BA-8201-C1BB1172F4F0}">
      <dgm:prSet/>
      <dgm:spPr/>
      <dgm:t>
        <a:bodyPr/>
        <a:lstStyle/>
        <a:p>
          <a:endParaRPr lang="es-MX"/>
        </a:p>
      </dgm:t>
    </dgm:pt>
    <dgm:pt modelId="{341AD337-C7D6-4588-8A81-78BE063734E4}" type="pres">
      <dgm:prSet presAssocID="{670AD22D-78B0-497E-9529-7D130B9FB903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B5089AC-382D-4FF9-ABF6-2EFD292FDF2E}" type="pres">
      <dgm:prSet presAssocID="{821ADF2C-883E-4F0D-81AE-1F695E528316}" presName="compNode" presStyleCnt="0"/>
      <dgm:spPr/>
      <dgm:t>
        <a:bodyPr/>
        <a:lstStyle/>
        <a:p>
          <a:endParaRPr lang="es-MX"/>
        </a:p>
      </dgm:t>
    </dgm:pt>
    <dgm:pt modelId="{4E894A5F-75A5-432C-BA12-7F2948FCC3E8}" type="pres">
      <dgm:prSet presAssocID="{821ADF2C-883E-4F0D-81AE-1F695E528316}" presName="childRect" presStyleLbl="bgAcc1" presStyleIdx="0" presStyleCnt="3" custScaleX="111686" custScaleY="12107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8AEFF00-B25C-4B61-B826-DDE098B14C96}" type="pres">
      <dgm:prSet presAssocID="{821ADF2C-883E-4F0D-81AE-1F695E52831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392BFC7-6D9A-4E8F-9715-6E3B25192446}" type="pres">
      <dgm:prSet presAssocID="{821ADF2C-883E-4F0D-81AE-1F695E528316}" presName="parentRect" presStyleLbl="alignNode1" presStyleIdx="0" presStyleCnt="3" custScaleX="111686" custLinFactNeighborY="25584"/>
      <dgm:spPr/>
      <dgm:t>
        <a:bodyPr/>
        <a:lstStyle/>
        <a:p>
          <a:endParaRPr lang="es-MX"/>
        </a:p>
      </dgm:t>
    </dgm:pt>
    <dgm:pt modelId="{FA00A7BC-F1AE-46FF-961D-1DAA7584744E}" type="pres">
      <dgm:prSet presAssocID="{821ADF2C-883E-4F0D-81AE-1F695E528316}" presName="adorn" presStyleLbl="fgAccFollowNode1" presStyleIdx="0" presStyleCnt="3" custFlipVert="1" custFlipHor="0" custScaleX="6779" custScaleY="646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s-MX"/>
        </a:p>
      </dgm:t>
    </dgm:pt>
    <dgm:pt modelId="{140B553F-EA2A-4B4F-83CE-300D57ED99FF}" type="pres">
      <dgm:prSet presAssocID="{3E2B2A9B-DE9D-45C0-97DF-C1FA11986D56}" presName="sibTrans" presStyleLbl="sibTrans2D1" presStyleIdx="0" presStyleCnt="0"/>
      <dgm:spPr/>
      <dgm:t>
        <a:bodyPr/>
        <a:lstStyle/>
        <a:p>
          <a:endParaRPr lang="es-MX"/>
        </a:p>
      </dgm:t>
    </dgm:pt>
    <dgm:pt modelId="{6E180ADC-8FF3-46DA-B30B-FED4A0243A39}" type="pres">
      <dgm:prSet presAssocID="{40070F4A-1724-4361-9ED6-92CDD778D9E0}" presName="compNode" presStyleCnt="0"/>
      <dgm:spPr/>
      <dgm:t>
        <a:bodyPr/>
        <a:lstStyle/>
        <a:p>
          <a:endParaRPr lang="es-MX"/>
        </a:p>
      </dgm:t>
    </dgm:pt>
    <dgm:pt modelId="{F4A4347E-8391-41FB-BD67-D9C764409E2F}" type="pres">
      <dgm:prSet presAssocID="{40070F4A-1724-4361-9ED6-92CDD778D9E0}" presName="childRect" presStyleLbl="bgAcc1" presStyleIdx="1" presStyleCnt="3" custScaleX="111686" custScaleY="12107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E7DD29B-E4CE-406D-ADEF-84E8E4640CD3}" type="pres">
      <dgm:prSet presAssocID="{40070F4A-1724-4361-9ED6-92CDD778D9E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94948D7-81A9-4589-A03E-5D328886595F}" type="pres">
      <dgm:prSet presAssocID="{40070F4A-1724-4361-9ED6-92CDD778D9E0}" presName="parentRect" presStyleLbl="alignNode1" presStyleIdx="1" presStyleCnt="3" custScaleX="111686" custLinFactNeighborY="22534"/>
      <dgm:spPr/>
      <dgm:t>
        <a:bodyPr/>
        <a:lstStyle/>
        <a:p>
          <a:endParaRPr lang="es-MX"/>
        </a:p>
      </dgm:t>
    </dgm:pt>
    <dgm:pt modelId="{3B7347EC-028C-4C3C-9CC2-654848DDD94F}" type="pres">
      <dgm:prSet presAssocID="{40070F4A-1724-4361-9ED6-92CDD778D9E0}" presName="adorn" presStyleLbl="fgAccFollowNode1" presStyleIdx="1" presStyleCnt="3" custFlipVert="1" custScaleX="5554" custScaleY="555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es-MX"/>
        </a:p>
      </dgm:t>
    </dgm:pt>
    <dgm:pt modelId="{E9C45234-40B2-403E-A7A3-D506A3351B57}" type="pres">
      <dgm:prSet presAssocID="{2712E1EF-36E7-459F-BDEA-103C8829F613}" presName="sibTrans" presStyleLbl="sibTrans2D1" presStyleIdx="0" presStyleCnt="0"/>
      <dgm:spPr/>
      <dgm:t>
        <a:bodyPr/>
        <a:lstStyle/>
        <a:p>
          <a:endParaRPr lang="es-MX"/>
        </a:p>
      </dgm:t>
    </dgm:pt>
    <dgm:pt modelId="{E4365B9C-A799-4DE3-B829-3853C61C140C}" type="pres">
      <dgm:prSet presAssocID="{B2ABFCE2-8F27-40AA-BD05-A1E9E6BB1254}" presName="compNode" presStyleCnt="0"/>
      <dgm:spPr/>
      <dgm:t>
        <a:bodyPr/>
        <a:lstStyle/>
        <a:p>
          <a:endParaRPr lang="es-MX"/>
        </a:p>
      </dgm:t>
    </dgm:pt>
    <dgm:pt modelId="{F7FA8B43-4173-4E45-864C-72D5024CED4A}" type="pres">
      <dgm:prSet presAssocID="{B2ABFCE2-8F27-40AA-BD05-A1E9E6BB1254}" presName="childRect" presStyleLbl="bgAcc1" presStyleIdx="2" presStyleCnt="3" custScaleX="111686" custScaleY="121071" custLinFactNeighborY="568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F8F208-1D4B-4B0B-AD7E-37A64ABC823F}" type="pres">
      <dgm:prSet presAssocID="{B2ABFCE2-8F27-40AA-BD05-A1E9E6BB125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837DE47-F7B5-4ACC-9E33-386732AB7713}" type="pres">
      <dgm:prSet presAssocID="{B2ABFCE2-8F27-40AA-BD05-A1E9E6BB1254}" presName="parentRect" presStyleLbl="alignNode1" presStyleIdx="2" presStyleCnt="3" custScaleX="111686" custLinFactNeighborY="36209"/>
      <dgm:spPr/>
      <dgm:t>
        <a:bodyPr/>
        <a:lstStyle/>
        <a:p>
          <a:endParaRPr lang="es-MX"/>
        </a:p>
      </dgm:t>
    </dgm:pt>
    <dgm:pt modelId="{6C9012C0-D004-4F35-B5D1-85363FDD3B85}" type="pres">
      <dgm:prSet presAssocID="{B2ABFCE2-8F27-40AA-BD05-A1E9E6BB1254}" presName="adorn" presStyleLbl="fgAccFollowNode1" presStyleIdx="2" presStyleCnt="3" custLinFactY="-730" custLinFactNeighborX="-32094" custLinFactNeighborY="-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s-MX"/>
        </a:p>
      </dgm:t>
    </dgm:pt>
  </dgm:ptLst>
  <dgm:cxnLst>
    <dgm:cxn modelId="{92D13E1B-A57A-47BA-8201-C1BB1172F4F0}" srcId="{B2ABFCE2-8F27-40AA-BD05-A1E9E6BB1254}" destId="{8A197E86-A823-40AC-8C47-055E6F30506E}" srcOrd="4" destOrd="0" parTransId="{1F7804AB-E02B-4448-A630-83D6354DB077}" sibTransId="{88B36EAA-8F7B-4223-938D-CD9BB234C04E}"/>
    <dgm:cxn modelId="{7CDFB76B-0C5D-46C3-A649-FF76CA8C5D78}" type="presOf" srcId="{8A197E86-A823-40AC-8C47-055E6F30506E}" destId="{F7FA8B43-4173-4E45-864C-72D5024CED4A}" srcOrd="0" destOrd="4" presId="urn:microsoft.com/office/officeart/2005/8/layout/bList2"/>
    <dgm:cxn modelId="{E3A8AA2A-D369-4967-9251-D5E31819A36E}" srcId="{821ADF2C-883E-4F0D-81AE-1F695E528316}" destId="{BFF902A6-3BA6-43F4-89BE-985F4026E3D0}" srcOrd="4" destOrd="0" parTransId="{CCD0D4F9-D503-41D6-BA99-0E197F5A8608}" sibTransId="{5F982076-E758-458B-92EC-9EE8F137E9DD}"/>
    <dgm:cxn modelId="{B6D0EA89-8106-44E9-949D-EB290CF024E4}" srcId="{40070F4A-1724-4361-9ED6-92CDD778D9E0}" destId="{E7F71D7A-EA81-49B5-B3C4-41973F08FB37}" srcOrd="7" destOrd="0" parTransId="{9D431ABE-D198-4A74-B9DC-FF72AA998274}" sibTransId="{0442618B-3692-4E77-A958-D16FCF396FD1}"/>
    <dgm:cxn modelId="{6BB029AE-5008-4B78-A092-C8C084A83396}" type="presOf" srcId="{DC36AE6B-069B-4637-B24A-2510BE0DABDE}" destId="{4E894A5F-75A5-432C-BA12-7F2948FCC3E8}" srcOrd="0" destOrd="7" presId="urn:microsoft.com/office/officeart/2005/8/layout/bList2"/>
    <dgm:cxn modelId="{5F86A4FC-E26F-4FFD-B74D-E2C7FAC14713}" srcId="{B2ABFCE2-8F27-40AA-BD05-A1E9E6BB1254}" destId="{52313413-6EAB-438E-8AAC-C9AC19E842B3}" srcOrd="1" destOrd="0" parTransId="{3E46DE2F-6407-4E7F-94CC-AB02B14B0435}" sibTransId="{B03FAAA3-7010-4601-A123-7A6014431AFC}"/>
    <dgm:cxn modelId="{19702D34-617A-491C-80F4-B144902692E8}" srcId="{B2ABFCE2-8F27-40AA-BD05-A1E9E6BB1254}" destId="{2FFC4866-5279-41C5-A099-8882FD8B2368}" srcOrd="2" destOrd="0" parTransId="{9B563356-E273-4458-A9C0-E6D017C8A828}" sibTransId="{A75E2C64-85CD-44FD-8854-DF859949DF63}"/>
    <dgm:cxn modelId="{B1EC804C-60BF-4945-B7C0-3217258D3BD8}" type="presOf" srcId="{B2ABFCE2-8F27-40AA-BD05-A1E9E6BB1254}" destId="{0837DE47-F7B5-4ACC-9E33-386732AB7713}" srcOrd="1" destOrd="0" presId="urn:microsoft.com/office/officeart/2005/8/layout/bList2"/>
    <dgm:cxn modelId="{0814E8EF-3243-4BED-A04A-A2A09BF17D76}" type="presOf" srcId="{821ADF2C-883E-4F0D-81AE-1F695E528316}" destId="{3392BFC7-6D9A-4E8F-9715-6E3B25192446}" srcOrd="1" destOrd="0" presId="urn:microsoft.com/office/officeart/2005/8/layout/bList2"/>
    <dgm:cxn modelId="{23C01CFF-31B0-4746-94DD-319B588EA428}" type="presOf" srcId="{821ADF2C-883E-4F0D-81AE-1F695E528316}" destId="{98AEFF00-B25C-4B61-B826-DDE098B14C96}" srcOrd="0" destOrd="0" presId="urn:microsoft.com/office/officeart/2005/8/layout/bList2"/>
    <dgm:cxn modelId="{2E01DEE4-2237-4914-97A5-CFFF91C58F23}" srcId="{40070F4A-1724-4361-9ED6-92CDD778D9E0}" destId="{56570269-49B5-41E4-8C34-0D45DB196F50}" srcOrd="1" destOrd="0" parTransId="{86EDFDEC-CCEE-4558-B437-395A8BA81BFD}" sibTransId="{503FDBBF-86A9-441E-84BD-55FB453DC9F6}"/>
    <dgm:cxn modelId="{5197FE88-0343-4129-B31B-84CC68BFBA15}" type="presOf" srcId="{40070F4A-1724-4361-9ED6-92CDD778D9E0}" destId="{9E7DD29B-E4CE-406D-ADEF-84E8E4640CD3}" srcOrd="0" destOrd="0" presId="urn:microsoft.com/office/officeart/2005/8/layout/bList2"/>
    <dgm:cxn modelId="{7B954C24-8FE6-4F1C-923A-F22EC0A8E0D8}" srcId="{B2ABFCE2-8F27-40AA-BD05-A1E9E6BB1254}" destId="{2C444AB4-8055-469D-992C-C9220569B284}" srcOrd="3" destOrd="0" parTransId="{4546EFAB-ED3D-41FD-B186-5A37946FB269}" sibTransId="{4DDE8A32-CF17-4FD8-8B17-A0ABF3DA5A8C}"/>
    <dgm:cxn modelId="{918C030A-337C-47A0-A56D-44D83391407D}" srcId="{821ADF2C-883E-4F0D-81AE-1F695E528316}" destId="{F5D078C3-7C7F-4E70-BAE5-78FB9B7E488A}" srcOrd="0" destOrd="0" parTransId="{04324BAE-57F2-4787-A955-71D647B94EDC}" sibTransId="{7447D48A-1C04-499F-8101-A01DC79FC7AC}"/>
    <dgm:cxn modelId="{273836AA-D01E-490D-9576-94AFCFE4A072}" srcId="{821ADF2C-883E-4F0D-81AE-1F695E528316}" destId="{685C348D-81F9-4F52-A871-909C9CF3DDF2}" srcOrd="1" destOrd="0" parTransId="{03AD6EE0-957D-417F-B5ED-B442FEA1AC08}" sibTransId="{B6A1C5F8-132F-4E58-9214-88DCED79D94F}"/>
    <dgm:cxn modelId="{EB12E044-2962-40B8-9B9C-3399293E188E}" type="presOf" srcId="{E6E612C9-DACF-4FAD-826B-D904320458A6}" destId="{F4A4347E-8391-41FB-BD67-D9C764409E2F}" srcOrd="0" destOrd="3" presId="urn:microsoft.com/office/officeart/2005/8/layout/bList2"/>
    <dgm:cxn modelId="{CFB477B9-0B8A-40DB-A08E-101FB95090E2}" type="presOf" srcId="{A4AD8356-08E1-4C13-A76D-CD1016AD9DE0}" destId="{4E894A5F-75A5-432C-BA12-7F2948FCC3E8}" srcOrd="0" destOrd="5" presId="urn:microsoft.com/office/officeart/2005/8/layout/bList2"/>
    <dgm:cxn modelId="{D87D6F1F-1764-4A6F-B91D-EAA9DCF133E3}" type="presOf" srcId="{8B6429AA-B38C-4AEE-8418-E53794168E47}" destId="{4E894A5F-75A5-432C-BA12-7F2948FCC3E8}" srcOrd="0" destOrd="6" presId="urn:microsoft.com/office/officeart/2005/8/layout/bList2"/>
    <dgm:cxn modelId="{12A5A19D-3786-4DE6-955A-ED63096AC77F}" type="presOf" srcId="{BFF902A6-3BA6-43F4-89BE-985F4026E3D0}" destId="{4E894A5F-75A5-432C-BA12-7F2948FCC3E8}" srcOrd="0" destOrd="4" presId="urn:microsoft.com/office/officeart/2005/8/layout/bList2"/>
    <dgm:cxn modelId="{4D942612-5C7B-4C5A-BD04-8CF0EA473A37}" type="presOf" srcId="{2712E1EF-36E7-459F-BDEA-103C8829F613}" destId="{E9C45234-40B2-403E-A7A3-D506A3351B57}" srcOrd="0" destOrd="0" presId="urn:microsoft.com/office/officeart/2005/8/layout/bList2"/>
    <dgm:cxn modelId="{827FA426-8CD5-46D6-BA6D-F6625E42C3F6}" srcId="{40070F4A-1724-4361-9ED6-92CDD778D9E0}" destId="{D93FA722-60B9-408A-86A5-BF64DE9D49AD}" srcOrd="4" destOrd="0" parTransId="{4BB85636-3A0C-435F-A71A-346F408D5B39}" sibTransId="{FF90D006-AFCA-43BB-A1BE-ECDD3A9734EC}"/>
    <dgm:cxn modelId="{802253E0-7894-4CC3-9646-AD6FE9AB15CB}" srcId="{40070F4A-1724-4361-9ED6-92CDD778D9E0}" destId="{2E15A58F-DA63-4F30-ABB5-D8464F4A8761}" srcOrd="5" destOrd="0" parTransId="{0E078038-0033-45BA-BB78-E0A4E1DF4DAC}" sibTransId="{8F3CD30D-BB62-48AB-AAE6-D3B9E88F7F91}"/>
    <dgm:cxn modelId="{AEE19D7A-41F3-4C4B-984E-768B2BC381A3}" type="presOf" srcId="{56570269-49B5-41E4-8C34-0D45DB196F50}" destId="{F4A4347E-8391-41FB-BD67-D9C764409E2F}" srcOrd="0" destOrd="1" presId="urn:microsoft.com/office/officeart/2005/8/layout/bList2"/>
    <dgm:cxn modelId="{23AA6027-FC8D-425C-A0F0-55D6F3D56CCE}" srcId="{40070F4A-1724-4361-9ED6-92CDD778D9E0}" destId="{0A7520ED-5411-4D1C-9892-9251DA3AE0FA}" srcOrd="6" destOrd="0" parTransId="{605510A4-7877-42B6-8125-77B4F50FDA57}" sibTransId="{858C2590-FF0D-489D-976E-DC3021D7DFAF}"/>
    <dgm:cxn modelId="{1242AEB9-2FE5-480B-97C6-4D64A57A6453}" type="presOf" srcId="{E7F71D7A-EA81-49B5-B3C4-41973F08FB37}" destId="{F4A4347E-8391-41FB-BD67-D9C764409E2F}" srcOrd="0" destOrd="7" presId="urn:microsoft.com/office/officeart/2005/8/layout/bList2"/>
    <dgm:cxn modelId="{38884D1A-D3A3-41BF-B75D-6A4813A961BD}" srcId="{821ADF2C-883E-4F0D-81AE-1F695E528316}" destId="{A4AD8356-08E1-4C13-A76D-CD1016AD9DE0}" srcOrd="5" destOrd="0" parTransId="{32340C2B-7CE2-4DB0-9E7E-DE9C28A632CB}" sibTransId="{4406DDDE-F2DC-43B6-8D2D-C6D582AE10BB}"/>
    <dgm:cxn modelId="{45FB3CE3-A9BA-49E5-B601-6D6A0814CE7D}" type="presOf" srcId="{685C348D-81F9-4F52-A871-909C9CF3DDF2}" destId="{4E894A5F-75A5-432C-BA12-7F2948FCC3E8}" srcOrd="0" destOrd="1" presId="urn:microsoft.com/office/officeart/2005/8/layout/bList2"/>
    <dgm:cxn modelId="{B985843B-9CAE-44E8-949D-F9578F695882}" srcId="{821ADF2C-883E-4F0D-81AE-1F695E528316}" destId="{0E64596E-E570-48A6-8D5C-18504AEDE0AB}" srcOrd="3" destOrd="0" parTransId="{EE850612-0E62-480B-A140-90C820E225FF}" sibTransId="{978FF2A4-47F3-41C0-BB55-1FF8BEDA30EE}"/>
    <dgm:cxn modelId="{347D3A76-E620-4EC8-9D97-4F79618F846F}" srcId="{821ADF2C-883E-4F0D-81AE-1F695E528316}" destId="{E3CA3588-54ED-4484-A38E-42FB9061B895}" srcOrd="2" destOrd="0" parTransId="{A8DEFBAE-342D-4F66-B0DF-4236CFFEDDFE}" sibTransId="{B82A56D5-22C1-4372-AFBA-2B42343B28CC}"/>
    <dgm:cxn modelId="{CCC5670F-9396-41BD-9A45-5C4039D28105}" srcId="{670AD22D-78B0-497E-9529-7D130B9FB903}" destId="{821ADF2C-883E-4F0D-81AE-1F695E528316}" srcOrd="0" destOrd="0" parTransId="{78C467D4-2434-4934-B777-3FBF8DF18364}" sibTransId="{3E2B2A9B-DE9D-45C0-97DF-C1FA11986D56}"/>
    <dgm:cxn modelId="{1E7D6955-96E5-47D5-8508-861AC671D145}" srcId="{40070F4A-1724-4361-9ED6-92CDD778D9E0}" destId="{6F9FFE8F-91BD-43B7-B801-613D7012F26F}" srcOrd="2" destOrd="0" parTransId="{FB2649D6-E9D2-45AC-AC5D-BB62A52C0546}" sibTransId="{14178841-D846-45FE-9052-AA4C06B6648D}"/>
    <dgm:cxn modelId="{EB993312-E21B-4138-ABA7-53999F1FFB2C}" type="presOf" srcId="{F5D078C3-7C7F-4E70-BAE5-78FB9B7E488A}" destId="{4E894A5F-75A5-432C-BA12-7F2948FCC3E8}" srcOrd="0" destOrd="0" presId="urn:microsoft.com/office/officeart/2005/8/layout/bList2"/>
    <dgm:cxn modelId="{18E31B91-8919-4A71-BCC5-CAF00C3A40E7}" type="presOf" srcId="{545D5494-E9BE-4331-B597-4F20FC13BE95}" destId="{F7FA8B43-4173-4E45-864C-72D5024CED4A}" srcOrd="0" destOrd="0" presId="urn:microsoft.com/office/officeart/2005/8/layout/bList2"/>
    <dgm:cxn modelId="{3508641C-A831-4A6E-B898-C595A80DF090}" srcId="{40070F4A-1724-4361-9ED6-92CDD778D9E0}" destId="{92AD17E6-A4B8-419B-9649-F2DC0D6F0560}" srcOrd="0" destOrd="0" parTransId="{E775D7CD-A4FC-433A-AB26-253F782A6F82}" sibTransId="{5B81E1F1-95D1-4269-97D3-F164F6C0B360}"/>
    <dgm:cxn modelId="{C01E1F33-25A3-4383-B158-FEF6FB315C7D}" type="presOf" srcId="{D93FA722-60B9-408A-86A5-BF64DE9D49AD}" destId="{F4A4347E-8391-41FB-BD67-D9C764409E2F}" srcOrd="0" destOrd="4" presId="urn:microsoft.com/office/officeart/2005/8/layout/bList2"/>
    <dgm:cxn modelId="{E1A31F52-D190-43B0-9D8C-0562A99AD6C9}" type="presOf" srcId="{2E15A58F-DA63-4F30-ABB5-D8464F4A8761}" destId="{F4A4347E-8391-41FB-BD67-D9C764409E2F}" srcOrd="0" destOrd="5" presId="urn:microsoft.com/office/officeart/2005/8/layout/bList2"/>
    <dgm:cxn modelId="{A55D4CCE-30FB-4DDD-BDEB-F626BF9FF0D3}" type="presOf" srcId="{52313413-6EAB-438E-8AAC-C9AC19E842B3}" destId="{F7FA8B43-4173-4E45-864C-72D5024CED4A}" srcOrd="0" destOrd="1" presId="urn:microsoft.com/office/officeart/2005/8/layout/bList2"/>
    <dgm:cxn modelId="{48DF3FA2-4B50-4D36-91E6-BB761142A356}" srcId="{821ADF2C-883E-4F0D-81AE-1F695E528316}" destId="{8B6429AA-B38C-4AEE-8418-E53794168E47}" srcOrd="6" destOrd="0" parTransId="{CD4A2529-2DDA-41DA-A92F-470949ECC21D}" sibTransId="{1EDFF846-6D7C-40A0-B69C-9AEE862AD115}"/>
    <dgm:cxn modelId="{1189A1B3-3F51-4AB1-AC16-5A63C688734E}" type="presOf" srcId="{B2ABFCE2-8F27-40AA-BD05-A1E9E6BB1254}" destId="{A0F8F208-1D4B-4B0B-AD7E-37A64ABC823F}" srcOrd="0" destOrd="0" presId="urn:microsoft.com/office/officeart/2005/8/layout/bList2"/>
    <dgm:cxn modelId="{70F77470-FCBC-4307-BE9C-D666D54477F7}" type="presOf" srcId="{0A7520ED-5411-4D1C-9892-9251DA3AE0FA}" destId="{F4A4347E-8391-41FB-BD67-D9C764409E2F}" srcOrd="0" destOrd="6" presId="urn:microsoft.com/office/officeart/2005/8/layout/bList2"/>
    <dgm:cxn modelId="{82D68048-F4B5-4611-B387-53137020878B}" srcId="{B2ABFCE2-8F27-40AA-BD05-A1E9E6BB1254}" destId="{545D5494-E9BE-4331-B597-4F20FC13BE95}" srcOrd="0" destOrd="0" parTransId="{62ECD1C4-CBBE-4C5E-A018-21C2A8A7DB7C}" sibTransId="{AD257BC1-B529-4173-9F7F-293FF9516B74}"/>
    <dgm:cxn modelId="{939302A2-A04D-417C-A452-3CDECE8965D1}" srcId="{670AD22D-78B0-497E-9529-7D130B9FB903}" destId="{40070F4A-1724-4361-9ED6-92CDD778D9E0}" srcOrd="1" destOrd="0" parTransId="{7763F9AF-381F-44B0-8003-2BE755F29AF3}" sibTransId="{2712E1EF-36E7-459F-BDEA-103C8829F613}"/>
    <dgm:cxn modelId="{8D1C3517-C1A8-43C3-9A96-A519E28FCFCC}" srcId="{40070F4A-1724-4361-9ED6-92CDD778D9E0}" destId="{E6E612C9-DACF-4FAD-826B-D904320458A6}" srcOrd="3" destOrd="0" parTransId="{5C0B1AF3-2EF5-445B-9333-19D5EFA14C41}" sibTransId="{24890728-796C-4CF6-84F1-517896900CE1}"/>
    <dgm:cxn modelId="{4F685210-004B-4022-940B-F0FCBC441BFB}" type="presOf" srcId="{40070F4A-1724-4361-9ED6-92CDD778D9E0}" destId="{194948D7-81A9-4589-A03E-5D328886595F}" srcOrd="1" destOrd="0" presId="urn:microsoft.com/office/officeart/2005/8/layout/bList2"/>
    <dgm:cxn modelId="{B184BC38-22FB-40A8-92AE-80518382E447}" type="presOf" srcId="{670AD22D-78B0-497E-9529-7D130B9FB903}" destId="{341AD337-C7D6-4588-8A81-78BE063734E4}" srcOrd="0" destOrd="0" presId="urn:microsoft.com/office/officeart/2005/8/layout/bList2"/>
    <dgm:cxn modelId="{E64C5014-2B77-4BA8-99D8-1C2DD391CA00}" type="presOf" srcId="{2FFC4866-5279-41C5-A099-8882FD8B2368}" destId="{F7FA8B43-4173-4E45-864C-72D5024CED4A}" srcOrd="0" destOrd="2" presId="urn:microsoft.com/office/officeart/2005/8/layout/bList2"/>
    <dgm:cxn modelId="{B5CED369-8D7D-42C4-B944-A94E5CF7C9EF}" type="presOf" srcId="{0E64596E-E570-48A6-8D5C-18504AEDE0AB}" destId="{4E894A5F-75A5-432C-BA12-7F2948FCC3E8}" srcOrd="0" destOrd="3" presId="urn:microsoft.com/office/officeart/2005/8/layout/bList2"/>
    <dgm:cxn modelId="{44E0041C-EEBF-430C-A508-33172F74A334}" srcId="{821ADF2C-883E-4F0D-81AE-1F695E528316}" destId="{DC36AE6B-069B-4637-B24A-2510BE0DABDE}" srcOrd="7" destOrd="0" parTransId="{5537B0B8-DF4A-4D94-ACF1-50262ACA0509}" sibTransId="{97F42610-0432-4DE7-A740-87A16008B248}"/>
    <dgm:cxn modelId="{A2184BDA-CBB1-469F-89AD-146DE4A8334B}" type="presOf" srcId="{6F9FFE8F-91BD-43B7-B801-613D7012F26F}" destId="{F4A4347E-8391-41FB-BD67-D9C764409E2F}" srcOrd="0" destOrd="2" presId="urn:microsoft.com/office/officeart/2005/8/layout/bList2"/>
    <dgm:cxn modelId="{C2565795-437A-4E35-8CBB-180BBB163A78}" type="presOf" srcId="{2C444AB4-8055-469D-992C-C9220569B284}" destId="{F7FA8B43-4173-4E45-864C-72D5024CED4A}" srcOrd="0" destOrd="3" presId="urn:microsoft.com/office/officeart/2005/8/layout/bList2"/>
    <dgm:cxn modelId="{4935A4C1-3FD2-4206-A43D-1E3C694AB8F7}" type="presOf" srcId="{3E2B2A9B-DE9D-45C0-97DF-C1FA11986D56}" destId="{140B553F-EA2A-4B4F-83CE-300D57ED99FF}" srcOrd="0" destOrd="0" presId="urn:microsoft.com/office/officeart/2005/8/layout/bList2"/>
    <dgm:cxn modelId="{F51EFA50-9932-4865-B4AF-6BEE55B01940}" type="presOf" srcId="{92AD17E6-A4B8-419B-9649-F2DC0D6F0560}" destId="{F4A4347E-8391-41FB-BD67-D9C764409E2F}" srcOrd="0" destOrd="0" presId="urn:microsoft.com/office/officeart/2005/8/layout/bList2"/>
    <dgm:cxn modelId="{EFE2526B-0A3D-4FC6-ABBA-35F467C60DF3}" srcId="{670AD22D-78B0-497E-9529-7D130B9FB903}" destId="{B2ABFCE2-8F27-40AA-BD05-A1E9E6BB1254}" srcOrd="2" destOrd="0" parTransId="{78263C7C-CA91-4BA4-AE04-0109D9840A27}" sibTransId="{CF49C923-D1AE-46EB-9ED1-94B899E49886}"/>
    <dgm:cxn modelId="{C8A85EFE-D8DD-4A0D-9976-5282E9AEFB1C}" type="presOf" srcId="{E3CA3588-54ED-4484-A38E-42FB9061B895}" destId="{4E894A5F-75A5-432C-BA12-7F2948FCC3E8}" srcOrd="0" destOrd="2" presId="urn:microsoft.com/office/officeart/2005/8/layout/bList2"/>
    <dgm:cxn modelId="{E20E25C1-2F18-42AB-AB52-A76C0CDF9024}" type="presParOf" srcId="{341AD337-C7D6-4588-8A81-78BE063734E4}" destId="{2B5089AC-382D-4FF9-ABF6-2EFD292FDF2E}" srcOrd="0" destOrd="0" presId="urn:microsoft.com/office/officeart/2005/8/layout/bList2"/>
    <dgm:cxn modelId="{1AFDAFC5-81FD-4940-9339-11EA3DF9F6A2}" type="presParOf" srcId="{2B5089AC-382D-4FF9-ABF6-2EFD292FDF2E}" destId="{4E894A5F-75A5-432C-BA12-7F2948FCC3E8}" srcOrd="0" destOrd="0" presId="urn:microsoft.com/office/officeart/2005/8/layout/bList2"/>
    <dgm:cxn modelId="{960197D9-4A44-4CB0-B02A-0CDCBD7B1FE2}" type="presParOf" srcId="{2B5089AC-382D-4FF9-ABF6-2EFD292FDF2E}" destId="{98AEFF00-B25C-4B61-B826-DDE098B14C96}" srcOrd="1" destOrd="0" presId="urn:microsoft.com/office/officeart/2005/8/layout/bList2"/>
    <dgm:cxn modelId="{5D3C4E61-B408-4212-A04E-5A2AF9A66298}" type="presParOf" srcId="{2B5089AC-382D-4FF9-ABF6-2EFD292FDF2E}" destId="{3392BFC7-6D9A-4E8F-9715-6E3B25192446}" srcOrd="2" destOrd="0" presId="urn:microsoft.com/office/officeart/2005/8/layout/bList2"/>
    <dgm:cxn modelId="{56EF9129-093A-4D11-8823-D197A0B1399F}" type="presParOf" srcId="{2B5089AC-382D-4FF9-ABF6-2EFD292FDF2E}" destId="{FA00A7BC-F1AE-46FF-961D-1DAA7584744E}" srcOrd="3" destOrd="0" presId="urn:microsoft.com/office/officeart/2005/8/layout/bList2"/>
    <dgm:cxn modelId="{170B2C18-7FA6-4870-AE8F-D228F2D17A6E}" type="presParOf" srcId="{341AD337-C7D6-4588-8A81-78BE063734E4}" destId="{140B553F-EA2A-4B4F-83CE-300D57ED99FF}" srcOrd="1" destOrd="0" presId="urn:microsoft.com/office/officeart/2005/8/layout/bList2"/>
    <dgm:cxn modelId="{C099F531-EB37-4306-A865-87581CF38B1B}" type="presParOf" srcId="{341AD337-C7D6-4588-8A81-78BE063734E4}" destId="{6E180ADC-8FF3-46DA-B30B-FED4A0243A39}" srcOrd="2" destOrd="0" presId="urn:microsoft.com/office/officeart/2005/8/layout/bList2"/>
    <dgm:cxn modelId="{4786A70F-8207-4312-87BA-A64E289C3AB9}" type="presParOf" srcId="{6E180ADC-8FF3-46DA-B30B-FED4A0243A39}" destId="{F4A4347E-8391-41FB-BD67-D9C764409E2F}" srcOrd="0" destOrd="0" presId="urn:microsoft.com/office/officeart/2005/8/layout/bList2"/>
    <dgm:cxn modelId="{CDFD5BF9-8AE8-44EA-AC40-23DA90F329C7}" type="presParOf" srcId="{6E180ADC-8FF3-46DA-B30B-FED4A0243A39}" destId="{9E7DD29B-E4CE-406D-ADEF-84E8E4640CD3}" srcOrd="1" destOrd="0" presId="urn:microsoft.com/office/officeart/2005/8/layout/bList2"/>
    <dgm:cxn modelId="{FD0C94EA-48CD-42E1-9039-20F4889D1DE9}" type="presParOf" srcId="{6E180ADC-8FF3-46DA-B30B-FED4A0243A39}" destId="{194948D7-81A9-4589-A03E-5D328886595F}" srcOrd="2" destOrd="0" presId="urn:microsoft.com/office/officeart/2005/8/layout/bList2"/>
    <dgm:cxn modelId="{8119F551-BE93-4720-AAA4-95419E5AE235}" type="presParOf" srcId="{6E180ADC-8FF3-46DA-B30B-FED4A0243A39}" destId="{3B7347EC-028C-4C3C-9CC2-654848DDD94F}" srcOrd="3" destOrd="0" presId="urn:microsoft.com/office/officeart/2005/8/layout/bList2"/>
    <dgm:cxn modelId="{D8099106-5420-49AB-9168-3A0D24CFC6D0}" type="presParOf" srcId="{341AD337-C7D6-4588-8A81-78BE063734E4}" destId="{E9C45234-40B2-403E-A7A3-D506A3351B57}" srcOrd="3" destOrd="0" presId="urn:microsoft.com/office/officeart/2005/8/layout/bList2"/>
    <dgm:cxn modelId="{0EF1AF53-FB81-45B9-A318-44FC0B57AA2D}" type="presParOf" srcId="{341AD337-C7D6-4588-8A81-78BE063734E4}" destId="{E4365B9C-A799-4DE3-B829-3853C61C140C}" srcOrd="4" destOrd="0" presId="urn:microsoft.com/office/officeart/2005/8/layout/bList2"/>
    <dgm:cxn modelId="{2F73B1E4-388D-4DA0-8EA9-E89E52E828B6}" type="presParOf" srcId="{E4365B9C-A799-4DE3-B829-3853C61C140C}" destId="{F7FA8B43-4173-4E45-864C-72D5024CED4A}" srcOrd="0" destOrd="0" presId="urn:microsoft.com/office/officeart/2005/8/layout/bList2"/>
    <dgm:cxn modelId="{CB76E084-BE2D-40B6-8CB4-D9158F01210E}" type="presParOf" srcId="{E4365B9C-A799-4DE3-B829-3853C61C140C}" destId="{A0F8F208-1D4B-4B0B-AD7E-37A64ABC823F}" srcOrd="1" destOrd="0" presId="urn:microsoft.com/office/officeart/2005/8/layout/bList2"/>
    <dgm:cxn modelId="{141241A4-9FF9-4044-8A1F-D0455A23093D}" type="presParOf" srcId="{E4365B9C-A799-4DE3-B829-3853C61C140C}" destId="{0837DE47-F7B5-4ACC-9E33-386732AB7713}" srcOrd="2" destOrd="0" presId="urn:microsoft.com/office/officeart/2005/8/layout/bList2"/>
    <dgm:cxn modelId="{90CBA5E1-4237-410B-8404-BACDE0C9C211}" type="presParOf" srcId="{E4365B9C-A799-4DE3-B829-3853C61C140C}" destId="{6C9012C0-D004-4F35-B5D1-85363FDD3B8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7E7DCB6-5D30-420F-956B-82493537C31D}" type="doc">
      <dgm:prSet loTypeId="urn:microsoft.com/office/officeart/2005/8/layout/hList9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EE70987B-371C-47DD-8065-4C0B887E88C2}">
      <dgm:prSet phldrT="[Texto]" custT="1"/>
      <dgm:spPr/>
      <dgm:t>
        <a:bodyPr/>
        <a:lstStyle/>
        <a:p>
          <a:r>
            <a:rPr lang="es-MX" sz="1800" dirty="0" smtClean="0"/>
            <a:t>ITAM</a:t>
          </a:r>
          <a:endParaRPr lang="es-MX" sz="1800" dirty="0"/>
        </a:p>
      </dgm:t>
    </dgm:pt>
    <dgm:pt modelId="{25333089-7081-4096-9DB5-19187E0B2414}" type="parTrans" cxnId="{67122576-37CE-4998-ACF4-B1AD06981204}">
      <dgm:prSet/>
      <dgm:spPr/>
      <dgm:t>
        <a:bodyPr/>
        <a:lstStyle/>
        <a:p>
          <a:endParaRPr lang="es-MX" sz="2400"/>
        </a:p>
      </dgm:t>
    </dgm:pt>
    <dgm:pt modelId="{07CBFC6F-9586-4B62-964A-128392C6082E}" type="sibTrans" cxnId="{67122576-37CE-4998-ACF4-B1AD06981204}">
      <dgm:prSet/>
      <dgm:spPr/>
      <dgm:t>
        <a:bodyPr/>
        <a:lstStyle/>
        <a:p>
          <a:endParaRPr lang="es-MX" sz="2400"/>
        </a:p>
      </dgm:t>
    </dgm:pt>
    <dgm:pt modelId="{A058E1A9-8C58-4BE3-AE57-F39A8BB292AF}">
      <dgm:prSet phldrT="[Texto]" custT="1"/>
      <dgm:spPr/>
      <dgm:t>
        <a:bodyPr/>
        <a:lstStyle/>
        <a:p>
          <a:pPr algn="r"/>
          <a:r>
            <a:rPr lang="es-MX" sz="1600" dirty="0" smtClean="0"/>
            <a:t>Diplomado en Compras de Gobierno</a:t>
          </a:r>
          <a:endParaRPr lang="es-MX" sz="1600" dirty="0"/>
        </a:p>
      </dgm:t>
    </dgm:pt>
    <dgm:pt modelId="{BFEDF45C-FA49-48B4-9575-55E20AEDE475}" type="parTrans" cxnId="{1CB750A8-49E9-4F54-9F0C-08B6D0BA6C9F}">
      <dgm:prSet/>
      <dgm:spPr/>
      <dgm:t>
        <a:bodyPr/>
        <a:lstStyle/>
        <a:p>
          <a:endParaRPr lang="es-MX" sz="2400"/>
        </a:p>
      </dgm:t>
    </dgm:pt>
    <dgm:pt modelId="{0F514F68-27C6-4628-B596-FE0B0C74A4BB}" type="sibTrans" cxnId="{1CB750A8-49E9-4F54-9F0C-08B6D0BA6C9F}">
      <dgm:prSet/>
      <dgm:spPr/>
      <dgm:t>
        <a:bodyPr/>
        <a:lstStyle/>
        <a:p>
          <a:endParaRPr lang="es-MX" sz="2400"/>
        </a:p>
      </dgm:t>
    </dgm:pt>
    <dgm:pt modelId="{75E88EE5-B766-457D-9D21-4904330AA714}">
      <dgm:prSet phldrT="[Texto]" custT="1"/>
      <dgm:spPr/>
      <dgm:t>
        <a:bodyPr/>
        <a:lstStyle/>
        <a:p>
          <a:r>
            <a:rPr lang="es-MX" sz="1800" dirty="0" smtClean="0"/>
            <a:t>ITESM</a:t>
          </a:r>
          <a:endParaRPr lang="es-MX" sz="1800" dirty="0"/>
        </a:p>
      </dgm:t>
    </dgm:pt>
    <dgm:pt modelId="{D0EEBF86-F4F1-41A2-812B-69989DBF25B0}" type="parTrans" cxnId="{E6306F91-8822-4F96-9624-958E6A00D4C9}">
      <dgm:prSet/>
      <dgm:spPr/>
      <dgm:t>
        <a:bodyPr/>
        <a:lstStyle/>
        <a:p>
          <a:endParaRPr lang="es-MX" sz="2400"/>
        </a:p>
      </dgm:t>
    </dgm:pt>
    <dgm:pt modelId="{3F7D5302-F930-4A4A-87E1-458930E8D63B}" type="sibTrans" cxnId="{E6306F91-8822-4F96-9624-958E6A00D4C9}">
      <dgm:prSet/>
      <dgm:spPr/>
      <dgm:t>
        <a:bodyPr/>
        <a:lstStyle/>
        <a:p>
          <a:endParaRPr lang="es-MX" sz="2400"/>
        </a:p>
      </dgm:t>
    </dgm:pt>
    <dgm:pt modelId="{30BA7BCE-8087-481D-8200-7322F7C9EECF}">
      <dgm:prSet phldrT="[Texto]" custT="1"/>
      <dgm:spPr/>
      <dgm:t>
        <a:bodyPr/>
        <a:lstStyle/>
        <a:p>
          <a:pPr algn="r"/>
          <a:r>
            <a:rPr lang="es-MX" sz="1600" dirty="0" smtClean="0"/>
            <a:t>Especialidad en Contrataciones Públicas</a:t>
          </a:r>
          <a:endParaRPr lang="es-MX" sz="1600" dirty="0"/>
        </a:p>
      </dgm:t>
    </dgm:pt>
    <dgm:pt modelId="{C81347B9-CD60-4C2E-954B-D3BE608A1875}" type="parTrans" cxnId="{1A51DC65-0409-42D8-A605-7D088BC372D9}">
      <dgm:prSet/>
      <dgm:spPr/>
      <dgm:t>
        <a:bodyPr/>
        <a:lstStyle/>
        <a:p>
          <a:endParaRPr lang="es-MX" sz="2400"/>
        </a:p>
      </dgm:t>
    </dgm:pt>
    <dgm:pt modelId="{E88E2CB6-A2B4-45CB-B421-5CD0FB9A33BA}" type="sibTrans" cxnId="{1A51DC65-0409-42D8-A605-7D088BC372D9}">
      <dgm:prSet/>
      <dgm:spPr/>
      <dgm:t>
        <a:bodyPr/>
        <a:lstStyle/>
        <a:p>
          <a:endParaRPr lang="es-MX" sz="2400"/>
        </a:p>
      </dgm:t>
    </dgm:pt>
    <dgm:pt modelId="{90A8C0F6-89C7-47EA-8C7B-F2475591FB5B}">
      <dgm:prSet phldrT="[Texto]" custT="1"/>
      <dgm:spPr/>
      <dgm:t>
        <a:bodyPr/>
        <a:lstStyle/>
        <a:p>
          <a:r>
            <a:rPr lang="es-MX" sz="1800" dirty="0" smtClean="0"/>
            <a:t>ITESM</a:t>
          </a:r>
          <a:endParaRPr lang="es-MX" sz="1800" dirty="0"/>
        </a:p>
      </dgm:t>
    </dgm:pt>
    <dgm:pt modelId="{C261F8A0-09C8-4C1E-A668-5F3BD6953541}" type="parTrans" cxnId="{7CD0F581-CD79-4BE3-AE67-C49AC5D9C1AC}">
      <dgm:prSet/>
      <dgm:spPr/>
      <dgm:t>
        <a:bodyPr/>
        <a:lstStyle/>
        <a:p>
          <a:endParaRPr lang="es-MX" sz="2400"/>
        </a:p>
      </dgm:t>
    </dgm:pt>
    <dgm:pt modelId="{C364B09C-7BE6-491C-88D5-24A9E3320606}" type="sibTrans" cxnId="{7CD0F581-CD79-4BE3-AE67-C49AC5D9C1AC}">
      <dgm:prSet/>
      <dgm:spPr/>
      <dgm:t>
        <a:bodyPr/>
        <a:lstStyle/>
        <a:p>
          <a:endParaRPr lang="es-MX" sz="2400"/>
        </a:p>
      </dgm:t>
    </dgm:pt>
    <dgm:pt modelId="{979EA6C5-2257-41B7-9431-28ECB77D972C}">
      <dgm:prSet phldrT="[Texto]" custT="1"/>
      <dgm:spPr/>
      <dgm:t>
        <a:bodyPr/>
        <a:lstStyle/>
        <a:p>
          <a:pPr algn="r"/>
          <a:r>
            <a:rPr lang="es-MX" sz="1600" dirty="0" smtClean="0"/>
            <a:t>Maestría en Contrataciones públicas</a:t>
          </a:r>
          <a:endParaRPr lang="es-MX" sz="1600" dirty="0"/>
        </a:p>
      </dgm:t>
    </dgm:pt>
    <dgm:pt modelId="{E49B0DFB-16BB-4D28-B4D2-1627C17C5EE3}" type="parTrans" cxnId="{839FB7C3-1DA2-489C-8D61-1812D00BF56F}">
      <dgm:prSet/>
      <dgm:spPr/>
      <dgm:t>
        <a:bodyPr/>
        <a:lstStyle/>
        <a:p>
          <a:endParaRPr lang="es-MX" sz="2400"/>
        </a:p>
      </dgm:t>
    </dgm:pt>
    <dgm:pt modelId="{BDDD7625-427E-4D3A-9105-0081157CAFC9}" type="sibTrans" cxnId="{839FB7C3-1DA2-489C-8D61-1812D00BF56F}">
      <dgm:prSet/>
      <dgm:spPr/>
      <dgm:t>
        <a:bodyPr/>
        <a:lstStyle/>
        <a:p>
          <a:endParaRPr lang="es-MX" sz="2400"/>
        </a:p>
      </dgm:t>
    </dgm:pt>
    <dgm:pt modelId="{C9AF2D6C-C202-41B2-97A8-47C36BC44986}">
      <dgm:prSet phldrT="[Texto]" custT="1"/>
      <dgm:spPr/>
      <dgm:t>
        <a:bodyPr/>
        <a:lstStyle/>
        <a:p>
          <a:pPr algn="ctr"/>
          <a:r>
            <a:rPr lang="es-MX" sz="1200" dirty="0" smtClean="0"/>
            <a:t>NOVIEMBRE 2012</a:t>
          </a:r>
          <a:endParaRPr lang="es-MX" sz="1200" dirty="0"/>
        </a:p>
      </dgm:t>
    </dgm:pt>
    <dgm:pt modelId="{0216951C-9A45-4CDD-83BE-7DF4A336571E}" type="parTrans" cxnId="{D1614248-DC03-4D22-B662-EF903453E8D9}">
      <dgm:prSet/>
      <dgm:spPr/>
      <dgm:t>
        <a:bodyPr/>
        <a:lstStyle/>
        <a:p>
          <a:endParaRPr lang="es-MX" sz="2400"/>
        </a:p>
      </dgm:t>
    </dgm:pt>
    <dgm:pt modelId="{04C6FB96-C056-4866-ADBE-AE6F32FF5B01}" type="sibTrans" cxnId="{D1614248-DC03-4D22-B662-EF903453E8D9}">
      <dgm:prSet/>
      <dgm:spPr/>
      <dgm:t>
        <a:bodyPr/>
        <a:lstStyle/>
        <a:p>
          <a:endParaRPr lang="es-MX" sz="2400"/>
        </a:p>
      </dgm:t>
    </dgm:pt>
    <dgm:pt modelId="{3FD10C90-D79C-4F8F-A38E-C08C0A8F725C}">
      <dgm:prSet phldrT="[Texto]" custT="1"/>
      <dgm:spPr/>
      <dgm:t>
        <a:bodyPr/>
        <a:lstStyle/>
        <a:p>
          <a:pPr algn="ctr"/>
          <a:r>
            <a:rPr lang="es-MX" sz="1200" dirty="0" smtClean="0"/>
            <a:t>NOVIEMBRE 2012</a:t>
          </a:r>
          <a:endParaRPr lang="es-MX" sz="1200" dirty="0"/>
        </a:p>
      </dgm:t>
    </dgm:pt>
    <dgm:pt modelId="{E44480C8-3307-4E9D-9ADA-26C78210FBE9}" type="parTrans" cxnId="{687A4141-5A04-42A3-AFE6-CE45562E43D8}">
      <dgm:prSet/>
      <dgm:spPr/>
      <dgm:t>
        <a:bodyPr/>
        <a:lstStyle/>
        <a:p>
          <a:endParaRPr lang="es-MX" sz="2400"/>
        </a:p>
      </dgm:t>
    </dgm:pt>
    <dgm:pt modelId="{D7297A45-F828-4B2F-A726-7694B509CDF3}" type="sibTrans" cxnId="{687A4141-5A04-42A3-AFE6-CE45562E43D8}">
      <dgm:prSet/>
      <dgm:spPr/>
      <dgm:t>
        <a:bodyPr/>
        <a:lstStyle/>
        <a:p>
          <a:endParaRPr lang="es-MX" sz="2400"/>
        </a:p>
      </dgm:t>
    </dgm:pt>
    <dgm:pt modelId="{3B21BA42-3F85-472B-8FD0-C26F567F7484}">
      <dgm:prSet phldrT="[Texto]" custT="1"/>
      <dgm:spPr/>
      <dgm:t>
        <a:bodyPr/>
        <a:lstStyle/>
        <a:p>
          <a:pPr algn="ctr"/>
          <a:r>
            <a:rPr lang="es-MX" sz="1200" dirty="0" smtClean="0"/>
            <a:t>OCTUBRE 2012</a:t>
          </a:r>
          <a:endParaRPr lang="es-MX" sz="1200" dirty="0"/>
        </a:p>
      </dgm:t>
    </dgm:pt>
    <dgm:pt modelId="{32B48C2D-7753-481E-892E-BE9FBBB99860}" type="parTrans" cxnId="{4DAEA1A1-69D4-4911-9E5B-0E79EEE022A6}">
      <dgm:prSet/>
      <dgm:spPr/>
      <dgm:t>
        <a:bodyPr/>
        <a:lstStyle/>
        <a:p>
          <a:endParaRPr lang="es-MX" sz="2400"/>
        </a:p>
      </dgm:t>
    </dgm:pt>
    <dgm:pt modelId="{8C11105E-835B-44D7-9746-69910DB4D1D9}" type="sibTrans" cxnId="{4DAEA1A1-69D4-4911-9E5B-0E79EEE022A6}">
      <dgm:prSet/>
      <dgm:spPr/>
      <dgm:t>
        <a:bodyPr/>
        <a:lstStyle/>
        <a:p>
          <a:endParaRPr lang="es-MX" sz="2400"/>
        </a:p>
      </dgm:t>
    </dgm:pt>
    <dgm:pt modelId="{EFC3FE03-080C-4AC2-8FBC-807F3840AEEA}" type="pres">
      <dgm:prSet presAssocID="{77E7DCB6-5D30-420F-956B-82493537C31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D34E5E59-6BE9-467A-B900-D17DEDCF36CB}" type="pres">
      <dgm:prSet presAssocID="{EE70987B-371C-47DD-8065-4C0B887E88C2}" presName="posSpace" presStyleCnt="0"/>
      <dgm:spPr/>
    </dgm:pt>
    <dgm:pt modelId="{942F5DE0-1729-4C60-B03A-B35F192A72CB}" type="pres">
      <dgm:prSet presAssocID="{EE70987B-371C-47DD-8065-4C0B887E88C2}" presName="vertFlow" presStyleCnt="0"/>
      <dgm:spPr/>
    </dgm:pt>
    <dgm:pt modelId="{FF417A85-D9F4-4DDE-9288-5592D504F19A}" type="pres">
      <dgm:prSet presAssocID="{EE70987B-371C-47DD-8065-4C0B887E88C2}" presName="topSpace" presStyleCnt="0"/>
      <dgm:spPr/>
    </dgm:pt>
    <dgm:pt modelId="{47955C38-8832-42B9-B6F3-4A6ACDCC8A98}" type="pres">
      <dgm:prSet presAssocID="{EE70987B-371C-47DD-8065-4C0B887E88C2}" presName="firstComp" presStyleCnt="0"/>
      <dgm:spPr/>
    </dgm:pt>
    <dgm:pt modelId="{55A1EAE7-9E3B-4EBE-BA21-14E376D0DB22}" type="pres">
      <dgm:prSet presAssocID="{EE70987B-371C-47DD-8065-4C0B887E88C2}" presName="firstChild" presStyleLbl="bgAccFollowNode1" presStyleIdx="0" presStyleCnt="6" custScaleX="111932" custScaleY="87284"/>
      <dgm:spPr/>
      <dgm:t>
        <a:bodyPr/>
        <a:lstStyle/>
        <a:p>
          <a:endParaRPr lang="es-MX"/>
        </a:p>
      </dgm:t>
    </dgm:pt>
    <dgm:pt modelId="{B0461D0F-1D53-4A15-9F9C-67201B89163C}" type="pres">
      <dgm:prSet presAssocID="{EE70987B-371C-47DD-8065-4C0B887E88C2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161CF95-AE8B-424B-B212-CA1C4FF14E0C}" type="pres">
      <dgm:prSet presAssocID="{3B21BA42-3F85-472B-8FD0-C26F567F7484}" presName="comp" presStyleCnt="0"/>
      <dgm:spPr/>
    </dgm:pt>
    <dgm:pt modelId="{CB559AFF-486E-41AB-8DBE-FC6F723F9894}" type="pres">
      <dgm:prSet presAssocID="{3B21BA42-3F85-472B-8FD0-C26F567F7484}" presName="child" presStyleLbl="bgAccFollowNode1" presStyleIdx="1" presStyleCnt="6" custScaleX="111932" custScaleY="44319"/>
      <dgm:spPr/>
      <dgm:t>
        <a:bodyPr/>
        <a:lstStyle/>
        <a:p>
          <a:endParaRPr lang="es-MX"/>
        </a:p>
      </dgm:t>
    </dgm:pt>
    <dgm:pt modelId="{BD586526-FAFA-4654-8CCC-3202C70207A2}" type="pres">
      <dgm:prSet presAssocID="{3B21BA42-3F85-472B-8FD0-C26F567F7484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CFB7657-C09F-497C-97EF-F5D06C26D369}" type="pres">
      <dgm:prSet presAssocID="{EE70987B-371C-47DD-8065-4C0B887E88C2}" presName="negSpace" presStyleCnt="0"/>
      <dgm:spPr/>
    </dgm:pt>
    <dgm:pt modelId="{979EA3CB-2BC8-4376-8C2E-0D971E334B26}" type="pres">
      <dgm:prSet presAssocID="{EE70987B-371C-47DD-8065-4C0B887E88C2}" presName="circle" presStyleLbl="node1" presStyleIdx="0" presStyleCnt="3" custLinFactNeighborX="-11495"/>
      <dgm:spPr/>
      <dgm:t>
        <a:bodyPr/>
        <a:lstStyle/>
        <a:p>
          <a:endParaRPr lang="es-MX"/>
        </a:p>
      </dgm:t>
    </dgm:pt>
    <dgm:pt modelId="{CAAD8E73-1501-4DA2-92B3-60EB3226C26F}" type="pres">
      <dgm:prSet presAssocID="{07CBFC6F-9586-4B62-964A-128392C6082E}" presName="transSpace" presStyleCnt="0"/>
      <dgm:spPr/>
    </dgm:pt>
    <dgm:pt modelId="{9777F9A3-DEE3-4864-A219-43727D691AFB}" type="pres">
      <dgm:prSet presAssocID="{75E88EE5-B766-457D-9D21-4904330AA714}" presName="posSpace" presStyleCnt="0"/>
      <dgm:spPr/>
    </dgm:pt>
    <dgm:pt modelId="{5D9C78F9-77BA-437F-B9BB-4842115D424E}" type="pres">
      <dgm:prSet presAssocID="{75E88EE5-B766-457D-9D21-4904330AA714}" presName="vertFlow" presStyleCnt="0"/>
      <dgm:spPr/>
    </dgm:pt>
    <dgm:pt modelId="{4E101C96-902B-44B1-9454-A9EC9B08D0C6}" type="pres">
      <dgm:prSet presAssocID="{75E88EE5-B766-457D-9D21-4904330AA714}" presName="topSpace" presStyleCnt="0"/>
      <dgm:spPr/>
    </dgm:pt>
    <dgm:pt modelId="{FDD8BE08-5F46-4D71-9391-67E56CC47933}" type="pres">
      <dgm:prSet presAssocID="{75E88EE5-B766-457D-9D21-4904330AA714}" presName="firstComp" presStyleCnt="0"/>
      <dgm:spPr/>
    </dgm:pt>
    <dgm:pt modelId="{24DE420A-C5F1-4FF3-99D4-60C20D192DED}" type="pres">
      <dgm:prSet presAssocID="{75E88EE5-B766-457D-9D21-4904330AA714}" presName="firstChild" presStyleLbl="bgAccFollowNode1" presStyleIdx="2" presStyleCnt="6" custScaleX="111932" custScaleY="87284"/>
      <dgm:spPr/>
      <dgm:t>
        <a:bodyPr/>
        <a:lstStyle/>
        <a:p>
          <a:endParaRPr lang="es-MX"/>
        </a:p>
      </dgm:t>
    </dgm:pt>
    <dgm:pt modelId="{43632BCF-E6C8-40E2-8AAF-5DCDE5D5F79C}" type="pres">
      <dgm:prSet presAssocID="{75E88EE5-B766-457D-9D21-4904330AA714}" presName="first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8C1C23A-0CC9-41C1-B225-D3F1CEBBEDF7}" type="pres">
      <dgm:prSet presAssocID="{C9AF2D6C-C202-41B2-97A8-47C36BC44986}" presName="comp" presStyleCnt="0"/>
      <dgm:spPr/>
    </dgm:pt>
    <dgm:pt modelId="{C0CE3245-B0D6-4D92-882A-D6236BACC0C6}" type="pres">
      <dgm:prSet presAssocID="{C9AF2D6C-C202-41B2-97A8-47C36BC44986}" presName="child" presStyleLbl="bgAccFollowNode1" presStyleIdx="3" presStyleCnt="6" custScaleX="111932" custScaleY="44319"/>
      <dgm:spPr/>
      <dgm:t>
        <a:bodyPr/>
        <a:lstStyle/>
        <a:p>
          <a:endParaRPr lang="es-MX"/>
        </a:p>
      </dgm:t>
    </dgm:pt>
    <dgm:pt modelId="{B48346EE-7021-459C-ACCE-6F490D290144}" type="pres">
      <dgm:prSet presAssocID="{C9AF2D6C-C202-41B2-97A8-47C36BC44986}" presName="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BABBDE1-6138-4A5F-BC77-562C3A4C253A}" type="pres">
      <dgm:prSet presAssocID="{75E88EE5-B766-457D-9D21-4904330AA714}" presName="negSpace" presStyleCnt="0"/>
      <dgm:spPr/>
    </dgm:pt>
    <dgm:pt modelId="{F8D5F001-2587-4A83-9C16-46F6740D51FF}" type="pres">
      <dgm:prSet presAssocID="{75E88EE5-B766-457D-9D21-4904330AA714}" presName="circle" presStyleLbl="node1" presStyleIdx="1" presStyleCnt="3" custLinFactNeighborX="-9569" custLinFactNeighborY="-19"/>
      <dgm:spPr/>
      <dgm:t>
        <a:bodyPr/>
        <a:lstStyle/>
        <a:p>
          <a:endParaRPr lang="es-MX"/>
        </a:p>
      </dgm:t>
    </dgm:pt>
    <dgm:pt modelId="{4EA61C4D-F7C0-45B7-B1DC-E8420DD260F1}" type="pres">
      <dgm:prSet presAssocID="{3F7D5302-F930-4A4A-87E1-458930E8D63B}" presName="transSpace" presStyleCnt="0"/>
      <dgm:spPr/>
    </dgm:pt>
    <dgm:pt modelId="{C287383A-13F1-4FB6-B82D-7E5E97DE8D20}" type="pres">
      <dgm:prSet presAssocID="{90A8C0F6-89C7-47EA-8C7B-F2475591FB5B}" presName="posSpace" presStyleCnt="0"/>
      <dgm:spPr/>
    </dgm:pt>
    <dgm:pt modelId="{4A966481-0C9D-4892-9BC3-F6F5CC43746E}" type="pres">
      <dgm:prSet presAssocID="{90A8C0F6-89C7-47EA-8C7B-F2475591FB5B}" presName="vertFlow" presStyleCnt="0"/>
      <dgm:spPr/>
    </dgm:pt>
    <dgm:pt modelId="{EFB8C632-BF97-4256-801A-F031C17FE438}" type="pres">
      <dgm:prSet presAssocID="{90A8C0F6-89C7-47EA-8C7B-F2475591FB5B}" presName="topSpace" presStyleCnt="0"/>
      <dgm:spPr/>
    </dgm:pt>
    <dgm:pt modelId="{6F09F725-1F1C-41FF-9038-0681B01AC9C5}" type="pres">
      <dgm:prSet presAssocID="{90A8C0F6-89C7-47EA-8C7B-F2475591FB5B}" presName="firstComp" presStyleCnt="0"/>
      <dgm:spPr/>
    </dgm:pt>
    <dgm:pt modelId="{B4943877-07E8-421B-8F25-52D99BE12031}" type="pres">
      <dgm:prSet presAssocID="{90A8C0F6-89C7-47EA-8C7B-F2475591FB5B}" presName="firstChild" presStyleLbl="bgAccFollowNode1" presStyleIdx="4" presStyleCnt="6" custScaleX="111932" custScaleY="87284"/>
      <dgm:spPr/>
      <dgm:t>
        <a:bodyPr/>
        <a:lstStyle/>
        <a:p>
          <a:endParaRPr lang="es-MX"/>
        </a:p>
      </dgm:t>
    </dgm:pt>
    <dgm:pt modelId="{DA1DFCFC-80FB-4972-9BF1-F45F477EAC45}" type="pres">
      <dgm:prSet presAssocID="{90A8C0F6-89C7-47EA-8C7B-F2475591FB5B}" presName="first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3553BFD-FA7D-44CA-A182-8CCB0CA85474}" type="pres">
      <dgm:prSet presAssocID="{3FD10C90-D79C-4F8F-A38E-C08C0A8F725C}" presName="comp" presStyleCnt="0"/>
      <dgm:spPr/>
    </dgm:pt>
    <dgm:pt modelId="{F5E8F764-34BD-4FB9-88DB-240AA94CDB8C}" type="pres">
      <dgm:prSet presAssocID="{3FD10C90-D79C-4F8F-A38E-C08C0A8F725C}" presName="child" presStyleLbl="bgAccFollowNode1" presStyleIdx="5" presStyleCnt="6" custScaleX="111932" custScaleY="44319"/>
      <dgm:spPr/>
      <dgm:t>
        <a:bodyPr/>
        <a:lstStyle/>
        <a:p>
          <a:endParaRPr lang="es-MX"/>
        </a:p>
      </dgm:t>
    </dgm:pt>
    <dgm:pt modelId="{56F26309-46BD-4A0F-92D5-38941D354B2A}" type="pres">
      <dgm:prSet presAssocID="{3FD10C90-D79C-4F8F-A38E-C08C0A8F725C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D191547-0EC2-442D-9A14-11C198155911}" type="pres">
      <dgm:prSet presAssocID="{90A8C0F6-89C7-47EA-8C7B-F2475591FB5B}" presName="negSpace" presStyleCnt="0"/>
      <dgm:spPr/>
    </dgm:pt>
    <dgm:pt modelId="{240B769D-0187-474D-BA06-7C8961E6EFDD}" type="pres">
      <dgm:prSet presAssocID="{90A8C0F6-89C7-47EA-8C7B-F2475591FB5B}" presName="circle" presStyleLbl="node1" presStyleIdx="2" presStyleCnt="3" custLinFactNeighborX="-4985"/>
      <dgm:spPr/>
      <dgm:t>
        <a:bodyPr/>
        <a:lstStyle/>
        <a:p>
          <a:endParaRPr lang="es-MX"/>
        </a:p>
      </dgm:t>
    </dgm:pt>
  </dgm:ptLst>
  <dgm:cxnLst>
    <dgm:cxn modelId="{DDA26875-0F63-430C-B42C-9935DC4C70EF}" type="presOf" srcId="{C9AF2D6C-C202-41B2-97A8-47C36BC44986}" destId="{B48346EE-7021-459C-ACCE-6F490D290144}" srcOrd="1" destOrd="0" presId="urn:microsoft.com/office/officeart/2005/8/layout/hList9"/>
    <dgm:cxn modelId="{4DAEA1A1-69D4-4911-9E5B-0E79EEE022A6}" srcId="{EE70987B-371C-47DD-8065-4C0B887E88C2}" destId="{3B21BA42-3F85-472B-8FD0-C26F567F7484}" srcOrd="1" destOrd="0" parTransId="{32B48C2D-7753-481E-892E-BE9FBBB99860}" sibTransId="{8C11105E-835B-44D7-9746-69910DB4D1D9}"/>
    <dgm:cxn modelId="{7B329175-67CD-4787-B9DD-D44CE5D5B30D}" type="presOf" srcId="{3B21BA42-3F85-472B-8FD0-C26F567F7484}" destId="{CB559AFF-486E-41AB-8DBE-FC6F723F9894}" srcOrd="0" destOrd="0" presId="urn:microsoft.com/office/officeart/2005/8/layout/hList9"/>
    <dgm:cxn modelId="{AB25ECD3-0C32-4CDA-AE48-D2F09E9F36EE}" type="presOf" srcId="{A058E1A9-8C58-4BE3-AE57-F39A8BB292AF}" destId="{55A1EAE7-9E3B-4EBE-BA21-14E376D0DB22}" srcOrd="0" destOrd="0" presId="urn:microsoft.com/office/officeart/2005/8/layout/hList9"/>
    <dgm:cxn modelId="{E6306F91-8822-4F96-9624-958E6A00D4C9}" srcId="{77E7DCB6-5D30-420F-956B-82493537C31D}" destId="{75E88EE5-B766-457D-9D21-4904330AA714}" srcOrd="1" destOrd="0" parTransId="{D0EEBF86-F4F1-41A2-812B-69989DBF25B0}" sibTransId="{3F7D5302-F930-4A4A-87E1-458930E8D63B}"/>
    <dgm:cxn modelId="{06331AF6-683F-4C64-9A95-BACC39901CEF}" type="presOf" srcId="{C9AF2D6C-C202-41B2-97A8-47C36BC44986}" destId="{C0CE3245-B0D6-4D92-882A-D6236BACC0C6}" srcOrd="0" destOrd="0" presId="urn:microsoft.com/office/officeart/2005/8/layout/hList9"/>
    <dgm:cxn modelId="{7CD0F581-CD79-4BE3-AE67-C49AC5D9C1AC}" srcId="{77E7DCB6-5D30-420F-956B-82493537C31D}" destId="{90A8C0F6-89C7-47EA-8C7B-F2475591FB5B}" srcOrd="2" destOrd="0" parTransId="{C261F8A0-09C8-4C1E-A668-5F3BD6953541}" sibTransId="{C364B09C-7BE6-491C-88D5-24A9E3320606}"/>
    <dgm:cxn modelId="{839FB7C3-1DA2-489C-8D61-1812D00BF56F}" srcId="{90A8C0F6-89C7-47EA-8C7B-F2475591FB5B}" destId="{979EA6C5-2257-41B7-9431-28ECB77D972C}" srcOrd="0" destOrd="0" parTransId="{E49B0DFB-16BB-4D28-B4D2-1627C17C5EE3}" sibTransId="{BDDD7625-427E-4D3A-9105-0081157CAFC9}"/>
    <dgm:cxn modelId="{1A51DC65-0409-42D8-A605-7D088BC372D9}" srcId="{75E88EE5-B766-457D-9D21-4904330AA714}" destId="{30BA7BCE-8087-481D-8200-7322F7C9EECF}" srcOrd="0" destOrd="0" parTransId="{C81347B9-CD60-4C2E-954B-D3BE608A1875}" sibTransId="{E88E2CB6-A2B4-45CB-B421-5CD0FB9A33BA}"/>
    <dgm:cxn modelId="{687A4141-5A04-42A3-AFE6-CE45562E43D8}" srcId="{90A8C0F6-89C7-47EA-8C7B-F2475591FB5B}" destId="{3FD10C90-D79C-4F8F-A38E-C08C0A8F725C}" srcOrd="1" destOrd="0" parTransId="{E44480C8-3307-4E9D-9ADA-26C78210FBE9}" sibTransId="{D7297A45-F828-4B2F-A726-7694B509CDF3}"/>
    <dgm:cxn modelId="{1CB750A8-49E9-4F54-9F0C-08B6D0BA6C9F}" srcId="{EE70987B-371C-47DD-8065-4C0B887E88C2}" destId="{A058E1A9-8C58-4BE3-AE57-F39A8BB292AF}" srcOrd="0" destOrd="0" parTransId="{BFEDF45C-FA49-48B4-9575-55E20AEDE475}" sibTransId="{0F514F68-27C6-4628-B596-FE0B0C74A4BB}"/>
    <dgm:cxn modelId="{5B34B0AE-B52C-45B3-8B1A-DD6342115291}" type="presOf" srcId="{3FD10C90-D79C-4F8F-A38E-C08C0A8F725C}" destId="{F5E8F764-34BD-4FB9-88DB-240AA94CDB8C}" srcOrd="0" destOrd="0" presId="urn:microsoft.com/office/officeart/2005/8/layout/hList9"/>
    <dgm:cxn modelId="{C6E5F76F-EB86-43C0-B3B2-7FF0D581E800}" type="presOf" srcId="{979EA6C5-2257-41B7-9431-28ECB77D972C}" destId="{B4943877-07E8-421B-8F25-52D99BE12031}" srcOrd="0" destOrd="0" presId="urn:microsoft.com/office/officeart/2005/8/layout/hList9"/>
    <dgm:cxn modelId="{46DF2EE1-3A61-4CCA-9541-70B700EF35D3}" type="presOf" srcId="{77E7DCB6-5D30-420F-956B-82493537C31D}" destId="{EFC3FE03-080C-4AC2-8FBC-807F3840AEEA}" srcOrd="0" destOrd="0" presId="urn:microsoft.com/office/officeart/2005/8/layout/hList9"/>
    <dgm:cxn modelId="{E5F1261C-D856-4F86-BA94-62368A6E5F1A}" type="presOf" srcId="{90A8C0F6-89C7-47EA-8C7B-F2475591FB5B}" destId="{240B769D-0187-474D-BA06-7C8961E6EFDD}" srcOrd="0" destOrd="0" presId="urn:microsoft.com/office/officeart/2005/8/layout/hList9"/>
    <dgm:cxn modelId="{7385C15A-4EE8-465E-9479-F34A6C8A5189}" type="presOf" srcId="{A058E1A9-8C58-4BE3-AE57-F39A8BB292AF}" destId="{B0461D0F-1D53-4A15-9F9C-67201B89163C}" srcOrd="1" destOrd="0" presId="urn:microsoft.com/office/officeart/2005/8/layout/hList9"/>
    <dgm:cxn modelId="{F3A1EF7A-6495-4F0F-B344-DEDBD37BFB93}" type="presOf" srcId="{979EA6C5-2257-41B7-9431-28ECB77D972C}" destId="{DA1DFCFC-80FB-4972-9BF1-F45F477EAC45}" srcOrd="1" destOrd="0" presId="urn:microsoft.com/office/officeart/2005/8/layout/hList9"/>
    <dgm:cxn modelId="{1A2AA84B-A0B9-4C19-BC7F-1C9CD39D462A}" type="presOf" srcId="{30BA7BCE-8087-481D-8200-7322F7C9EECF}" destId="{24DE420A-C5F1-4FF3-99D4-60C20D192DED}" srcOrd="0" destOrd="0" presId="urn:microsoft.com/office/officeart/2005/8/layout/hList9"/>
    <dgm:cxn modelId="{D1614248-DC03-4D22-B662-EF903453E8D9}" srcId="{75E88EE5-B766-457D-9D21-4904330AA714}" destId="{C9AF2D6C-C202-41B2-97A8-47C36BC44986}" srcOrd="1" destOrd="0" parTransId="{0216951C-9A45-4CDD-83BE-7DF4A336571E}" sibTransId="{04C6FB96-C056-4866-ADBE-AE6F32FF5B01}"/>
    <dgm:cxn modelId="{C9286843-098B-4351-A1DA-37C3C28869C1}" type="presOf" srcId="{3FD10C90-D79C-4F8F-A38E-C08C0A8F725C}" destId="{56F26309-46BD-4A0F-92D5-38941D354B2A}" srcOrd="1" destOrd="0" presId="urn:microsoft.com/office/officeart/2005/8/layout/hList9"/>
    <dgm:cxn modelId="{263B3BB7-4F15-49EC-B800-A5FC61E73C44}" type="presOf" srcId="{EE70987B-371C-47DD-8065-4C0B887E88C2}" destId="{979EA3CB-2BC8-4376-8C2E-0D971E334B26}" srcOrd="0" destOrd="0" presId="urn:microsoft.com/office/officeart/2005/8/layout/hList9"/>
    <dgm:cxn modelId="{FE8F1FB6-1BC8-4A5B-936C-CACA5FE0A4DC}" type="presOf" srcId="{3B21BA42-3F85-472B-8FD0-C26F567F7484}" destId="{BD586526-FAFA-4654-8CCC-3202C70207A2}" srcOrd="1" destOrd="0" presId="urn:microsoft.com/office/officeart/2005/8/layout/hList9"/>
    <dgm:cxn modelId="{B430BB2A-C2B1-40BE-A4D3-6A5382A09021}" type="presOf" srcId="{30BA7BCE-8087-481D-8200-7322F7C9EECF}" destId="{43632BCF-E6C8-40E2-8AAF-5DCDE5D5F79C}" srcOrd="1" destOrd="0" presId="urn:microsoft.com/office/officeart/2005/8/layout/hList9"/>
    <dgm:cxn modelId="{12ED4568-2FE4-4C32-A86C-99EB737DD3A7}" type="presOf" srcId="{75E88EE5-B766-457D-9D21-4904330AA714}" destId="{F8D5F001-2587-4A83-9C16-46F6740D51FF}" srcOrd="0" destOrd="0" presId="urn:microsoft.com/office/officeart/2005/8/layout/hList9"/>
    <dgm:cxn modelId="{67122576-37CE-4998-ACF4-B1AD06981204}" srcId="{77E7DCB6-5D30-420F-956B-82493537C31D}" destId="{EE70987B-371C-47DD-8065-4C0B887E88C2}" srcOrd="0" destOrd="0" parTransId="{25333089-7081-4096-9DB5-19187E0B2414}" sibTransId="{07CBFC6F-9586-4B62-964A-128392C6082E}"/>
    <dgm:cxn modelId="{C1BF62AA-F466-49FC-B30C-EDEC2358C7E4}" type="presParOf" srcId="{EFC3FE03-080C-4AC2-8FBC-807F3840AEEA}" destId="{D34E5E59-6BE9-467A-B900-D17DEDCF36CB}" srcOrd="0" destOrd="0" presId="urn:microsoft.com/office/officeart/2005/8/layout/hList9"/>
    <dgm:cxn modelId="{EA1ACA1F-EA20-4C02-847F-0C1ED3EB677B}" type="presParOf" srcId="{EFC3FE03-080C-4AC2-8FBC-807F3840AEEA}" destId="{942F5DE0-1729-4C60-B03A-B35F192A72CB}" srcOrd="1" destOrd="0" presId="urn:microsoft.com/office/officeart/2005/8/layout/hList9"/>
    <dgm:cxn modelId="{D28DCE31-3B9C-4565-B396-607C3A3C5F41}" type="presParOf" srcId="{942F5DE0-1729-4C60-B03A-B35F192A72CB}" destId="{FF417A85-D9F4-4DDE-9288-5592D504F19A}" srcOrd="0" destOrd="0" presId="urn:microsoft.com/office/officeart/2005/8/layout/hList9"/>
    <dgm:cxn modelId="{C1306CEC-E981-4F62-BEAE-EC19838043A2}" type="presParOf" srcId="{942F5DE0-1729-4C60-B03A-B35F192A72CB}" destId="{47955C38-8832-42B9-B6F3-4A6ACDCC8A98}" srcOrd="1" destOrd="0" presId="urn:microsoft.com/office/officeart/2005/8/layout/hList9"/>
    <dgm:cxn modelId="{2BEB0E62-D87A-4BAF-9860-0B4D256DC576}" type="presParOf" srcId="{47955C38-8832-42B9-B6F3-4A6ACDCC8A98}" destId="{55A1EAE7-9E3B-4EBE-BA21-14E376D0DB22}" srcOrd="0" destOrd="0" presId="urn:microsoft.com/office/officeart/2005/8/layout/hList9"/>
    <dgm:cxn modelId="{2FC8F9FB-1ADF-4197-8481-6F91FAEB296B}" type="presParOf" srcId="{47955C38-8832-42B9-B6F3-4A6ACDCC8A98}" destId="{B0461D0F-1D53-4A15-9F9C-67201B89163C}" srcOrd="1" destOrd="0" presId="urn:microsoft.com/office/officeart/2005/8/layout/hList9"/>
    <dgm:cxn modelId="{EF6253CB-185C-44D6-B603-D0B9071F92DB}" type="presParOf" srcId="{942F5DE0-1729-4C60-B03A-B35F192A72CB}" destId="{A161CF95-AE8B-424B-B212-CA1C4FF14E0C}" srcOrd="2" destOrd="0" presId="urn:microsoft.com/office/officeart/2005/8/layout/hList9"/>
    <dgm:cxn modelId="{9383049C-6432-4003-B12C-808F25699211}" type="presParOf" srcId="{A161CF95-AE8B-424B-B212-CA1C4FF14E0C}" destId="{CB559AFF-486E-41AB-8DBE-FC6F723F9894}" srcOrd="0" destOrd="0" presId="urn:microsoft.com/office/officeart/2005/8/layout/hList9"/>
    <dgm:cxn modelId="{B2054D6B-5634-4665-9D29-B4554FF60759}" type="presParOf" srcId="{A161CF95-AE8B-424B-B212-CA1C4FF14E0C}" destId="{BD586526-FAFA-4654-8CCC-3202C70207A2}" srcOrd="1" destOrd="0" presId="urn:microsoft.com/office/officeart/2005/8/layout/hList9"/>
    <dgm:cxn modelId="{9E17571B-06E2-4787-9FE5-21EFE1BAFAD9}" type="presParOf" srcId="{EFC3FE03-080C-4AC2-8FBC-807F3840AEEA}" destId="{ACFB7657-C09F-497C-97EF-F5D06C26D369}" srcOrd="2" destOrd="0" presId="urn:microsoft.com/office/officeart/2005/8/layout/hList9"/>
    <dgm:cxn modelId="{3B8AB467-F9FF-4DDA-A15D-795BA639C372}" type="presParOf" srcId="{EFC3FE03-080C-4AC2-8FBC-807F3840AEEA}" destId="{979EA3CB-2BC8-4376-8C2E-0D971E334B26}" srcOrd="3" destOrd="0" presId="urn:microsoft.com/office/officeart/2005/8/layout/hList9"/>
    <dgm:cxn modelId="{B0A1B48D-9187-4D73-B88F-F77983A76908}" type="presParOf" srcId="{EFC3FE03-080C-4AC2-8FBC-807F3840AEEA}" destId="{CAAD8E73-1501-4DA2-92B3-60EB3226C26F}" srcOrd="4" destOrd="0" presId="urn:microsoft.com/office/officeart/2005/8/layout/hList9"/>
    <dgm:cxn modelId="{3802A41F-8F53-4E4C-9D32-1BF2E56E48BA}" type="presParOf" srcId="{EFC3FE03-080C-4AC2-8FBC-807F3840AEEA}" destId="{9777F9A3-DEE3-4864-A219-43727D691AFB}" srcOrd="5" destOrd="0" presId="urn:microsoft.com/office/officeart/2005/8/layout/hList9"/>
    <dgm:cxn modelId="{DA7E1100-F561-49FD-89F9-72C698359A4F}" type="presParOf" srcId="{EFC3FE03-080C-4AC2-8FBC-807F3840AEEA}" destId="{5D9C78F9-77BA-437F-B9BB-4842115D424E}" srcOrd="6" destOrd="0" presId="urn:microsoft.com/office/officeart/2005/8/layout/hList9"/>
    <dgm:cxn modelId="{EB870AC4-D86E-460D-9B53-960C94089465}" type="presParOf" srcId="{5D9C78F9-77BA-437F-B9BB-4842115D424E}" destId="{4E101C96-902B-44B1-9454-A9EC9B08D0C6}" srcOrd="0" destOrd="0" presId="urn:microsoft.com/office/officeart/2005/8/layout/hList9"/>
    <dgm:cxn modelId="{A848443E-ADAA-4367-9EA6-51174BAF88B9}" type="presParOf" srcId="{5D9C78F9-77BA-437F-B9BB-4842115D424E}" destId="{FDD8BE08-5F46-4D71-9391-67E56CC47933}" srcOrd="1" destOrd="0" presId="urn:microsoft.com/office/officeart/2005/8/layout/hList9"/>
    <dgm:cxn modelId="{4C492D5A-E9E0-422B-8908-3B6183D39B7D}" type="presParOf" srcId="{FDD8BE08-5F46-4D71-9391-67E56CC47933}" destId="{24DE420A-C5F1-4FF3-99D4-60C20D192DED}" srcOrd="0" destOrd="0" presId="urn:microsoft.com/office/officeart/2005/8/layout/hList9"/>
    <dgm:cxn modelId="{28B4A270-74C2-484B-A0F3-6C84D3CA1C9E}" type="presParOf" srcId="{FDD8BE08-5F46-4D71-9391-67E56CC47933}" destId="{43632BCF-E6C8-40E2-8AAF-5DCDE5D5F79C}" srcOrd="1" destOrd="0" presId="urn:microsoft.com/office/officeart/2005/8/layout/hList9"/>
    <dgm:cxn modelId="{1A4B5854-BED6-4D00-BCF8-3F2E09403872}" type="presParOf" srcId="{5D9C78F9-77BA-437F-B9BB-4842115D424E}" destId="{B8C1C23A-0CC9-41C1-B225-D3F1CEBBEDF7}" srcOrd="2" destOrd="0" presId="urn:microsoft.com/office/officeart/2005/8/layout/hList9"/>
    <dgm:cxn modelId="{277071F5-2312-46AD-98BC-88C552B948D9}" type="presParOf" srcId="{B8C1C23A-0CC9-41C1-B225-D3F1CEBBEDF7}" destId="{C0CE3245-B0D6-4D92-882A-D6236BACC0C6}" srcOrd="0" destOrd="0" presId="urn:microsoft.com/office/officeart/2005/8/layout/hList9"/>
    <dgm:cxn modelId="{D4B3836B-5687-4A68-87D4-7BC193C1677D}" type="presParOf" srcId="{B8C1C23A-0CC9-41C1-B225-D3F1CEBBEDF7}" destId="{B48346EE-7021-459C-ACCE-6F490D290144}" srcOrd="1" destOrd="0" presId="urn:microsoft.com/office/officeart/2005/8/layout/hList9"/>
    <dgm:cxn modelId="{0C5354D1-27C9-4396-838E-CEE59950DD59}" type="presParOf" srcId="{EFC3FE03-080C-4AC2-8FBC-807F3840AEEA}" destId="{9BABBDE1-6138-4A5F-BC77-562C3A4C253A}" srcOrd="7" destOrd="0" presId="urn:microsoft.com/office/officeart/2005/8/layout/hList9"/>
    <dgm:cxn modelId="{BCE1E376-B82B-4F38-9422-669F100BB09F}" type="presParOf" srcId="{EFC3FE03-080C-4AC2-8FBC-807F3840AEEA}" destId="{F8D5F001-2587-4A83-9C16-46F6740D51FF}" srcOrd="8" destOrd="0" presId="urn:microsoft.com/office/officeart/2005/8/layout/hList9"/>
    <dgm:cxn modelId="{FB9F9D96-8DA6-4D0F-B61F-EEAE7F37354C}" type="presParOf" srcId="{EFC3FE03-080C-4AC2-8FBC-807F3840AEEA}" destId="{4EA61C4D-F7C0-45B7-B1DC-E8420DD260F1}" srcOrd="9" destOrd="0" presId="urn:microsoft.com/office/officeart/2005/8/layout/hList9"/>
    <dgm:cxn modelId="{ECDE7E0C-38D6-4E39-89F0-3D87679AE777}" type="presParOf" srcId="{EFC3FE03-080C-4AC2-8FBC-807F3840AEEA}" destId="{C287383A-13F1-4FB6-B82D-7E5E97DE8D20}" srcOrd="10" destOrd="0" presId="urn:microsoft.com/office/officeart/2005/8/layout/hList9"/>
    <dgm:cxn modelId="{25A23A2F-11FC-4B03-A0A5-DABBFE12A618}" type="presParOf" srcId="{EFC3FE03-080C-4AC2-8FBC-807F3840AEEA}" destId="{4A966481-0C9D-4892-9BC3-F6F5CC43746E}" srcOrd="11" destOrd="0" presId="urn:microsoft.com/office/officeart/2005/8/layout/hList9"/>
    <dgm:cxn modelId="{A72770B5-D163-48B5-9054-010DC5ABC240}" type="presParOf" srcId="{4A966481-0C9D-4892-9BC3-F6F5CC43746E}" destId="{EFB8C632-BF97-4256-801A-F031C17FE438}" srcOrd="0" destOrd="0" presId="urn:microsoft.com/office/officeart/2005/8/layout/hList9"/>
    <dgm:cxn modelId="{594429A6-DBAA-497E-AC04-1930F6FCE752}" type="presParOf" srcId="{4A966481-0C9D-4892-9BC3-F6F5CC43746E}" destId="{6F09F725-1F1C-41FF-9038-0681B01AC9C5}" srcOrd="1" destOrd="0" presId="urn:microsoft.com/office/officeart/2005/8/layout/hList9"/>
    <dgm:cxn modelId="{54ED94C0-69F4-41AD-95B8-C99EDF5FF497}" type="presParOf" srcId="{6F09F725-1F1C-41FF-9038-0681B01AC9C5}" destId="{B4943877-07E8-421B-8F25-52D99BE12031}" srcOrd="0" destOrd="0" presId="urn:microsoft.com/office/officeart/2005/8/layout/hList9"/>
    <dgm:cxn modelId="{1C0B87C4-F5A1-462B-84B0-140CC0FAB0BC}" type="presParOf" srcId="{6F09F725-1F1C-41FF-9038-0681B01AC9C5}" destId="{DA1DFCFC-80FB-4972-9BF1-F45F477EAC45}" srcOrd="1" destOrd="0" presId="urn:microsoft.com/office/officeart/2005/8/layout/hList9"/>
    <dgm:cxn modelId="{9BCBC015-150A-4CDB-B7AC-1E5785E712EB}" type="presParOf" srcId="{4A966481-0C9D-4892-9BC3-F6F5CC43746E}" destId="{C3553BFD-FA7D-44CA-A182-8CCB0CA85474}" srcOrd="2" destOrd="0" presId="urn:microsoft.com/office/officeart/2005/8/layout/hList9"/>
    <dgm:cxn modelId="{E5F5B190-571B-465E-8C1A-6D10C3FB5877}" type="presParOf" srcId="{C3553BFD-FA7D-44CA-A182-8CCB0CA85474}" destId="{F5E8F764-34BD-4FB9-88DB-240AA94CDB8C}" srcOrd="0" destOrd="0" presId="urn:microsoft.com/office/officeart/2005/8/layout/hList9"/>
    <dgm:cxn modelId="{C7A8A124-D500-4C1C-ADA3-895FFC5BD7BC}" type="presParOf" srcId="{C3553BFD-FA7D-44CA-A182-8CCB0CA85474}" destId="{56F26309-46BD-4A0F-92D5-38941D354B2A}" srcOrd="1" destOrd="0" presId="urn:microsoft.com/office/officeart/2005/8/layout/hList9"/>
    <dgm:cxn modelId="{05BE7E87-A0AF-443F-8C51-FE2D198C850A}" type="presParOf" srcId="{EFC3FE03-080C-4AC2-8FBC-807F3840AEEA}" destId="{5D191547-0EC2-442D-9A14-11C198155911}" srcOrd="12" destOrd="0" presId="urn:microsoft.com/office/officeart/2005/8/layout/hList9"/>
    <dgm:cxn modelId="{40B3B52A-D4E0-4CE4-AEE8-A4E1769941C4}" type="presParOf" srcId="{EFC3FE03-080C-4AC2-8FBC-807F3840AEEA}" destId="{240B769D-0187-474D-BA06-7C8961E6EFDD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6B0D90D-1CBE-4891-8DA7-866E2CA10D91}" type="doc">
      <dgm:prSet loTypeId="urn:microsoft.com/office/officeart/2008/layout/LinedList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es-MX"/>
        </a:p>
      </dgm:t>
    </dgm:pt>
    <dgm:pt modelId="{9980C7EE-472E-4EF7-8528-2D6840A681A1}">
      <dgm:prSet phldrT="[Texto]" custT="1"/>
      <dgm:spPr/>
      <dgm:t>
        <a:bodyPr/>
        <a:lstStyle/>
        <a:p>
          <a:pPr algn="just"/>
          <a:r>
            <a:rPr lang="es-MX" sz="1800" smtClean="0">
              <a:latin typeface="+mn-lt"/>
              <a:ea typeface="MS UI Gothic" pitchFamily="34" charset="-128"/>
            </a:rPr>
            <a:t>Obtener beneficio o ventaja indebida;</a:t>
          </a:r>
          <a:endParaRPr lang="es-MX" sz="1800" dirty="0">
            <a:latin typeface="+mn-lt"/>
            <a:ea typeface="MS UI Gothic" pitchFamily="34" charset="-128"/>
          </a:endParaRPr>
        </a:p>
      </dgm:t>
    </dgm:pt>
    <dgm:pt modelId="{CDE64405-5952-4BC0-A8F0-358B95A098CC}" type="parTrans" cxnId="{730E2AD8-010F-46A4-BD3D-D22469CF9418}">
      <dgm:prSet/>
      <dgm:spPr/>
      <dgm:t>
        <a:bodyPr/>
        <a:lstStyle/>
        <a:p>
          <a:endParaRPr lang="es-MX" sz="1800">
            <a:solidFill>
              <a:schemeClr val="accent5">
                <a:lumMod val="50000"/>
              </a:schemeClr>
            </a:solidFill>
            <a:latin typeface="+mn-lt"/>
            <a:ea typeface="MS UI Gothic" pitchFamily="34" charset="-128"/>
          </a:endParaRPr>
        </a:p>
      </dgm:t>
    </dgm:pt>
    <dgm:pt modelId="{C1451B63-D062-4762-888D-1B7E552F5BF5}" type="sibTrans" cxnId="{730E2AD8-010F-46A4-BD3D-D22469CF9418}">
      <dgm:prSet/>
      <dgm:spPr/>
      <dgm:t>
        <a:bodyPr/>
        <a:lstStyle/>
        <a:p>
          <a:endParaRPr lang="es-MX" sz="1800">
            <a:solidFill>
              <a:schemeClr val="accent5">
                <a:lumMod val="50000"/>
              </a:schemeClr>
            </a:solidFill>
            <a:latin typeface="+mn-lt"/>
            <a:ea typeface="MS UI Gothic" pitchFamily="34" charset="-128"/>
          </a:endParaRPr>
        </a:p>
      </dgm:t>
    </dgm:pt>
    <dgm:pt modelId="{642F6226-3933-4BA0-9571-4405F11E4953}">
      <dgm:prSet phldrT="[Texto]" custT="1"/>
      <dgm:spPr/>
      <dgm:t>
        <a:bodyPr/>
        <a:lstStyle/>
        <a:p>
          <a:pPr algn="just"/>
          <a:r>
            <a:rPr lang="es-MX" sz="1800" smtClean="0">
              <a:latin typeface="+mn-lt"/>
              <a:ea typeface="MS UI Gothic" pitchFamily="34" charset="-128"/>
            </a:rPr>
            <a:t>Evadir los requisitos o reglas establecidos, o simule el cumplimiento de éstos;</a:t>
          </a:r>
          <a:endParaRPr lang="es-MX" sz="1800" dirty="0">
            <a:latin typeface="+mn-lt"/>
            <a:ea typeface="MS UI Gothic" pitchFamily="34" charset="-128"/>
          </a:endParaRPr>
        </a:p>
      </dgm:t>
    </dgm:pt>
    <dgm:pt modelId="{1B69ECAE-B842-4334-816F-EFD23EB8C04D}" type="parTrans" cxnId="{19BFE972-2D21-4C42-8F58-0F16EA44B3D6}">
      <dgm:prSet/>
      <dgm:spPr/>
      <dgm:t>
        <a:bodyPr/>
        <a:lstStyle/>
        <a:p>
          <a:endParaRPr lang="es-MX" sz="1800">
            <a:solidFill>
              <a:schemeClr val="accent5">
                <a:lumMod val="50000"/>
              </a:schemeClr>
            </a:solidFill>
            <a:latin typeface="+mn-lt"/>
            <a:ea typeface="MS UI Gothic" pitchFamily="34" charset="-128"/>
          </a:endParaRPr>
        </a:p>
      </dgm:t>
    </dgm:pt>
    <dgm:pt modelId="{1ABACCE0-96B3-4B65-A02E-DBE7E7488117}" type="sibTrans" cxnId="{19BFE972-2D21-4C42-8F58-0F16EA44B3D6}">
      <dgm:prSet/>
      <dgm:spPr/>
      <dgm:t>
        <a:bodyPr/>
        <a:lstStyle/>
        <a:p>
          <a:endParaRPr lang="es-MX" sz="1800">
            <a:solidFill>
              <a:schemeClr val="accent5">
                <a:lumMod val="50000"/>
              </a:schemeClr>
            </a:solidFill>
            <a:latin typeface="+mn-lt"/>
            <a:ea typeface="MS UI Gothic" pitchFamily="34" charset="-128"/>
          </a:endParaRPr>
        </a:p>
      </dgm:t>
    </dgm:pt>
    <dgm:pt modelId="{D5F93666-60A3-4B70-92B6-220A9649A1E9}">
      <dgm:prSet phldrT="[Texto]" custT="1"/>
      <dgm:spPr/>
      <dgm:t>
        <a:bodyPr/>
        <a:lstStyle/>
        <a:p>
          <a:pPr algn="just"/>
          <a:r>
            <a:rPr lang="es-MX" sz="1800" smtClean="0">
              <a:latin typeface="+mn-lt"/>
              <a:ea typeface="MS UI Gothic" pitchFamily="34" charset="-128"/>
            </a:rPr>
            <a:t>Realizar actos u omisiones para participar;</a:t>
          </a:r>
          <a:endParaRPr lang="es-MX" sz="1800" dirty="0">
            <a:latin typeface="+mn-lt"/>
            <a:ea typeface="MS UI Gothic" pitchFamily="34" charset="-128"/>
          </a:endParaRPr>
        </a:p>
      </dgm:t>
    </dgm:pt>
    <dgm:pt modelId="{46FF0F30-B34E-4E47-8FD9-5ABE62448B6C}" type="parTrans" cxnId="{CCBF1D0A-937D-4D9D-97BC-692BF4F2393E}">
      <dgm:prSet/>
      <dgm:spPr/>
      <dgm:t>
        <a:bodyPr/>
        <a:lstStyle/>
        <a:p>
          <a:endParaRPr lang="es-MX" sz="1800">
            <a:solidFill>
              <a:schemeClr val="accent5">
                <a:lumMod val="50000"/>
              </a:schemeClr>
            </a:solidFill>
            <a:latin typeface="+mn-lt"/>
            <a:ea typeface="MS UI Gothic" pitchFamily="34" charset="-128"/>
          </a:endParaRPr>
        </a:p>
      </dgm:t>
    </dgm:pt>
    <dgm:pt modelId="{1B911CD4-D383-43A9-A710-A0BFF1B7E5FB}" type="sibTrans" cxnId="{CCBF1D0A-937D-4D9D-97BC-692BF4F2393E}">
      <dgm:prSet/>
      <dgm:spPr/>
      <dgm:t>
        <a:bodyPr/>
        <a:lstStyle/>
        <a:p>
          <a:endParaRPr lang="es-MX" sz="1800">
            <a:solidFill>
              <a:schemeClr val="accent5">
                <a:lumMod val="50000"/>
              </a:schemeClr>
            </a:solidFill>
            <a:latin typeface="+mn-lt"/>
            <a:ea typeface="MS UI Gothic" pitchFamily="34" charset="-128"/>
          </a:endParaRPr>
        </a:p>
      </dgm:t>
    </dgm:pt>
    <dgm:pt modelId="{08401D07-9782-418B-B672-7A95443B8431}">
      <dgm:prSet phldrT="[Texto]" custT="1"/>
      <dgm:spPr/>
      <dgm:t>
        <a:bodyPr/>
        <a:lstStyle/>
        <a:p>
          <a:pPr algn="just"/>
          <a:r>
            <a:rPr lang="es-MX" sz="1800" smtClean="0">
              <a:latin typeface="+mn-lt"/>
              <a:ea typeface="MS UI Gothic" pitchFamily="34" charset="-128"/>
            </a:rPr>
            <a:t>Promover o usar influencia, poder económico o político;</a:t>
          </a:r>
          <a:endParaRPr lang="es-MX" sz="1800" dirty="0">
            <a:latin typeface="+mn-lt"/>
            <a:ea typeface="MS UI Gothic" pitchFamily="34" charset="-128"/>
          </a:endParaRPr>
        </a:p>
      </dgm:t>
    </dgm:pt>
    <dgm:pt modelId="{CF0FDB4E-D5D2-4D92-9E53-77543A68A3A1}" type="parTrans" cxnId="{6B934B63-1B38-4B76-87AB-18AFEEB842D2}">
      <dgm:prSet/>
      <dgm:spPr/>
      <dgm:t>
        <a:bodyPr/>
        <a:lstStyle/>
        <a:p>
          <a:endParaRPr lang="es-MX" sz="1800">
            <a:solidFill>
              <a:schemeClr val="accent5">
                <a:lumMod val="50000"/>
              </a:schemeClr>
            </a:solidFill>
            <a:latin typeface="+mn-lt"/>
            <a:ea typeface="MS UI Gothic" pitchFamily="34" charset="-128"/>
          </a:endParaRPr>
        </a:p>
      </dgm:t>
    </dgm:pt>
    <dgm:pt modelId="{9BA4BE57-F7C5-419F-9DB7-53832CE8EADD}" type="sibTrans" cxnId="{6B934B63-1B38-4B76-87AB-18AFEEB842D2}">
      <dgm:prSet/>
      <dgm:spPr/>
      <dgm:t>
        <a:bodyPr/>
        <a:lstStyle/>
        <a:p>
          <a:endParaRPr lang="es-MX" sz="1800">
            <a:solidFill>
              <a:schemeClr val="accent5">
                <a:lumMod val="50000"/>
              </a:schemeClr>
            </a:solidFill>
            <a:latin typeface="+mn-lt"/>
            <a:ea typeface="MS UI Gothic" pitchFamily="34" charset="-128"/>
          </a:endParaRPr>
        </a:p>
      </dgm:t>
    </dgm:pt>
    <dgm:pt modelId="{CEBE0F9B-26AF-46D5-AF24-23349C5CEB2B}">
      <dgm:prSet phldrT="[Texto]" custT="1"/>
      <dgm:spPr/>
      <dgm:t>
        <a:bodyPr/>
        <a:lstStyle/>
        <a:p>
          <a:pPr algn="just"/>
          <a:r>
            <a:rPr lang="es-MX" sz="1800" smtClean="0">
              <a:latin typeface="+mn-lt"/>
              <a:ea typeface="MS UI Gothic" pitchFamily="34" charset="-128"/>
            </a:rPr>
            <a:t>Obligar a dar, suscribir, otorgar, destruir o entregar documentos o bienes;</a:t>
          </a:r>
          <a:endParaRPr lang="es-MX" sz="1800" dirty="0">
            <a:latin typeface="+mn-lt"/>
            <a:ea typeface="MS UI Gothic" pitchFamily="34" charset="-128"/>
          </a:endParaRPr>
        </a:p>
      </dgm:t>
    </dgm:pt>
    <dgm:pt modelId="{944D66F1-F23E-4364-8628-60E3D6C0D79F}" type="parTrans" cxnId="{200DBC92-9A5E-440B-947A-FA056356AE10}">
      <dgm:prSet/>
      <dgm:spPr/>
      <dgm:t>
        <a:bodyPr/>
        <a:lstStyle/>
        <a:p>
          <a:endParaRPr lang="es-MX" sz="1800">
            <a:solidFill>
              <a:schemeClr val="accent5">
                <a:lumMod val="50000"/>
              </a:schemeClr>
            </a:solidFill>
            <a:latin typeface="+mn-lt"/>
            <a:ea typeface="MS UI Gothic" pitchFamily="34" charset="-128"/>
          </a:endParaRPr>
        </a:p>
      </dgm:t>
    </dgm:pt>
    <dgm:pt modelId="{ADAC54EB-6BC9-4799-954D-5CC6ABCF4D71}" type="sibTrans" cxnId="{200DBC92-9A5E-440B-947A-FA056356AE10}">
      <dgm:prSet/>
      <dgm:spPr/>
      <dgm:t>
        <a:bodyPr/>
        <a:lstStyle/>
        <a:p>
          <a:endParaRPr lang="es-MX" sz="1800">
            <a:solidFill>
              <a:schemeClr val="accent5">
                <a:lumMod val="50000"/>
              </a:schemeClr>
            </a:solidFill>
            <a:latin typeface="+mn-lt"/>
            <a:ea typeface="MS UI Gothic" pitchFamily="34" charset="-128"/>
          </a:endParaRPr>
        </a:p>
      </dgm:t>
    </dgm:pt>
    <dgm:pt modelId="{CADA675A-AE9B-4860-8BB6-2AE1463F320C}">
      <dgm:prSet phldrT="[Texto]" custT="1"/>
      <dgm:spPr/>
      <dgm:t>
        <a:bodyPr/>
        <a:lstStyle/>
        <a:p>
          <a:pPr algn="just"/>
          <a:r>
            <a:rPr lang="es-MX" sz="1800" smtClean="0">
              <a:latin typeface="+mn-lt"/>
              <a:ea typeface="MS UI Gothic" pitchFamily="34" charset="-128"/>
            </a:rPr>
            <a:t>Presentar documentación o información falsa o alterada.</a:t>
          </a:r>
          <a:endParaRPr lang="es-MX" sz="1800" dirty="0">
            <a:latin typeface="+mn-lt"/>
            <a:ea typeface="MS UI Gothic" pitchFamily="34" charset="-128"/>
          </a:endParaRPr>
        </a:p>
      </dgm:t>
    </dgm:pt>
    <dgm:pt modelId="{CBC0FA10-5014-42EB-A078-033374DA4A83}" type="parTrans" cxnId="{A05DB2D0-C275-4C80-B03D-EE0EB643D550}">
      <dgm:prSet/>
      <dgm:spPr/>
      <dgm:t>
        <a:bodyPr/>
        <a:lstStyle/>
        <a:p>
          <a:endParaRPr lang="es-MX" sz="1800">
            <a:solidFill>
              <a:schemeClr val="accent5">
                <a:lumMod val="50000"/>
              </a:schemeClr>
            </a:solidFill>
            <a:latin typeface="+mn-lt"/>
            <a:ea typeface="MS UI Gothic" pitchFamily="34" charset="-128"/>
          </a:endParaRPr>
        </a:p>
      </dgm:t>
    </dgm:pt>
    <dgm:pt modelId="{04722779-C075-4C26-90ED-3EE87D56DE01}" type="sibTrans" cxnId="{A05DB2D0-C275-4C80-B03D-EE0EB643D550}">
      <dgm:prSet/>
      <dgm:spPr/>
      <dgm:t>
        <a:bodyPr/>
        <a:lstStyle/>
        <a:p>
          <a:endParaRPr lang="es-MX" sz="1800">
            <a:solidFill>
              <a:schemeClr val="accent5">
                <a:lumMod val="50000"/>
              </a:schemeClr>
            </a:solidFill>
            <a:latin typeface="+mn-lt"/>
            <a:ea typeface="MS UI Gothic" pitchFamily="34" charset="-128"/>
          </a:endParaRPr>
        </a:p>
      </dgm:t>
    </dgm:pt>
    <dgm:pt modelId="{0CEF3EE5-AAC8-40F2-B4EF-BD853922468D}">
      <dgm:prSet phldrT="[Texto]" custT="1"/>
      <dgm:spPr/>
      <dgm:t>
        <a:bodyPr/>
        <a:lstStyle/>
        <a:p>
          <a:pPr algn="just"/>
          <a:r>
            <a:rPr lang="es-MX" sz="1800" smtClean="0">
              <a:latin typeface="+mn-lt"/>
              <a:ea typeface="MS UI Gothic" pitchFamily="34" charset="-128"/>
            </a:rPr>
            <a:t>Intervenir en nombre propio, pero en interés de otra personas impedida;</a:t>
          </a:r>
          <a:endParaRPr lang="es-MX" sz="1800" dirty="0">
            <a:latin typeface="+mn-lt"/>
            <a:ea typeface="MS UI Gothic" pitchFamily="34" charset="-128"/>
          </a:endParaRPr>
        </a:p>
      </dgm:t>
    </dgm:pt>
    <dgm:pt modelId="{DDBAF39F-140A-4EEB-8BAC-92D5885E3DC9}" type="parTrans" cxnId="{FA6A45AE-2B56-4557-B2E9-3A94F1F15D52}">
      <dgm:prSet/>
      <dgm:spPr/>
      <dgm:t>
        <a:bodyPr/>
        <a:lstStyle/>
        <a:p>
          <a:endParaRPr lang="es-MX" sz="1800">
            <a:solidFill>
              <a:schemeClr val="accent5">
                <a:lumMod val="50000"/>
              </a:schemeClr>
            </a:solidFill>
            <a:latin typeface="+mn-lt"/>
            <a:ea typeface="MS UI Gothic" pitchFamily="34" charset="-128"/>
          </a:endParaRPr>
        </a:p>
      </dgm:t>
    </dgm:pt>
    <dgm:pt modelId="{538441C7-A71A-47EE-8E2B-AD84ED0A3ED1}" type="sibTrans" cxnId="{FA6A45AE-2B56-4557-B2E9-3A94F1F15D52}">
      <dgm:prSet/>
      <dgm:spPr/>
      <dgm:t>
        <a:bodyPr/>
        <a:lstStyle/>
        <a:p>
          <a:endParaRPr lang="es-MX" sz="1800">
            <a:solidFill>
              <a:schemeClr val="accent5">
                <a:lumMod val="50000"/>
              </a:schemeClr>
            </a:solidFill>
            <a:latin typeface="+mn-lt"/>
            <a:ea typeface="MS UI Gothic" pitchFamily="34" charset="-128"/>
          </a:endParaRPr>
        </a:p>
      </dgm:t>
    </dgm:pt>
    <dgm:pt modelId="{9F165043-4166-4A6F-B100-C7F1568183E1}">
      <dgm:prSet phldrT="[Texto]" custT="1"/>
      <dgm:spPr/>
      <dgm:t>
        <a:bodyPr/>
        <a:lstStyle/>
        <a:p>
          <a:pPr algn="just"/>
          <a:r>
            <a:rPr lang="es-MX" sz="1800" dirty="0" smtClean="0">
              <a:latin typeface="+mn-lt"/>
              <a:ea typeface="MS UI Gothic" pitchFamily="34" charset="-128"/>
            </a:rPr>
            <a:t>Prometer, ofrecer o entregar dinero o dádivas;</a:t>
          </a:r>
          <a:endParaRPr lang="es-MX" sz="1800" dirty="0">
            <a:latin typeface="+mn-lt"/>
            <a:ea typeface="MS UI Gothic" pitchFamily="34" charset="-128"/>
          </a:endParaRPr>
        </a:p>
      </dgm:t>
    </dgm:pt>
    <dgm:pt modelId="{DE9FF9C4-3631-4034-8B12-3105F6CC0200}" type="sibTrans" cxnId="{D9EEB12A-8097-4607-80C3-5A45309A8CAB}">
      <dgm:prSet/>
      <dgm:spPr/>
      <dgm:t>
        <a:bodyPr/>
        <a:lstStyle/>
        <a:p>
          <a:endParaRPr lang="es-MX" sz="1800">
            <a:solidFill>
              <a:schemeClr val="accent5">
                <a:lumMod val="50000"/>
              </a:schemeClr>
            </a:solidFill>
            <a:latin typeface="+mn-lt"/>
            <a:ea typeface="MS UI Gothic" pitchFamily="34" charset="-128"/>
          </a:endParaRPr>
        </a:p>
      </dgm:t>
    </dgm:pt>
    <dgm:pt modelId="{625E9901-9860-4278-B841-F4D8326CFA70}" type="parTrans" cxnId="{D9EEB12A-8097-4607-80C3-5A45309A8CAB}">
      <dgm:prSet/>
      <dgm:spPr/>
      <dgm:t>
        <a:bodyPr/>
        <a:lstStyle/>
        <a:p>
          <a:endParaRPr lang="es-MX" sz="1800">
            <a:solidFill>
              <a:schemeClr val="accent5">
                <a:lumMod val="50000"/>
              </a:schemeClr>
            </a:solidFill>
            <a:latin typeface="+mn-lt"/>
            <a:ea typeface="MS UI Gothic" pitchFamily="34" charset="-128"/>
          </a:endParaRPr>
        </a:p>
      </dgm:t>
    </dgm:pt>
    <dgm:pt modelId="{095AD7A9-4692-4003-90F1-021A44FA21AD}">
      <dgm:prSet phldrT="[Texto]" custT="1"/>
      <dgm:spPr/>
      <dgm:t>
        <a:bodyPr/>
        <a:lstStyle/>
        <a:p>
          <a:pPr algn="just">
            <a:lnSpc>
              <a:spcPct val="100000"/>
            </a:lnSpc>
            <a:spcAft>
              <a:spcPts val="800"/>
            </a:spcAft>
          </a:pPr>
          <a:r>
            <a:rPr lang="es-MX" sz="1800" b="1" dirty="0" smtClean="0">
              <a:solidFill>
                <a:schemeClr val="accent2">
                  <a:lumMod val="75000"/>
                </a:schemeClr>
              </a:solidFill>
              <a:latin typeface="+mn-lt"/>
              <a:ea typeface="MS UI Gothic" pitchFamily="34" charset="-128"/>
              <a:sym typeface="Symbol"/>
            </a:rPr>
            <a:t></a:t>
          </a:r>
        </a:p>
        <a:p>
          <a:pPr algn="just">
            <a:lnSpc>
              <a:spcPct val="100000"/>
            </a:lnSpc>
            <a:spcAft>
              <a:spcPts val="800"/>
            </a:spcAft>
          </a:pPr>
          <a:r>
            <a:rPr lang="es-MX" sz="1800" b="1" dirty="0" smtClean="0">
              <a:solidFill>
                <a:schemeClr val="accent2">
                  <a:lumMod val="75000"/>
                </a:schemeClr>
              </a:solidFill>
              <a:latin typeface="+mn-lt"/>
              <a:ea typeface="MS UI Gothic" pitchFamily="34" charset="-128"/>
              <a:sym typeface="Symbol"/>
            </a:rPr>
            <a:t></a:t>
          </a:r>
        </a:p>
        <a:p>
          <a:pPr algn="just">
            <a:lnSpc>
              <a:spcPct val="100000"/>
            </a:lnSpc>
            <a:spcAft>
              <a:spcPts val="800"/>
            </a:spcAft>
          </a:pPr>
          <a:r>
            <a:rPr lang="es-MX" sz="1800" b="1" dirty="0" smtClean="0">
              <a:solidFill>
                <a:schemeClr val="accent2">
                  <a:lumMod val="75000"/>
                </a:schemeClr>
              </a:solidFill>
              <a:latin typeface="+mn-lt"/>
              <a:ea typeface="MS UI Gothic" pitchFamily="34" charset="-128"/>
              <a:sym typeface="Symbol"/>
            </a:rPr>
            <a:t></a:t>
          </a:r>
        </a:p>
        <a:p>
          <a:pPr algn="just">
            <a:lnSpc>
              <a:spcPct val="100000"/>
            </a:lnSpc>
            <a:spcAft>
              <a:spcPts val="800"/>
            </a:spcAft>
          </a:pPr>
          <a:r>
            <a:rPr lang="es-MX" sz="1800" b="1" dirty="0" smtClean="0">
              <a:solidFill>
                <a:schemeClr val="accent2">
                  <a:lumMod val="75000"/>
                </a:schemeClr>
              </a:solidFill>
              <a:latin typeface="+mn-lt"/>
              <a:ea typeface="MS UI Gothic" pitchFamily="34" charset="-128"/>
              <a:sym typeface="Symbol"/>
            </a:rPr>
            <a:t></a:t>
          </a:r>
        </a:p>
        <a:p>
          <a:pPr algn="just">
            <a:lnSpc>
              <a:spcPct val="100000"/>
            </a:lnSpc>
            <a:spcAft>
              <a:spcPts val="800"/>
            </a:spcAft>
          </a:pPr>
          <a:r>
            <a:rPr lang="es-MX" sz="1800" b="1" dirty="0" smtClean="0">
              <a:solidFill>
                <a:schemeClr val="accent2">
                  <a:lumMod val="75000"/>
                </a:schemeClr>
              </a:solidFill>
              <a:latin typeface="+mn-lt"/>
              <a:ea typeface="MS UI Gothic" pitchFamily="34" charset="-128"/>
              <a:sym typeface="Symbol"/>
            </a:rPr>
            <a:t></a:t>
          </a:r>
        </a:p>
        <a:p>
          <a:pPr algn="just">
            <a:lnSpc>
              <a:spcPct val="100000"/>
            </a:lnSpc>
            <a:spcAft>
              <a:spcPts val="800"/>
            </a:spcAft>
          </a:pPr>
          <a:r>
            <a:rPr lang="es-MX" sz="1800" b="1" dirty="0" smtClean="0">
              <a:solidFill>
                <a:schemeClr val="accent2">
                  <a:lumMod val="75000"/>
                </a:schemeClr>
              </a:solidFill>
              <a:latin typeface="+mn-lt"/>
              <a:ea typeface="MS UI Gothic" pitchFamily="34" charset="-128"/>
              <a:sym typeface="Symbol"/>
            </a:rPr>
            <a:t></a:t>
          </a:r>
        </a:p>
        <a:p>
          <a:pPr algn="just">
            <a:lnSpc>
              <a:spcPct val="100000"/>
            </a:lnSpc>
            <a:spcAft>
              <a:spcPts val="800"/>
            </a:spcAft>
          </a:pPr>
          <a:r>
            <a:rPr lang="es-MX" sz="1800" b="1" dirty="0" smtClean="0">
              <a:solidFill>
                <a:schemeClr val="accent2">
                  <a:lumMod val="75000"/>
                </a:schemeClr>
              </a:solidFill>
              <a:latin typeface="+mn-lt"/>
              <a:ea typeface="MS UI Gothic" pitchFamily="34" charset="-128"/>
              <a:sym typeface="Symbol"/>
            </a:rPr>
            <a:t></a:t>
          </a:r>
        </a:p>
        <a:p>
          <a:pPr algn="just">
            <a:lnSpc>
              <a:spcPct val="100000"/>
            </a:lnSpc>
            <a:spcAft>
              <a:spcPts val="800"/>
            </a:spcAft>
          </a:pPr>
          <a:r>
            <a:rPr lang="es-MX" sz="1800" b="1" dirty="0" smtClean="0">
              <a:solidFill>
                <a:schemeClr val="accent2">
                  <a:lumMod val="75000"/>
                </a:schemeClr>
              </a:solidFill>
              <a:latin typeface="+mn-lt"/>
              <a:ea typeface="MS UI Gothic" pitchFamily="34" charset="-128"/>
              <a:sym typeface="Symbol"/>
            </a:rPr>
            <a:t></a:t>
          </a:r>
          <a:endParaRPr lang="es-MX" sz="1800" b="1" dirty="0">
            <a:solidFill>
              <a:schemeClr val="accent2">
                <a:lumMod val="75000"/>
              </a:schemeClr>
            </a:solidFill>
            <a:latin typeface="+mn-lt"/>
            <a:ea typeface="MS UI Gothic" pitchFamily="34" charset="-128"/>
          </a:endParaRPr>
        </a:p>
      </dgm:t>
    </dgm:pt>
    <dgm:pt modelId="{BF9F74F1-2867-43D2-9774-4259BBC96BC1}" type="sibTrans" cxnId="{2427FE8B-2F3E-44FE-B525-929D176B0617}">
      <dgm:prSet/>
      <dgm:spPr/>
      <dgm:t>
        <a:bodyPr/>
        <a:lstStyle/>
        <a:p>
          <a:pPr algn="just"/>
          <a:endParaRPr lang="es-MX" sz="1800">
            <a:solidFill>
              <a:schemeClr val="accent5">
                <a:lumMod val="50000"/>
              </a:schemeClr>
            </a:solidFill>
            <a:latin typeface="+mn-lt"/>
            <a:ea typeface="MS UI Gothic" pitchFamily="34" charset="-128"/>
          </a:endParaRPr>
        </a:p>
      </dgm:t>
    </dgm:pt>
    <dgm:pt modelId="{3EB49102-1796-4765-9BBD-B11EABA529A5}" type="parTrans" cxnId="{2427FE8B-2F3E-44FE-B525-929D176B0617}">
      <dgm:prSet/>
      <dgm:spPr/>
      <dgm:t>
        <a:bodyPr/>
        <a:lstStyle/>
        <a:p>
          <a:pPr algn="just"/>
          <a:endParaRPr lang="es-MX" sz="1800">
            <a:solidFill>
              <a:schemeClr val="accent5">
                <a:lumMod val="50000"/>
              </a:schemeClr>
            </a:solidFill>
            <a:latin typeface="+mn-lt"/>
            <a:ea typeface="MS UI Gothic" pitchFamily="34" charset="-128"/>
          </a:endParaRPr>
        </a:p>
      </dgm:t>
    </dgm:pt>
    <dgm:pt modelId="{DE9B2696-FC73-41A4-94F0-613BC5DE42FA}" type="pres">
      <dgm:prSet presAssocID="{B6B0D90D-1CBE-4891-8DA7-866E2CA10D9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A507E8B4-DED4-4DFF-A497-2A71BE81C9AE}" type="pres">
      <dgm:prSet presAssocID="{095AD7A9-4692-4003-90F1-021A44FA21AD}" presName="thickLine" presStyleLbl="alignNode1" presStyleIdx="0" presStyleCnt="1"/>
      <dgm:spPr/>
      <dgm:t>
        <a:bodyPr/>
        <a:lstStyle/>
        <a:p>
          <a:endParaRPr lang="es-MX"/>
        </a:p>
      </dgm:t>
    </dgm:pt>
    <dgm:pt modelId="{562B744B-8327-496D-A05C-0004A90725F4}" type="pres">
      <dgm:prSet presAssocID="{095AD7A9-4692-4003-90F1-021A44FA21AD}" presName="horz1" presStyleCnt="0"/>
      <dgm:spPr/>
      <dgm:t>
        <a:bodyPr/>
        <a:lstStyle/>
        <a:p>
          <a:endParaRPr lang="es-MX"/>
        </a:p>
      </dgm:t>
    </dgm:pt>
    <dgm:pt modelId="{12C65BAB-A542-4C9E-ABF2-B73AC3CA123C}" type="pres">
      <dgm:prSet presAssocID="{095AD7A9-4692-4003-90F1-021A44FA21AD}" presName="tx1" presStyleLbl="revTx" presStyleIdx="0" presStyleCnt="9" custScaleX="22865" custLinFactNeighborY="2326"/>
      <dgm:spPr/>
      <dgm:t>
        <a:bodyPr/>
        <a:lstStyle/>
        <a:p>
          <a:endParaRPr lang="es-MX"/>
        </a:p>
      </dgm:t>
    </dgm:pt>
    <dgm:pt modelId="{902E8967-FFB4-479D-A0DB-B8325CA26377}" type="pres">
      <dgm:prSet presAssocID="{095AD7A9-4692-4003-90F1-021A44FA21AD}" presName="vert1" presStyleCnt="0"/>
      <dgm:spPr/>
      <dgm:t>
        <a:bodyPr/>
        <a:lstStyle/>
        <a:p>
          <a:endParaRPr lang="es-MX"/>
        </a:p>
      </dgm:t>
    </dgm:pt>
    <dgm:pt modelId="{71ADBB8A-CDBE-4489-9DB7-68D88088759F}" type="pres">
      <dgm:prSet presAssocID="{9F165043-4166-4A6F-B100-C7F1568183E1}" presName="vertSpace2a" presStyleCnt="0"/>
      <dgm:spPr/>
      <dgm:t>
        <a:bodyPr/>
        <a:lstStyle/>
        <a:p>
          <a:endParaRPr lang="es-MX"/>
        </a:p>
      </dgm:t>
    </dgm:pt>
    <dgm:pt modelId="{96D36E8E-0652-4731-B9DD-2EE4FDB15B53}" type="pres">
      <dgm:prSet presAssocID="{9F165043-4166-4A6F-B100-C7F1568183E1}" presName="horz2" presStyleCnt="0"/>
      <dgm:spPr/>
      <dgm:t>
        <a:bodyPr/>
        <a:lstStyle/>
        <a:p>
          <a:endParaRPr lang="es-MX"/>
        </a:p>
      </dgm:t>
    </dgm:pt>
    <dgm:pt modelId="{B1DD971E-5B77-472A-8702-F14DCCE90EB9}" type="pres">
      <dgm:prSet presAssocID="{9F165043-4166-4A6F-B100-C7F1568183E1}" presName="horzSpace2" presStyleCnt="0"/>
      <dgm:spPr/>
      <dgm:t>
        <a:bodyPr/>
        <a:lstStyle/>
        <a:p>
          <a:endParaRPr lang="es-MX"/>
        </a:p>
      </dgm:t>
    </dgm:pt>
    <dgm:pt modelId="{87993144-D6AB-4555-8CB2-7039FD38BFA3}" type="pres">
      <dgm:prSet presAssocID="{9F165043-4166-4A6F-B100-C7F1568183E1}" presName="tx2" presStyleLbl="revTx" presStyleIdx="1" presStyleCnt="9"/>
      <dgm:spPr/>
      <dgm:t>
        <a:bodyPr/>
        <a:lstStyle/>
        <a:p>
          <a:endParaRPr lang="es-MX"/>
        </a:p>
      </dgm:t>
    </dgm:pt>
    <dgm:pt modelId="{1ABBBE24-A389-4F5E-9E81-F3DC82731CD7}" type="pres">
      <dgm:prSet presAssocID="{9F165043-4166-4A6F-B100-C7F1568183E1}" presName="vert2" presStyleCnt="0"/>
      <dgm:spPr/>
      <dgm:t>
        <a:bodyPr/>
        <a:lstStyle/>
        <a:p>
          <a:endParaRPr lang="es-MX"/>
        </a:p>
      </dgm:t>
    </dgm:pt>
    <dgm:pt modelId="{288CA78D-7624-4178-BD3C-55645151A172}" type="pres">
      <dgm:prSet presAssocID="{9F165043-4166-4A6F-B100-C7F1568183E1}" presName="thinLine2b" presStyleLbl="callout" presStyleIdx="0" presStyleCnt="8"/>
      <dgm:spPr/>
      <dgm:t>
        <a:bodyPr/>
        <a:lstStyle/>
        <a:p>
          <a:endParaRPr lang="es-MX"/>
        </a:p>
      </dgm:t>
    </dgm:pt>
    <dgm:pt modelId="{0C10F66B-25DB-4722-90E0-FB95C0D600BB}" type="pres">
      <dgm:prSet presAssocID="{9F165043-4166-4A6F-B100-C7F1568183E1}" presName="vertSpace2b" presStyleCnt="0"/>
      <dgm:spPr/>
      <dgm:t>
        <a:bodyPr/>
        <a:lstStyle/>
        <a:p>
          <a:endParaRPr lang="es-MX"/>
        </a:p>
      </dgm:t>
    </dgm:pt>
    <dgm:pt modelId="{6CA26166-6AB9-4735-B139-1D6D5F8F0ED3}" type="pres">
      <dgm:prSet presAssocID="{9980C7EE-472E-4EF7-8528-2D6840A681A1}" presName="horz2" presStyleCnt="0"/>
      <dgm:spPr/>
      <dgm:t>
        <a:bodyPr/>
        <a:lstStyle/>
        <a:p>
          <a:endParaRPr lang="es-MX"/>
        </a:p>
      </dgm:t>
    </dgm:pt>
    <dgm:pt modelId="{263C828E-3D92-49B2-88E0-13896260995C}" type="pres">
      <dgm:prSet presAssocID="{9980C7EE-472E-4EF7-8528-2D6840A681A1}" presName="horzSpace2" presStyleCnt="0"/>
      <dgm:spPr/>
      <dgm:t>
        <a:bodyPr/>
        <a:lstStyle/>
        <a:p>
          <a:endParaRPr lang="es-MX"/>
        </a:p>
      </dgm:t>
    </dgm:pt>
    <dgm:pt modelId="{C42D5B8F-2E19-4F59-8311-47D4EBA92129}" type="pres">
      <dgm:prSet presAssocID="{9980C7EE-472E-4EF7-8528-2D6840A681A1}" presName="tx2" presStyleLbl="revTx" presStyleIdx="2" presStyleCnt="9"/>
      <dgm:spPr/>
      <dgm:t>
        <a:bodyPr/>
        <a:lstStyle/>
        <a:p>
          <a:endParaRPr lang="es-MX"/>
        </a:p>
      </dgm:t>
    </dgm:pt>
    <dgm:pt modelId="{7E5B1449-B1C7-4403-9326-1C9E96BD220F}" type="pres">
      <dgm:prSet presAssocID="{9980C7EE-472E-4EF7-8528-2D6840A681A1}" presName="vert2" presStyleCnt="0"/>
      <dgm:spPr/>
      <dgm:t>
        <a:bodyPr/>
        <a:lstStyle/>
        <a:p>
          <a:endParaRPr lang="es-MX"/>
        </a:p>
      </dgm:t>
    </dgm:pt>
    <dgm:pt modelId="{3D8DB249-13B6-4E55-B847-75E60F7D1728}" type="pres">
      <dgm:prSet presAssocID="{9980C7EE-472E-4EF7-8528-2D6840A681A1}" presName="thinLine2b" presStyleLbl="callout" presStyleIdx="1" presStyleCnt="8"/>
      <dgm:spPr/>
      <dgm:t>
        <a:bodyPr/>
        <a:lstStyle/>
        <a:p>
          <a:endParaRPr lang="es-MX"/>
        </a:p>
      </dgm:t>
    </dgm:pt>
    <dgm:pt modelId="{1A9503F6-4732-4419-9024-204B14368AC4}" type="pres">
      <dgm:prSet presAssocID="{9980C7EE-472E-4EF7-8528-2D6840A681A1}" presName="vertSpace2b" presStyleCnt="0"/>
      <dgm:spPr/>
      <dgm:t>
        <a:bodyPr/>
        <a:lstStyle/>
        <a:p>
          <a:endParaRPr lang="es-MX"/>
        </a:p>
      </dgm:t>
    </dgm:pt>
    <dgm:pt modelId="{04E40C04-1CE4-4050-9254-BF2694BA9DF5}" type="pres">
      <dgm:prSet presAssocID="{642F6226-3933-4BA0-9571-4405F11E4953}" presName="horz2" presStyleCnt="0"/>
      <dgm:spPr/>
      <dgm:t>
        <a:bodyPr/>
        <a:lstStyle/>
        <a:p>
          <a:endParaRPr lang="es-MX"/>
        </a:p>
      </dgm:t>
    </dgm:pt>
    <dgm:pt modelId="{BE0EA08D-24A1-45F9-A32A-17E8588B78BA}" type="pres">
      <dgm:prSet presAssocID="{642F6226-3933-4BA0-9571-4405F11E4953}" presName="horzSpace2" presStyleCnt="0"/>
      <dgm:spPr/>
      <dgm:t>
        <a:bodyPr/>
        <a:lstStyle/>
        <a:p>
          <a:endParaRPr lang="es-MX"/>
        </a:p>
      </dgm:t>
    </dgm:pt>
    <dgm:pt modelId="{7718B8CC-138A-418B-AD0E-1E2C75A3D092}" type="pres">
      <dgm:prSet presAssocID="{642F6226-3933-4BA0-9571-4405F11E4953}" presName="tx2" presStyleLbl="revTx" presStyleIdx="3" presStyleCnt="9"/>
      <dgm:spPr/>
      <dgm:t>
        <a:bodyPr/>
        <a:lstStyle/>
        <a:p>
          <a:endParaRPr lang="es-MX"/>
        </a:p>
      </dgm:t>
    </dgm:pt>
    <dgm:pt modelId="{AE4677A4-BE53-45FA-9FC4-8FB0321B5F5B}" type="pres">
      <dgm:prSet presAssocID="{642F6226-3933-4BA0-9571-4405F11E4953}" presName="vert2" presStyleCnt="0"/>
      <dgm:spPr/>
      <dgm:t>
        <a:bodyPr/>
        <a:lstStyle/>
        <a:p>
          <a:endParaRPr lang="es-MX"/>
        </a:p>
      </dgm:t>
    </dgm:pt>
    <dgm:pt modelId="{AE6E2C42-7E66-422D-A3E1-82E0953AD815}" type="pres">
      <dgm:prSet presAssocID="{642F6226-3933-4BA0-9571-4405F11E4953}" presName="thinLine2b" presStyleLbl="callout" presStyleIdx="2" presStyleCnt="8"/>
      <dgm:spPr/>
      <dgm:t>
        <a:bodyPr/>
        <a:lstStyle/>
        <a:p>
          <a:endParaRPr lang="es-MX"/>
        </a:p>
      </dgm:t>
    </dgm:pt>
    <dgm:pt modelId="{E94219F6-6A1A-45FD-8823-1428CBC3B74D}" type="pres">
      <dgm:prSet presAssocID="{642F6226-3933-4BA0-9571-4405F11E4953}" presName="vertSpace2b" presStyleCnt="0"/>
      <dgm:spPr/>
      <dgm:t>
        <a:bodyPr/>
        <a:lstStyle/>
        <a:p>
          <a:endParaRPr lang="es-MX"/>
        </a:p>
      </dgm:t>
    </dgm:pt>
    <dgm:pt modelId="{32FB329A-4A37-4837-BE29-158E98CD8B1A}" type="pres">
      <dgm:prSet presAssocID="{D5F93666-60A3-4B70-92B6-220A9649A1E9}" presName="horz2" presStyleCnt="0"/>
      <dgm:spPr/>
      <dgm:t>
        <a:bodyPr/>
        <a:lstStyle/>
        <a:p>
          <a:endParaRPr lang="es-MX"/>
        </a:p>
      </dgm:t>
    </dgm:pt>
    <dgm:pt modelId="{43FB1BD8-294B-4067-B458-1A189F166894}" type="pres">
      <dgm:prSet presAssocID="{D5F93666-60A3-4B70-92B6-220A9649A1E9}" presName="horzSpace2" presStyleCnt="0"/>
      <dgm:spPr/>
      <dgm:t>
        <a:bodyPr/>
        <a:lstStyle/>
        <a:p>
          <a:endParaRPr lang="es-MX"/>
        </a:p>
      </dgm:t>
    </dgm:pt>
    <dgm:pt modelId="{294FCE60-2193-41E2-B8C0-D90A47DAFDEC}" type="pres">
      <dgm:prSet presAssocID="{D5F93666-60A3-4B70-92B6-220A9649A1E9}" presName="tx2" presStyleLbl="revTx" presStyleIdx="4" presStyleCnt="9"/>
      <dgm:spPr/>
      <dgm:t>
        <a:bodyPr/>
        <a:lstStyle/>
        <a:p>
          <a:endParaRPr lang="es-MX"/>
        </a:p>
      </dgm:t>
    </dgm:pt>
    <dgm:pt modelId="{A25D102E-E44C-4244-BC9A-30F71F6F25B0}" type="pres">
      <dgm:prSet presAssocID="{D5F93666-60A3-4B70-92B6-220A9649A1E9}" presName="vert2" presStyleCnt="0"/>
      <dgm:spPr/>
      <dgm:t>
        <a:bodyPr/>
        <a:lstStyle/>
        <a:p>
          <a:endParaRPr lang="es-MX"/>
        </a:p>
      </dgm:t>
    </dgm:pt>
    <dgm:pt modelId="{D9D9C2C5-0E29-4AC5-AFC1-CFCBCFB2861B}" type="pres">
      <dgm:prSet presAssocID="{D5F93666-60A3-4B70-92B6-220A9649A1E9}" presName="thinLine2b" presStyleLbl="callout" presStyleIdx="3" presStyleCnt="8"/>
      <dgm:spPr/>
      <dgm:t>
        <a:bodyPr/>
        <a:lstStyle/>
        <a:p>
          <a:endParaRPr lang="es-MX"/>
        </a:p>
      </dgm:t>
    </dgm:pt>
    <dgm:pt modelId="{56F97067-BA5E-41C4-A7DF-306F78C41045}" type="pres">
      <dgm:prSet presAssocID="{D5F93666-60A3-4B70-92B6-220A9649A1E9}" presName="vertSpace2b" presStyleCnt="0"/>
      <dgm:spPr/>
      <dgm:t>
        <a:bodyPr/>
        <a:lstStyle/>
        <a:p>
          <a:endParaRPr lang="es-MX"/>
        </a:p>
      </dgm:t>
    </dgm:pt>
    <dgm:pt modelId="{BA02B2F3-CE5C-4D44-9DE6-71071530E0F2}" type="pres">
      <dgm:prSet presAssocID="{0CEF3EE5-AAC8-40F2-B4EF-BD853922468D}" presName="horz2" presStyleCnt="0"/>
      <dgm:spPr/>
      <dgm:t>
        <a:bodyPr/>
        <a:lstStyle/>
        <a:p>
          <a:endParaRPr lang="es-MX"/>
        </a:p>
      </dgm:t>
    </dgm:pt>
    <dgm:pt modelId="{F9446B4D-D564-420E-A723-8AA13913050F}" type="pres">
      <dgm:prSet presAssocID="{0CEF3EE5-AAC8-40F2-B4EF-BD853922468D}" presName="horzSpace2" presStyleCnt="0"/>
      <dgm:spPr/>
      <dgm:t>
        <a:bodyPr/>
        <a:lstStyle/>
        <a:p>
          <a:endParaRPr lang="es-MX"/>
        </a:p>
      </dgm:t>
    </dgm:pt>
    <dgm:pt modelId="{105E7EEC-C14E-42A2-BE8C-B6AF0E311249}" type="pres">
      <dgm:prSet presAssocID="{0CEF3EE5-AAC8-40F2-B4EF-BD853922468D}" presName="tx2" presStyleLbl="revTx" presStyleIdx="5" presStyleCnt="9"/>
      <dgm:spPr/>
      <dgm:t>
        <a:bodyPr/>
        <a:lstStyle/>
        <a:p>
          <a:endParaRPr lang="es-MX"/>
        </a:p>
      </dgm:t>
    </dgm:pt>
    <dgm:pt modelId="{C30B4B26-2578-4A9B-9F61-7D0E95E288E3}" type="pres">
      <dgm:prSet presAssocID="{0CEF3EE5-AAC8-40F2-B4EF-BD853922468D}" presName="vert2" presStyleCnt="0"/>
      <dgm:spPr/>
      <dgm:t>
        <a:bodyPr/>
        <a:lstStyle/>
        <a:p>
          <a:endParaRPr lang="es-MX"/>
        </a:p>
      </dgm:t>
    </dgm:pt>
    <dgm:pt modelId="{7ED77D8D-D9CB-408A-ACE7-8BFEF17345B9}" type="pres">
      <dgm:prSet presAssocID="{0CEF3EE5-AAC8-40F2-B4EF-BD853922468D}" presName="thinLine2b" presStyleLbl="callout" presStyleIdx="4" presStyleCnt="8"/>
      <dgm:spPr/>
      <dgm:t>
        <a:bodyPr/>
        <a:lstStyle/>
        <a:p>
          <a:endParaRPr lang="es-MX"/>
        </a:p>
      </dgm:t>
    </dgm:pt>
    <dgm:pt modelId="{06F864B4-D602-41FA-B043-88A878C59ABE}" type="pres">
      <dgm:prSet presAssocID="{0CEF3EE5-AAC8-40F2-B4EF-BD853922468D}" presName="vertSpace2b" presStyleCnt="0"/>
      <dgm:spPr/>
      <dgm:t>
        <a:bodyPr/>
        <a:lstStyle/>
        <a:p>
          <a:endParaRPr lang="es-MX"/>
        </a:p>
      </dgm:t>
    </dgm:pt>
    <dgm:pt modelId="{E0D822EE-3F51-45D1-9CF9-F4577C7A9289}" type="pres">
      <dgm:prSet presAssocID="{08401D07-9782-418B-B672-7A95443B8431}" presName="horz2" presStyleCnt="0"/>
      <dgm:spPr/>
      <dgm:t>
        <a:bodyPr/>
        <a:lstStyle/>
        <a:p>
          <a:endParaRPr lang="es-MX"/>
        </a:p>
      </dgm:t>
    </dgm:pt>
    <dgm:pt modelId="{310117FF-E18D-4208-89CD-0A8E10A1E506}" type="pres">
      <dgm:prSet presAssocID="{08401D07-9782-418B-B672-7A95443B8431}" presName="horzSpace2" presStyleCnt="0"/>
      <dgm:spPr/>
      <dgm:t>
        <a:bodyPr/>
        <a:lstStyle/>
        <a:p>
          <a:endParaRPr lang="es-MX"/>
        </a:p>
      </dgm:t>
    </dgm:pt>
    <dgm:pt modelId="{E550A0A3-1E53-4E2F-9C7E-167A20CFC144}" type="pres">
      <dgm:prSet presAssocID="{08401D07-9782-418B-B672-7A95443B8431}" presName="tx2" presStyleLbl="revTx" presStyleIdx="6" presStyleCnt="9"/>
      <dgm:spPr/>
      <dgm:t>
        <a:bodyPr/>
        <a:lstStyle/>
        <a:p>
          <a:endParaRPr lang="es-MX"/>
        </a:p>
      </dgm:t>
    </dgm:pt>
    <dgm:pt modelId="{C2E0D2FC-96BD-4C33-887B-9CCC03FA3F79}" type="pres">
      <dgm:prSet presAssocID="{08401D07-9782-418B-B672-7A95443B8431}" presName="vert2" presStyleCnt="0"/>
      <dgm:spPr/>
      <dgm:t>
        <a:bodyPr/>
        <a:lstStyle/>
        <a:p>
          <a:endParaRPr lang="es-MX"/>
        </a:p>
      </dgm:t>
    </dgm:pt>
    <dgm:pt modelId="{F49AD71F-3162-4155-892D-92CC52055B56}" type="pres">
      <dgm:prSet presAssocID="{08401D07-9782-418B-B672-7A95443B8431}" presName="thinLine2b" presStyleLbl="callout" presStyleIdx="5" presStyleCnt="8"/>
      <dgm:spPr/>
      <dgm:t>
        <a:bodyPr/>
        <a:lstStyle/>
        <a:p>
          <a:endParaRPr lang="es-MX"/>
        </a:p>
      </dgm:t>
    </dgm:pt>
    <dgm:pt modelId="{E0C5081E-5802-47FD-B08F-040B04826B4A}" type="pres">
      <dgm:prSet presAssocID="{08401D07-9782-418B-B672-7A95443B8431}" presName="vertSpace2b" presStyleCnt="0"/>
      <dgm:spPr/>
      <dgm:t>
        <a:bodyPr/>
        <a:lstStyle/>
        <a:p>
          <a:endParaRPr lang="es-MX"/>
        </a:p>
      </dgm:t>
    </dgm:pt>
    <dgm:pt modelId="{D279ADF4-22B5-4E7D-9110-68ED6DF8CA20}" type="pres">
      <dgm:prSet presAssocID="{CEBE0F9B-26AF-46D5-AF24-23349C5CEB2B}" presName="horz2" presStyleCnt="0"/>
      <dgm:spPr/>
      <dgm:t>
        <a:bodyPr/>
        <a:lstStyle/>
        <a:p>
          <a:endParaRPr lang="es-MX"/>
        </a:p>
      </dgm:t>
    </dgm:pt>
    <dgm:pt modelId="{C7E0AC65-C82A-4782-B2EC-0C7AA9206F63}" type="pres">
      <dgm:prSet presAssocID="{CEBE0F9B-26AF-46D5-AF24-23349C5CEB2B}" presName="horzSpace2" presStyleCnt="0"/>
      <dgm:spPr/>
      <dgm:t>
        <a:bodyPr/>
        <a:lstStyle/>
        <a:p>
          <a:endParaRPr lang="es-MX"/>
        </a:p>
      </dgm:t>
    </dgm:pt>
    <dgm:pt modelId="{D32D0ABF-3143-4ED6-A506-FF99A216091E}" type="pres">
      <dgm:prSet presAssocID="{CEBE0F9B-26AF-46D5-AF24-23349C5CEB2B}" presName="tx2" presStyleLbl="revTx" presStyleIdx="7" presStyleCnt="9"/>
      <dgm:spPr/>
      <dgm:t>
        <a:bodyPr/>
        <a:lstStyle/>
        <a:p>
          <a:endParaRPr lang="es-MX"/>
        </a:p>
      </dgm:t>
    </dgm:pt>
    <dgm:pt modelId="{0729B585-FA43-4479-BFAD-1B748A74AC94}" type="pres">
      <dgm:prSet presAssocID="{CEBE0F9B-26AF-46D5-AF24-23349C5CEB2B}" presName="vert2" presStyleCnt="0"/>
      <dgm:spPr/>
      <dgm:t>
        <a:bodyPr/>
        <a:lstStyle/>
        <a:p>
          <a:endParaRPr lang="es-MX"/>
        </a:p>
      </dgm:t>
    </dgm:pt>
    <dgm:pt modelId="{B52F407E-1AD7-4646-A447-CAC216F1F197}" type="pres">
      <dgm:prSet presAssocID="{CEBE0F9B-26AF-46D5-AF24-23349C5CEB2B}" presName="thinLine2b" presStyleLbl="callout" presStyleIdx="6" presStyleCnt="8"/>
      <dgm:spPr/>
      <dgm:t>
        <a:bodyPr/>
        <a:lstStyle/>
        <a:p>
          <a:endParaRPr lang="es-MX"/>
        </a:p>
      </dgm:t>
    </dgm:pt>
    <dgm:pt modelId="{12461CD5-41EE-449C-85BC-7B01BBD59859}" type="pres">
      <dgm:prSet presAssocID="{CEBE0F9B-26AF-46D5-AF24-23349C5CEB2B}" presName="vertSpace2b" presStyleCnt="0"/>
      <dgm:spPr/>
      <dgm:t>
        <a:bodyPr/>
        <a:lstStyle/>
        <a:p>
          <a:endParaRPr lang="es-MX"/>
        </a:p>
      </dgm:t>
    </dgm:pt>
    <dgm:pt modelId="{3C01ADAF-8803-4170-90CC-B0F0B0947901}" type="pres">
      <dgm:prSet presAssocID="{CADA675A-AE9B-4860-8BB6-2AE1463F320C}" presName="horz2" presStyleCnt="0"/>
      <dgm:spPr/>
      <dgm:t>
        <a:bodyPr/>
        <a:lstStyle/>
        <a:p>
          <a:endParaRPr lang="es-MX"/>
        </a:p>
      </dgm:t>
    </dgm:pt>
    <dgm:pt modelId="{E4247E97-41D9-41EC-B84D-2199DD12CBA0}" type="pres">
      <dgm:prSet presAssocID="{CADA675A-AE9B-4860-8BB6-2AE1463F320C}" presName="horzSpace2" presStyleCnt="0"/>
      <dgm:spPr/>
      <dgm:t>
        <a:bodyPr/>
        <a:lstStyle/>
        <a:p>
          <a:endParaRPr lang="es-MX"/>
        </a:p>
      </dgm:t>
    </dgm:pt>
    <dgm:pt modelId="{69950CAA-0728-4096-AE36-BA816A1C27B2}" type="pres">
      <dgm:prSet presAssocID="{CADA675A-AE9B-4860-8BB6-2AE1463F320C}" presName="tx2" presStyleLbl="revTx" presStyleIdx="8" presStyleCnt="9"/>
      <dgm:spPr/>
      <dgm:t>
        <a:bodyPr/>
        <a:lstStyle/>
        <a:p>
          <a:endParaRPr lang="es-MX"/>
        </a:p>
      </dgm:t>
    </dgm:pt>
    <dgm:pt modelId="{B60D48E3-388F-4112-8846-88E29C9DC949}" type="pres">
      <dgm:prSet presAssocID="{CADA675A-AE9B-4860-8BB6-2AE1463F320C}" presName="vert2" presStyleCnt="0"/>
      <dgm:spPr/>
      <dgm:t>
        <a:bodyPr/>
        <a:lstStyle/>
        <a:p>
          <a:endParaRPr lang="es-MX"/>
        </a:p>
      </dgm:t>
    </dgm:pt>
    <dgm:pt modelId="{8EEEB425-EAA8-49E0-85C3-C815D586C4B1}" type="pres">
      <dgm:prSet presAssocID="{CADA675A-AE9B-4860-8BB6-2AE1463F320C}" presName="thinLine2b" presStyleLbl="callout" presStyleIdx="7" presStyleCnt="8"/>
      <dgm:spPr/>
      <dgm:t>
        <a:bodyPr/>
        <a:lstStyle/>
        <a:p>
          <a:endParaRPr lang="es-MX"/>
        </a:p>
      </dgm:t>
    </dgm:pt>
    <dgm:pt modelId="{8989C7D9-E50E-4919-818F-C51B671CB8B5}" type="pres">
      <dgm:prSet presAssocID="{CADA675A-AE9B-4860-8BB6-2AE1463F320C}" presName="vertSpace2b" presStyleCnt="0"/>
      <dgm:spPr/>
      <dgm:t>
        <a:bodyPr/>
        <a:lstStyle/>
        <a:p>
          <a:endParaRPr lang="es-MX"/>
        </a:p>
      </dgm:t>
    </dgm:pt>
  </dgm:ptLst>
  <dgm:cxnLst>
    <dgm:cxn modelId="{FA6A45AE-2B56-4557-B2E9-3A94F1F15D52}" srcId="{095AD7A9-4692-4003-90F1-021A44FA21AD}" destId="{0CEF3EE5-AAC8-40F2-B4EF-BD853922468D}" srcOrd="4" destOrd="0" parTransId="{DDBAF39F-140A-4EEB-8BAC-92D5885E3DC9}" sibTransId="{538441C7-A71A-47EE-8E2B-AD84ED0A3ED1}"/>
    <dgm:cxn modelId="{219E783F-63F1-494B-85F7-F96B7D1485DF}" type="presOf" srcId="{9F165043-4166-4A6F-B100-C7F1568183E1}" destId="{87993144-D6AB-4555-8CB2-7039FD38BFA3}" srcOrd="0" destOrd="0" presId="urn:microsoft.com/office/officeart/2008/layout/LinedList"/>
    <dgm:cxn modelId="{CCBF1D0A-937D-4D9D-97BC-692BF4F2393E}" srcId="{095AD7A9-4692-4003-90F1-021A44FA21AD}" destId="{D5F93666-60A3-4B70-92B6-220A9649A1E9}" srcOrd="3" destOrd="0" parTransId="{46FF0F30-B34E-4E47-8FD9-5ABE62448B6C}" sibTransId="{1B911CD4-D383-43A9-A710-A0BFF1B7E5FB}"/>
    <dgm:cxn modelId="{88184B1C-9280-4B53-BF86-488C1BF9F10C}" type="presOf" srcId="{B6B0D90D-1CBE-4891-8DA7-866E2CA10D91}" destId="{DE9B2696-FC73-41A4-94F0-613BC5DE42FA}" srcOrd="0" destOrd="0" presId="urn:microsoft.com/office/officeart/2008/layout/LinedList"/>
    <dgm:cxn modelId="{C5D78F49-D980-497E-A032-1E8479F795F1}" type="presOf" srcId="{095AD7A9-4692-4003-90F1-021A44FA21AD}" destId="{12C65BAB-A542-4C9E-ABF2-B73AC3CA123C}" srcOrd="0" destOrd="0" presId="urn:microsoft.com/office/officeart/2008/layout/LinedList"/>
    <dgm:cxn modelId="{5F5CA2DA-0C5C-4AD3-9949-094A3915731D}" type="presOf" srcId="{0CEF3EE5-AAC8-40F2-B4EF-BD853922468D}" destId="{105E7EEC-C14E-42A2-BE8C-B6AF0E311249}" srcOrd="0" destOrd="0" presId="urn:microsoft.com/office/officeart/2008/layout/LinedList"/>
    <dgm:cxn modelId="{1C4A4500-409D-448B-A21E-85DFCB654EE1}" type="presOf" srcId="{08401D07-9782-418B-B672-7A95443B8431}" destId="{E550A0A3-1E53-4E2F-9C7E-167A20CFC144}" srcOrd="0" destOrd="0" presId="urn:microsoft.com/office/officeart/2008/layout/LinedList"/>
    <dgm:cxn modelId="{730E2AD8-010F-46A4-BD3D-D22469CF9418}" srcId="{095AD7A9-4692-4003-90F1-021A44FA21AD}" destId="{9980C7EE-472E-4EF7-8528-2D6840A681A1}" srcOrd="1" destOrd="0" parTransId="{CDE64405-5952-4BC0-A8F0-358B95A098CC}" sibTransId="{C1451B63-D062-4762-888D-1B7E552F5BF5}"/>
    <dgm:cxn modelId="{871E180B-CF38-4B40-A36D-90363D8AF617}" type="presOf" srcId="{642F6226-3933-4BA0-9571-4405F11E4953}" destId="{7718B8CC-138A-418B-AD0E-1E2C75A3D092}" srcOrd="0" destOrd="0" presId="urn:microsoft.com/office/officeart/2008/layout/LinedList"/>
    <dgm:cxn modelId="{19BFE972-2D21-4C42-8F58-0F16EA44B3D6}" srcId="{095AD7A9-4692-4003-90F1-021A44FA21AD}" destId="{642F6226-3933-4BA0-9571-4405F11E4953}" srcOrd="2" destOrd="0" parTransId="{1B69ECAE-B842-4334-816F-EFD23EB8C04D}" sibTransId="{1ABACCE0-96B3-4B65-A02E-DBE7E7488117}"/>
    <dgm:cxn modelId="{200DBC92-9A5E-440B-947A-FA056356AE10}" srcId="{095AD7A9-4692-4003-90F1-021A44FA21AD}" destId="{CEBE0F9B-26AF-46D5-AF24-23349C5CEB2B}" srcOrd="6" destOrd="0" parTransId="{944D66F1-F23E-4364-8628-60E3D6C0D79F}" sibTransId="{ADAC54EB-6BC9-4799-954D-5CC6ABCF4D71}"/>
    <dgm:cxn modelId="{2427FE8B-2F3E-44FE-B525-929D176B0617}" srcId="{B6B0D90D-1CBE-4891-8DA7-866E2CA10D91}" destId="{095AD7A9-4692-4003-90F1-021A44FA21AD}" srcOrd="0" destOrd="0" parTransId="{3EB49102-1796-4765-9BBD-B11EABA529A5}" sibTransId="{BF9F74F1-2867-43D2-9774-4259BBC96BC1}"/>
    <dgm:cxn modelId="{A7B2AC72-9D01-45F2-B7F2-D2E005F26254}" type="presOf" srcId="{9980C7EE-472E-4EF7-8528-2D6840A681A1}" destId="{C42D5B8F-2E19-4F59-8311-47D4EBA92129}" srcOrd="0" destOrd="0" presId="urn:microsoft.com/office/officeart/2008/layout/LinedList"/>
    <dgm:cxn modelId="{D9EEB12A-8097-4607-80C3-5A45309A8CAB}" srcId="{095AD7A9-4692-4003-90F1-021A44FA21AD}" destId="{9F165043-4166-4A6F-B100-C7F1568183E1}" srcOrd="0" destOrd="0" parTransId="{625E9901-9860-4278-B841-F4D8326CFA70}" sibTransId="{DE9FF9C4-3631-4034-8B12-3105F6CC0200}"/>
    <dgm:cxn modelId="{6B934B63-1B38-4B76-87AB-18AFEEB842D2}" srcId="{095AD7A9-4692-4003-90F1-021A44FA21AD}" destId="{08401D07-9782-418B-B672-7A95443B8431}" srcOrd="5" destOrd="0" parTransId="{CF0FDB4E-D5D2-4D92-9E53-77543A68A3A1}" sibTransId="{9BA4BE57-F7C5-419F-9DB7-53832CE8EADD}"/>
    <dgm:cxn modelId="{A05DB2D0-C275-4C80-B03D-EE0EB643D550}" srcId="{095AD7A9-4692-4003-90F1-021A44FA21AD}" destId="{CADA675A-AE9B-4860-8BB6-2AE1463F320C}" srcOrd="7" destOrd="0" parTransId="{CBC0FA10-5014-42EB-A078-033374DA4A83}" sibTransId="{04722779-C075-4C26-90ED-3EE87D56DE01}"/>
    <dgm:cxn modelId="{50AB2239-5D7F-4184-ACAC-94637A92954C}" type="presOf" srcId="{CADA675A-AE9B-4860-8BB6-2AE1463F320C}" destId="{69950CAA-0728-4096-AE36-BA816A1C27B2}" srcOrd="0" destOrd="0" presId="urn:microsoft.com/office/officeart/2008/layout/LinedList"/>
    <dgm:cxn modelId="{9E6EDE93-114B-409E-8146-8B19F12C7A9E}" type="presOf" srcId="{D5F93666-60A3-4B70-92B6-220A9649A1E9}" destId="{294FCE60-2193-41E2-B8C0-D90A47DAFDEC}" srcOrd="0" destOrd="0" presId="urn:microsoft.com/office/officeart/2008/layout/LinedList"/>
    <dgm:cxn modelId="{DF2B7D8A-4EE9-4536-B1E5-45499DB8B606}" type="presOf" srcId="{CEBE0F9B-26AF-46D5-AF24-23349C5CEB2B}" destId="{D32D0ABF-3143-4ED6-A506-FF99A216091E}" srcOrd="0" destOrd="0" presId="urn:microsoft.com/office/officeart/2008/layout/LinedList"/>
    <dgm:cxn modelId="{737F8127-FCB6-4E77-A078-2B842D63CD95}" type="presParOf" srcId="{DE9B2696-FC73-41A4-94F0-613BC5DE42FA}" destId="{A507E8B4-DED4-4DFF-A497-2A71BE81C9AE}" srcOrd="0" destOrd="0" presId="urn:microsoft.com/office/officeart/2008/layout/LinedList"/>
    <dgm:cxn modelId="{37BC331C-CC92-4CAE-9DDC-48258C850F16}" type="presParOf" srcId="{DE9B2696-FC73-41A4-94F0-613BC5DE42FA}" destId="{562B744B-8327-496D-A05C-0004A90725F4}" srcOrd="1" destOrd="0" presId="urn:microsoft.com/office/officeart/2008/layout/LinedList"/>
    <dgm:cxn modelId="{E9C94939-81B7-4082-B8CF-6118024819E6}" type="presParOf" srcId="{562B744B-8327-496D-A05C-0004A90725F4}" destId="{12C65BAB-A542-4C9E-ABF2-B73AC3CA123C}" srcOrd="0" destOrd="0" presId="urn:microsoft.com/office/officeart/2008/layout/LinedList"/>
    <dgm:cxn modelId="{79FFAD00-ACA3-49F8-8F5D-EECF0319E30B}" type="presParOf" srcId="{562B744B-8327-496D-A05C-0004A90725F4}" destId="{902E8967-FFB4-479D-A0DB-B8325CA26377}" srcOrd="1" destOrd="0" presId="urn:microsoft.com/office/officeart/2008/layout/LinedList"/>
    <dgm:cxn modelId="{95B22165-D753-4B84-8975-181256CDF34B}" type="presParOf" srcId="{902E8967-FFB4-479D-A0DB-B8325CA26377}" destId="{71ADBB8A-CDBE-4489-9DB7-68D88088759F}" srcOrd="0" destOrd="0" presId="urn:microsoft.com/office/officeart/2008/layout/LinedList"/>
    <dgm:cxn modelId="{718DF388-5EA3-4697-A084-6E5D9D9C57EE}" type="presParOf" srcId="{902E8967-FFB4-479D-A0DB-B8325CA26377}" destId="{96D36E8E-0652-4731-B9DD-2EE4FDB15B53}" srcOrd="1" destOrd="0" presId="urn:microsoft.com/office/officeart/2008/layout/LinedList"/>
    <dgm:cxn modelId="{4AC42EDB-CA80-426D-B211-26513440B37A}" type="presParOf" srcId="{96D36E8E-0652-4731-B9DD-2EE4FDB15B53}" destId="{B1DD971E-5B77-472A-8702-F14DCCE90EB9}" srcOrd="0" destOrd="0" presId="urn:microsoft.com/office/officeart/2008/layout/LinedList"/>
    <dgm:cxn modelId="{79F35251-21B8-42CE-B075-53607DB4A39C}" type="presParOf" srcId="{96D36E8E-0652-4731-B9DD-2EE4FDB15B53}" destId="{87993144-D6AB-4555-8CB2-7039FD38BFA3}" srcOrd="1" destOrd="0" presId="urn:microsoft.com/office/officeart/2008/layout/LinedList"/>
    <dgm:cxn modelId="{1CBAF703-F631-4EAD-8152-832AF1F599A2}" type="presParOf" srcId="{96D36E8E-0652-4731-B9DD-2EE4FDB15B53}" destId="{1ABBBE24-A389-4F5E-9E81-F3DC82731CD7}" srcOrd="2" destOrd="0" presId="urn:microsoft.com/office/officeart/2008/layout/LinedList"/>
    <dgm:cxn modelId="{B191512B-503C-4600-BC78-6B313C7CE448}" type="presParOf" srcId="{902E8967-FFB4-479D-A0DB-B8325CA26377}" destId="{288CA78D-7624-4178-BD3C-55645151A172}" srcOrd="2" destOrd="0" presId="urn:microsoft.com/office/officeart/2008/layout/LinedList"/>
    <dgm:cxn modelId="{5D6B8646-2C3F-4BD7-BB2C-A24C6FD4BDBB}" type="presParOf" srcId="{902E8967-FFB4-479D-A0DB-B8325CA26377}" destId="{0C10F66B-25DB-4722-90E0-FB95C0D600BB}" srcOrd="3" destOrd="0" presId="urn:microsoft.com/office/officeart/2008/layout/LinedList"/>
    <dgm:cxn modelId="{F9FEE124-6B9B-438A-AAFA-5401F3BC5224}" type="presParOf" srcId="{902E8967-FFB4-479D-A0DB-B8325CA26377}" destId="{6CA26166-6AB9-4735-B139-1D6D5F8F0ED3}" srcOrd="4" destOrd="0" presId="urn:microsoft.com/office/officeart/2008/layout/LinedList"/>
    <dgm:cxn modelId="{5A6E4A93-289A-4580-8718-6FC23BC6C0BF}" type="presParOf" srcId="{6CA26166-6AB9-4735-B139-1D6D5F8F0ED3}" destId="{263C828E-3D92-49B2-88E0-13896260995C}" srcOrd="0" destOrd="0" presId="urn:microsoft.com/office/officeart/2008/layout/LinedList"/>
    <dgm:cxn modelId="{41B1F7F4-66FE-4D35-8BB8-1FA22770C99A}" type="presParOf" srcId="{6CA26166-6AB9-4735-B139-1D6D5F8F0ED3}" destId="{C42D5B8F-2E19-4F59-8311-47D4EBA92129}" srcOrd="1" destOrd="0" presId="urn:microsoft.com/office/officeart/2008/layout/LinedList"/>
    <dgm:cxn modelId="{BC0222D6-346A-4AF4-BB9E-67E793FA4676}" type="presParOf" srcId="{6CA26166-6AB9-4735-B139-1D6D5F8F0ED3}" destId="{7E5B1449-B1C7-4403-9326-1C9E96BD220F}" srcOrd="2" destOrd="0" presId="urn:microsoft.com/office/officeart/2008/layout/LinedList"/>
    <dgm:cxn modelId="{D4181D1C-E9CE-4FAB-B799-6514C01F6991}" type="presParOf" srcId="{902E8967-FFB4-479D-A0DB-B8325CA26377}" destId="{3D8DB249-13B6-4E55-B847-75E60F7D1728}" srcOrd="5" destOrd="0" presId="urn:microsoft.com/office/officeart/2008/layout/LinedList"/>
    <dgm:cxn modelId="{B22D5374-350C-42FA-AC11-635A255687E7}" type="presParOf" srcId="{902E8967-FFB4-479D-A0DB-B8325CA26377}" destId="{1A9503F6-4732-4419-9024-204B14368AC4}" srcOrd="6" destOrd="0" presId="urn:microsoft.com/office/officeart/2008/layout/LinedList"/>
    <dgm:cxn modelId="{4128867A-B3C9-4CBE-9A55-D62D57257DFB}" type="presParOf" srcId="{902E8967-FFB4-479D-A0DB-B8325CA26377}" destId="{04E40C04-1CE4-4050-9254-BF2694BA9DF5}" srcOrd="7" destOrd="0" presId="urn:microsoft.com/office/officeart/2008/layout/LinedList"/>
    <dgm:cxn modelId="{76925BAC-10B6-42EF-A987-27E7DBA3ACB9}" type="presParOf" srcId="{04E40C04-1CE4-4050-9254-BF2694BA9DF5}" destId="{BE0EA08D-24A1-45F9-A32A-17E8588B78BA}" srcOrd="0" destOrd="0" presId="urn:microsoft.com/office/officeart/2008/layout/LinedList"/>
    <dgm:cxn modelId="{96927AD0-779F-44A7-872E-434D3AD01BF8}" type="presParOf" srcId="{04E40C04-1CE4-4050-9254-BF2694BA9DF5}" destId="{7718B8CC-138A-418B-AD0E-1E2C75A3D092}" srcOrd="1" destOrd="0" presId="urn:microsoft.com/office/officeart/2008/layout/LinedList"/>
    <dgm:cxn modelId="{F389745B-CF24-4AC8-954F-E9243F74F54C}" type="presParOf" srcId="{04E40C04-1CE4-4050-9254-BF2694BA9DF5}" destId="{AE4677A4-BE53-45FA-9FC4-8FB0321B5F5B}" srcOrd="2" destOrd="0" presId="urn:microsoft.com/office/officeart/2008/layout/LinedList"/>
    <dgm:cxn modelId="{86672ECB-6A37-4860-A1E4-10A557DE95BB}" type="presParOf" srcId="{902E8967-FFB4-479D-A0DB-B8325CA26377}" destId="{AE6E2C42-7E66-422D-A3E1-82E0953AD815}" srcOrd="8" destOrd="0" presId="urn:microsoft.com/office/officeart/2008/layout/LinedList"/>
    <dgm:cxn modelId="{03D67E8C-D512-423F-B1F7-92B1F13F46F3}" type="presParOf" srcId="{902E8967-FFB4-479D-A0DB-B8325CA26377}" destId="{E94219F6-6A1A-45FD-8823-1428CBC3B74D}" srcOrd="9" destOrd="0" presId="urn:microsoft.com/office/officeart/2008/layout/LinedList"/>
    <dgm:cxn modelId="{804826AF-A874-49D6-9926-8AD78825F471}" type="presParOf" srcId="{902E8967-FFB4-479D-A0DB-B8325CA26377}" destId="{32FB329A-4A37-4837-BE29-158E98CD8B1A}" srcOrd="10" destOrd="0" presId="urn:microsoft.com/office/officeart/2008/layout/LinedList"/>
    <dgm:cxn modelId="{D260CCC6-A558-4F87-89E4-57AEF56D17DB}" type="presParOf" srcId="{32FB329A-4A37-4837-BE29-158E98CD8B1A}" destId="{43FB1BD8-294B-4067-B458-1A189F166894}" srcOrd="0" destOrd="0" presId="urn:microsoft.com/office/officeart/2008/layout/LinedList"/>
    <dgm:cxn modelId="{815DD274-BF86-4844-A0DE-C80C0BA922AA}" type="presParOf" srcId="{32FB329A-4A37-4837-BE29-158E98CD8B1A}" destId="{294FCE60-2193-41E2-B8C0-D90A47DAFDEC}" srcOrd="1" destOrd="0" presId="urn:microsoft.com/office/officeart/2008/layout/LinedList"/>
    <dgm:cxn modelId="{A6F709A3-E316-4E9C-8189-1902CC0C2E3F}" type="presParOf" srcId="{32FB329A-4A37-4837-BE29-158E98CD8B1A}" destId="{A25D102E-E44C-4244-BC9A-30F71F6F25B0}" srcOrd="2" destOrd="0" presId="urn:microsoft.com/office/officeart/2008/layout/LinedList"/>
    <dgm:cxn modelId="{30C37107-E43E-41E1-92BC-006E7B7BB5B5}" type="presParOf" srcId="{902E8967-FFB4-479D-A0DB-B8325CA26377}" destId="{D9D9C2C5-0E29-4AC5-AFC1-CFCBCFB2861B}" srcOrd="11" destOrd="0" presId="urn:microsoft.com/office/officeart/2008/layout/LinedList"/>
    <dgm:cxn modelId="{2C90190A-FF11-4FEE-9598-208EE61DC0CD}" type="presParOf" srcId="{902E8967-FFB4-479D-A0DB-B8325CA26377}" destId="{56F97067-BA5E-41C4-A7DF-306F78C41045}" srcOrd="12" destOrd="0" presId="urn:microsoft.com/office/officeart/2008/layout/LinedList"/>
    <dgm:cxn modelId="{E1BBF037-88B2-49CB-8F95-9D86E630606F}" type="presParOf" srcId="{902E8967-FFB4-479D-A0DB-B8325CA26377}" destId="{BA02B2F3-CE5C-4D44-9DE6-71071530E0F2}" srcOrd="13" destOrd="0" presId="urn:microsoft.com/office/officeart/2008/layout/LinedList"/>
    <dgm:cxn modelId="{32015C32-87B9-4A06-8041-E6AE9456F34D}" type="presParOf" srcId="{BA02B2F3-CE5C-4D44-9DE6-71071530E0F2}" destId="{F9446B4D-D564-420E-A723-8AA13913050F}" srcOrd="0" destOrd="0" presId="urn:microsoft.com/office/officeart/2008/layout/LinedList"/>
    <dgm:cxn modelId="{DF992E91-E2B8-4347-B333-DBBEACD65102}" type="presParOf" srcId="{BA02B2F3-CE5C-4D44-9DE6-71071530E0F2}" destId="{105E7EEC-C14E-42A2-BE8C-B6AF0E311249}" srcOrd="1" destOrd="0" presId="urn:microsoft.com/office/officeart/2008/layout/LinedList"/>
    <dgm:cxn modelId="{BF2F0D62-8C78-4B78-82A4-D83968D81515}" type="presParOf" srcId="{BA02B2F3-CE5C-4D44-9DE6-71071530E0F2}" destId="{C30B4B26-2578-4A9B-9F61-7D0E95E288E3}" srcOrd="2" destOrd="0" presId="urn:microsoft.com/office/officeart/2008/layout/LinedList"/>
    <dgm:cxn modelId="{A2FCE2C1-850A-484C-A5B3-56C03B8F7D2E}" type="presParOf" srcId="{902E8967-FFB4-479D-A0DB-B8325CA26377}" destId="{7ED77D8D-D9CB-408A-ACE7-8BFEF17345B9}" srcOrd="14" destOrd="0" presId="urn:microsoft.com/office/officeart/2008/layout/LinedList"/>
    <dgm:cxn modelId="{098807A2-C8CC-474B-B693-ECBB680AE146}" type="presParOf" srcId="{902E8967-FFB4-479D-A0DB-B8325CA26377}" destId="{06F864B4-D602-41FA-B043-88A878C59ABE}" srcOrd="15" destOrd="0" presId="urn:microsoft.com/office/officeart/2008/layout/LinedList"/>
    <dgm:cxn modelId="{6DF2631A-ADE6-456C-A744-2B5401481E92}" type="presParOf" srcId="{902E8967-FFB4-479D-A0DB-B8325CA26377}" destId="{E0D822EE-3F51-45D1-9CF9-F4577C7A9289}" srcOrd="16" destOrd="0" presId="urn:microsoft.com/office/officeart/2008/layout/LinedList"/>
    <dgm:cxn modelId="{32E28F1C-2019-4CDE-A5C5-EAD847EA78B6}" type="presParOf" srcId="{E0D822EE-3F51-45D1-9CF9-F4577C7A9289}" destId="{310117FF-E18D-4208-89CD-0A8E10A1E506}" srcOrd="0" destOrd="0" presId="urn:microsoft.com/office/officeart/2008/layout/LinedList"/>
    <dgm:cxn modelId="{3378044E-F28B-450D-89DB-F0C4519A08E7}" type="presParOf" srcId="{E0D822EE-3F51-45D1-9CF9-F4577C7A9289}" destId="{E550A0A3-1E53-4E2F-9C7E-167A20CFC144}" srcOrd="1" destOrd="0" presId="urn:microsoft.com/office/officeart/2008/layout/LinedList"/>
    <dgm:cxn modelId="{AFE1E513-A6DE-4279-9691-A32E15479BFB}" type="presParOf" srcId="{E0D822EE-3F51-45D1-9CF9-F4577C7A9289}" destId="{C2E0D2FC-96BD-4C33-887B-9CCC03FA3F79}" srcOrd="2" destOrd="0" presId="urn:microsoft.com/office/officeart/2008/layout/LinedList"/>
    <dgm:cxn modelId="{A812850A-0EF9-42A5-8146-E911CDC7E6E4}" type="presParOf" srcId="{902E8967-FFB4-479D-A0DB-B8325CA26377}" destId="{F49AD71F-3162-4155-892D-92CC52055B56}" srcOrd="17" destOrd="0" presId="urn:microsoft.com/office/officeart/2008/layout/LinedList"/>
    <dgm:cxn modelId="{6F963520-6ABD-4900-987E-750A6DD2E590}" type="presParOf" srcId="{902E8967-FFB4-479D-A0DB-B8325CA26377}" destId="{E0C5081E-5802-47FD-B08F-040B04826B4A}" srcOrd="18" destOrd="0" presId="urn:microsoft.com/office/officeart/2008/layout/LinedList"/>
    <dgm:cxn modelId="{2379966F-1617-429B-AF30-BA563221CB16}" type="presParOf" srcId="{902E8967-FFB4-479D-A0DB-B8325CA26377}" destId="{D279ADF4-22B5-4E7D-9110-68ED6DF8CA20}" srcOrd="19" destOrd="0" presId="urn:microsoft.com/office/officeart/2008/layout/LinedList"/>
    <dgm:cxn modelId="{544EEA7B-FAA4-41A0-A3F3-E50F1298CB6C}" type="presParOf" srcId="{D279ADF4-22B5-4E7D-9110-68ED6DF8CA20}" destId="{C7E0AC65-C82A-4782-B2EC-0C7AA9206F63}" srcOrd="0" destOrd="0" presId="urn:microsoft.com/office/officeart/2008/layout/LinedList"/>
    <dgm:cxn modelId="{56C6C56D-6316-4E44-B05E-9045F43AE830}" type="presParOf" srcId="{D279ADF4-22B5-4E7D-9110-68ED6DF8CA20}" destId="{D32D0ABF-3143-4ED6-A506-FF99A216091E}" srcOrd="1" destOrd="0" presId="urn:microsoft.com/office/officeart/2008/layout/LinedList"/>
    <dgm:cxn modelId="{CA60E70D-BAE3-488F-B8B8-BB8E4336CF3D}" type="presParOf" srcId="{D279ADF4-22B5-4E7D-9110-68ED6DF8CA20}" destId="{0729B585-FA43-4479-BFAD-1B748A74AC94}" srcOrd="2" destOrd="0" presId="urn:microsoft.com/office/officeart/2008/layout/LinedList"/>
    <dgm:cxn modelId="{5E615D17-32DE-4848-9043-247D9D4E866D}" type="presParOf" srcId="{902E8967-FFB4-479D-A0DB-B8325CA26377}" destId="{B52F407E-1AD7-4646-A447-CAC216F1F197}" srcOrd="20" destOrd="0" presId="urn:microsoft.com/office/officeart/2008/layout/LinedList"/>
    <dgm:cxn modelId="{0A687386-9582-406E-9CEB-411E73C2C28A}" type="presParOf" srcId="{902E8967-FFB4-479D-A0DB-B8325CA26377}" destId="{12461CD5-41EE-449C-85BC-7B01BBD59859}" srcOrd="21" destOrd="0" presId="urn:microsoft.com/office/officeart/2008/layout/LinedList"/>
    <dgm:cxn modelId="{BCD6BA7D-7BFF-417E-A427-E87992FBD451}" type="presParOf" srcId="{902E8967-FFB4-479D-A0DB-B8325CA26377}" destId="{3C01ADAF-8803-4170-90CC-B0F0B0947901}" srcOrd="22" destOrd="0" presId="urn:microsoft.com/office/officeart/2008/layout/LinedList"/>
    <dgm:cxn modelId="{5AFE7AE9-6A0E-40B2-9CCA-942567E9A48F}" type="presParOf" srcId="{3C01ADAF-8803-4170-90CC-B0F0B0947901}" destId="{E4247E97-41D9-41EC-B84D-2199DD12CBA0}" srcOrd="0" destOrd="0" presId="urn:microsoft.com/office/officeart/2008/layout/LinedList"/>
    <dgm:cxn modelId="{57CDE4F9-B646-451D-B23E-39A5CA6F045D}" type="presParOf" srcId="{3C01ADAF-8803-4170-90CC-B0F0B0947901}" destId="{69950CAA-0728-4096-AE36-BA816A1C27B2}" srcOrd="1" destOrd="0" presId="urn:microsoft.com/office/officeart/2008/layout/LinedList"/>
    <dgm:cxn modelId="{2E7682E5-1BFD-4E6A-908F-80763CDED8C9}" type="presParOf" srcId="{3C01ADAF-8803-4170-90CC-B0F0B0947901}" destId="{B60D48E3-388F-4112-8846-88E29C9DC949}" srcOrd="2" destOrd="0" presId="urn:microsoft.com/office/officeart/2008/layout/LinedList"/>
    <dgm:cxn modelId="{14C31A8A-B2CD-4DE4-AA3B-647179CCC280}" type="presParOf" srcId="{902E8967-FFB4-479D-A0DB-B8325CA26377}" destId="{8EEEB425-EAA8-49E0-85C3-C815D586C4B1}" srcOrd="23" destOrd="0" presId="urn:microsoft.com/office/officeart/2008/layout/LinedList"/>
    <dgm:cxn modelId="{D2FEE67E-0C6B-4F30-98A3-E8361236F19E}" type="presParOf" srcId="{902E8967-FFB4-479D-A0DB-B8325CA26377}" destId="{8989C7D9-E50E-4919-818F-C51B671CB8B5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CED761-A664-4309-BF95-8EAEAF0D9CEF}" type="doc">
      <dgm:prSet loTypeId="urn:microsoft.com/office/officeart/2005/8/layout/balance1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2ED676B0-4222-475C-A11F-70B521BC6784}">
      <dgm:prSet phldrT="[Texto]" custT="1"/>
      <dgm:spPr>
        <a:noFill/>
        <a:ln>
          <a:noFill/>
        </a:ln>
      </dgm:spPr>
      <dgm:t>
        <a:bodyPr/>
        <a:lstStyle/>
        <a:p>
          <a:r>
            <a:rPr lang="es-MX" sz="2000" b="1" cap="none" spc="0" dirty="0" smtClean="0">
              <a:ln w="11430"/>
              <a:solidFill>
                <a:schemeClr val="accent6">
                  <a:lumMod val="50000"/>
                </a:schemeClr>
              </a:solidFill>
              <a:effectLst/>
            </a:rPr>
            <a:t>Hallazgos</a:t>
          </a:r>
          <a:endParaRPr lang="es-MX" sz="2000" b="1" cap="none" spc="0" dirty="0">
            <a:ln w="11430"/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76799572-B731-44C8-ADF3-17EE6862FA4D}" type="parTrans" cxnId="{003B6C10-C6CB-4EFB-9F21-2E3AB4097853}">
      <dgm:prSet/>
      <dgm:spPr/>
      <dgm:t>
        <a:bodyPr/>
        <a:lstStyle/>
        <a:p>
          <a:endParaRPr lang="es-MX"/>
        </a:p>
      </dgm:t>
    </dgm:pt>
    <dgm:pt modelId="{E87C1C33-8A35-4A9B-97B3-09B4A562E737}" type="sibTrans" cxnId="{003B6C10-C6CB-4EFB-9F21-2E3AB4097853}">
      <dgm:prSet/>
      <dgm:spPr/>
      <dgm:t>
        <a:bodyPr/>
        <a:lstStyle/>
        <a:p>
          <a:endParaRPr lang="es-MX"/>
        </a:p>
      </dgm:t>
    </dgm:pt>
    <dgm:pt modelId="{9CECF164-AA06-4D58-A22C-C213DD460A47}">
      <dgm:prSet phldrT="[Texto]" custT="1"/>
      <dgm:spPr/>
      <dgm:t>
        <a:bodyPr/>
        <a:lstStyle/>
        <a:p>
          <a:r>
            <a:rPr lang="es-MX" sz="1500" dirty="0" smtClean="0"/>
            <a:t>Enfoque al cumplimiento de objetivos</a:t>
          </a:r>
        </a:p>
      </dgm:t>
    </dgm:pt>
    <dgm:pt modelId="{EBE24F62-06AA-4128-969B-65AD5BC4B731}" type="parTrans" cxnId="{3CD00F93-5685-4723-B3EE-6B44F91355B5}">
      <dgm:prSet/>
      <dgm:spPr/>
      <dgm:t>
        <a:bodyPr/>
        <a:lstStyle/>
        <a:p>
          <a:endParaRPr lang="es-MX"/>
        </a:p>
      </dgm:t>
    </dgm:pt>
    <dgm:pt modelId="{0CBC8B23-09EA-49AB-A4B7-CE4C9CC97B77}" type="sibTrans" cxnId="{3CD00F93-5685-4723-B3EE-6B44F91355B5}">
      <dgm:prSet/>
      <dgm:spPr/>
      <dgm:t>
        <a:bodyPr/>
        <a:lstStyle/>
        <a:p>
          <a:endParaRPr lang="es-MX"/>
        </a:p>
      </dgm:t>
    </dgm:pt>
    <dgm:pt modelId="{6B7149B7-90B8-4B10-914A-96D042EDEF5C}">
      <dgm:prSet phldrT="[Texto]" custT="1"/>
      <dgm:spPr/>
      <dgm:t>
        <a:bodyPr/>
        <a:lstStyle/>
        <a:p>
          <a:r>
            <a:rPr lang="es-MX" sz="1500" dirty="0" smtClean="0"/>
            <a:t>Rígido y excesivo marco legal</a:t>
          </a:r>
          <a:endParaRPr lang="es-MX" sz="1500" dirty="0"/>
        </a:p>
      </dgm:t>
    </dgm:pt>
    <dgm:pt modelId="{C5A5A3A9-384D-4F72-A541-1E2AB7BA1F8F}" type="parTrans" cxnId="{D6E63912-07DB-4A81-937E-E9F4892A93DD}">
      <dgm:prSet/>
      <dgm:spPr/>
      <dgm:t>
        <a:bodyPr/>
        <a:lstStyle/>
        <a:p>
          <a:endParaRPr lang="es-MX"/>
        </a:p>
      </dgm:t>
    </dgm:pt>
    <dgm:pt modelId="{DC19267A-05B8-40DC-9212-13D592A15389}" type="sibTrans" cxnId="{D6E63912-07DB-4A81-937E-E9F4892A93DD}">
      <dgm:prSet/>
      <dgm:spPr/>
      <dgm:t>
        <a:bodyPr/>
        <a:lstStyle/>
        <a:p>
          <a:endParaRPr lang="es-MX"/>
        </a:p>
      </dgm:t>
    </dgm:pt>
    <dgm:pt modelId="{EB1A1871-E173-4980-8564-5417B9403E5C}">
      <dgm:prSet phldrT="[Texto]" custT="1"/>
      <dgm:spPr>
        <a:noFill/>
        <a:ln>
          <a:noFill/>
        </a:ln>
      </dgm:spPr>
      <dgm:t>
        <a:bodyPr/>
        <a:lstStyle/>
        <a:p>
          <a:r>
            <a:rPr lang="es-MX" sz="2000" b="1" cap="none" spc="0" dirty="0" smtClean="0">
              <a:ln w="11430"/>
              <a:solidFill>
                <a:schemeClr val="accent6">
                  <a:lumMod val="50000"/>
                </a:schemeClr>
              </a:solidFill>
              <a:effectLst/>
            </a:rPr>
            <a:t>Riesgos</a:t>
          </a:r>
          <a:endParaRPr lang="es-MX" sz="2000" b="1" cap="none" spc="0" dirty="0">
            <a:ln w="11430"/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ED8BB3A4-DA2B-4C32-BE5D-5DF5AEC92FA6}" type="parTrans" cxnId="{E81A9BF3-0ECD-4E1F-9E0B-4CCC54286EF6}">
      <dgm:prSet/>
      <dgm:spPr/>
      <dgm:t>
        <a:bodyPr/>
        <a:lstStyle/>
        <a:p>
          <a:endParaRPr lang="es-MX"/>
        </a:p>
      </dgm:t>
    </dgm:pt>
    <dgm:pt modelId="{8A332B3D-45E1-40A7-9495-1CC0DFFB679A}" type="sibTrans" cxnId="{E81A9BF3-0ECD-4E1F-9E0B-4CCC54286EF6}">
      <dgm:prSet/>
      <dgm:spPr/>
      <dgm:t>
        <a:bodyPr/>
        <a:lstStyle/>
        <a:p>
          <a:endParaRPr lang="es-MX"/>
        </a:p>
      </dgm:t>
    </dgm:pt>
    <dgm:pt modelId="{50C83C01-6BA5-437C-82A5-46988EACCCAF}">
      <dgm:prSet phldrT="[Texto]"/>
      <dgm:spPr/>
      <dgm:t>
        <a:bodyPr/>
        <a:lstStyle/>
        <a:p>
          <a:r>
            <a:rPr lang="es-MX" dirty="0" smtClean="0"/>
            <a:t>Procedimientos basados en el control y no en los resultados</a:t>
          </a:r>
          <a:endParaRPr lang="es-MX" dirty="0"/>
        </a:p>
      </dgm:t>
    </dgm:pt>
    <dgm:pt modelId="{1B9CC2A8-5864-4E36-9048-F3BC958483FB}" type="parTrans" cxnId="{6BB33D49-F95E-4269-B008-A85780E9D63F}">
      <dgm:prSet/>
      <dgm:spPr/>
      <dgm:t>
        <a:bodyPr/>
        <a:lstStyle/>
        <a:p>
          <a:endParaRPr lang="es-MX"/>
        </a:p>
      </dgm:t>
    </dgm:pt>
    <dgm:pt modelId="{7B7A4279-CDAD-49F3-B0C4-426E9DB5E15F}" type="sibTrans" cxnId="{6BB33D49-F95E-4269-B008-A85780E9D63F}">
      <dgm:prSet/>
      <dgm:spPr/>
      <dgm:t>
        <a:bodyPr/>
        <a:lstStyle/>
        <a:p>
          <a:endParaRPr lang="es-MX"/>
        </a:p>
      </dgm:t>
    </dgm:pt>
    <dgm:pt modelId="{7EE73DFD-0F43-4FFD-9B51-D9067DA87350}">
      <dgm:prSet phldrT="[Texto]"/>
      <dgm:spPr/>
      <dgm:t>
        <a:bodyPr/>
        <a:lstStyle/>
        <a:p>
          <a:r>
            <a:rPr lang="es-MX" dirty="0" smtClean="0"/>
            <a:t>Falta de visión estratégica</a:t>
          </a:r>
        </a:p>
      </dgm:t>
    </dgm:pt>
    <dgm:pt modelId="{31C24292-5496-4E08-8091-B7B431EA6E2D}" type="parTrans" cxnId="{5B86E8DA-E9F8-4F58-904D-AB00C2B7BC84}">
      <dgm:prSet/>
      <dgm:spPr/>
      <dgm:t>
        <a:bodyPr/>
        <a:lstStyle/>
        <a:p>
          <a:endParaRPr lang="es-MX"/>
        </a:p>
      </dgm:t>
    </dgm:pt>
    <dgm:pt modelId="{F21768A9-4814-48AB-B194-50C614446AAE}" type="sibTrans" cxnId="{5B86E8DA-E9F8-4F58-904D-AB00C2B7BC84}">
      <dgm:prSet/>
      <dgm:spPr/>
      <dgm:t>
        <a:bodyPr/>
        <a:lstStyle/>
        <a:p>
          <a:endParaRPr lang="es-MX"/>
        </a:p>
      </dgm:t>
    </dgm:pt>
    <dgm:pt modelId="{9BE60487-8AC5-4CD7-B9BD-16135176D42C}">
      <dgm:prSet phldrT="[Texto]"/>
      <dgm:spPr/>
      <dgm:t>
        <a:bodyPr/>
        <a:lstStyle/>
        <a:p>
          <a:r>
            <a:rPr lang="es-MX" dirty="0" smtClean="0"/>
            <a:t>Ineficiencia en el gasto público</a:t>
          </a:r>
        </a:p>
      </dgm:t>
    </dgm:pt>
    <dgm:pt modelId="{05DF570B-2D35-46D4-BAAD-A7F09E9048E8}" type="parTrans" cxnId="{438C9B38-3B9F-4121-8241-B9F2A5E5CB9B}">
      <dgm:prSet/>
      <dgm:spPr/>
      <dgm:t>
        <a:bodyPr/>
        <a:lstStyle/>
        <a:p>
          <a:endParaRPr lang="es-MX"/>
        </a:p>
      </dgm:t>
    </dgm:pt>
    <dgm:pt modelId="{106BDF20-1F3C-4832-A1A6-61CFB1BE36DE}" type="sibTrans" cxnId="{438C9B38-3B9F-4121-8241-B9F2A5E5CB9B}">
      <dgm:prSet/>
      <dgm:spPr/>
      <dgm:t>
        <a:bodyPr/>
        <a:lstStyle/>
        <a:p>
          <a:endParaRPr lang="es-MX"/>
        </a:p>
      </dgm:t>
    </dgm:pt>
    <dgm:pt modelId="{CBC4BAB9-577F-41ED-AAD7-9CBFA194C455}">
      <dgm:prSet phldrT="[Texto]" custT="1"/>
      <dgm:spPr/>
      <dgm:t>
        <a:bodyPr/>
        <a:lstStyle/>
        <a:p>
          <a:r>
            <a:rPr lang="es-MX" sz="1500" dirty="0" smtClean="0"/>
            <a:t>Inadecuada planeación</a:t>
          </a:r>
        </a:p>
      </dgm:t>
    </dgm:pt>
    <dgm:pt modelId="{370F0D0C-BC9D-44E8-AD54-8D86780C9A39}" type="parTrans" cxnId="{AC3ADC36-D705-4127-8AA6-1F85DC03850D}">
      <dgm:prSet/>
      <dgm:spPr/>
      <dgm:t>
        <a:bodyPr/>
        <a:lstStyle/>
        <a:p>
          <a:endParaRPr lang="es-MX"/>
        </a:p>
      </dgm:t>
    </dgm:pt>
    <dgm:pt modelId="{1B4E5EC8-0135-44C5-AE21-ECF5F2916A1C}" type="sibTrans" cxnId="{AC3ADC36-D705-4127-8AA6-1F85DC03850D}">
      <dgm:prSet/>
      <dgm:spPr/>
      <dgm:t>
        <a:bodyPr/>
        <a:lstStyle/>
        <a:p>
          <a:endParaRPr lang="es-MX"/>
        </a:p>
      </dgm:t>
    </dgm:pt>
    <dgm:pt modelId="{9509F597-1EE9-4DA6-8A74-84440D867693}">
      <dgm:prSet phldrT="[Texto]" custT="1"/>
      <dgm:spPr/>
      <dgm:t>
        <a:bodyPr/>
        <a:lstStyle/>
        <a:p>
          <a:r>
            <a:rPr lang="es-MX" sz="1500" dirty="0" smtClean="0"/>
            <a:t>Obsoleto sistema electrónico</a:t>
          </a:r>
        </a:p>
      </dgm:t>
    </dgm:pt>
    <dgm:pt modelId="{0F60E927-76B3-482F-A9DF-C1DCDED555D8}" type="parTrans" cxnId="{80F66698-0626-4AB2-ADEC-B7445BD19C20}">
      <dgm:prSet/>
      <dgm:spPr/>
      <dgm:t>
        <a:bodyPr/>
        <a:lstStyle/>
        <a:p>
          <a:endParaRPr lang="es-MX"/>
        </a:p>
      </dgm:t>
    </dgm:pt>
    <dgm:pt modelId="{6BF0A03E-DF5F-47B4-A589-9E12A4427A19}" type="sibTrans" cxnId="{80F66698-0626-4AB2-ADEC-B7445BD19C20}">
      <dgm:prSet/>
      <dgm:spPr/>
      <dgm:t>
        <a:bodyPr/>
        <a:lstStyle/>
        <a:p>
          <a:endParaRPr lang="es-MX"/>
        </a:p>
      </dgm:t>
    </dgm:pt>
    <dgm:pt modelId="{0BDAE35B-6883-42BF-BB6F-389CEFBC6279}">
      <dgm:prSet phldrT="[Texto]"/>
      <dgm:spPr/>
      <dgm:t>
        <a:bodyPr/>
        <a:lstStyle/>
        <a:p>
          <a:endParaRPr lang="es-MX"/>
        </a:p>
      </dgm:t>
    </dgm:pt>
    <dgm:pt modelId="{FB27EC95-E2D3-4A4F-97DD-928B5784D2EF}" type="parTrans" cxnId="{50034BAE-B2CA-4C65-A131-83CFBE50E5C6}">
      <dgm:prSet/>
      <dgm:spPr/>
      <dgm:t>
        <a:bodyPr/>
        <a:lstStyle/>
        <a:p>
          <a:endParaRPr lang="es-MX"/>
        </a:p>
      </dgm:t>
    </dgm:pt>
    <dgm:pt modelId="{1AA5175F-DE8A-4138-B7DA-7281361BEBFF}" type="sibTrans" cxnId="{50034BAE-B2CA-4C65-A131-83CFBE50E5C6}">
      <dgm:prSet/>
      <dgm:spPr/>
      <dgm:t>
        <a:bodyPr/>
        <a:lstStyle/>
        <a:p>
          <a:endParaRPr lang="es-MX"/>
        </a:p>
      </dgm:t>
    </dgm:pt>
    <dgm:pt modelId="{635DE9A5-7352-41CD-ABF5-27634D1C828D}">
      <dgm:prSet phldrT="[Texto]" custT="1"/>
      <dgm:spPr/>
      <dgm:t>
        <a:bodyPr/>
        <a:lstStyle/>
        <a:p>
          <a:r>
            <a:rPr lang="es-MX" sz="1500" b="0" dirty="0" smtClean="0"/>
            <a:t>Corrupción</a:t>
          </a:r>
        </a:p>
      </dgm:t>
    </dgm:pt>
    <dgm:pt modelId="{DF6AE47B-0438-40C7-B386-C0366CAE6A75}" type="parTrans" cxnId="{3CF075F7-943D-4F86-BBE7-92B3942B11A4}">
      <dgm:prSet/>
      <dgm:spPr/>
      <dgm:t>
        <a:bodyPr/>
        <a:lstStyle/>
        <a:p>
          <a:endParaRPr lang="es-MX"/>
        </a:p>
      </dgm:t>
    </dgm:pt>
    <dgm:pt modelId="{7399282C-C6DB-4D41-A60C-9B3261B27806}" type="sibTrans" cxnId="{3CF075F7-943D-4F86-BBE7-92B3942B11A4}">
      <dgm:prSet/>
      <dgm:spPr/>
      <dgm:t>
        <a:bodyPr/>
        <a:lstStyle/>
        <a:p>
          <a:endParaRPr lang="es-MX"/>
        </a:p>
      </dgm:t>
    </dgm:pt>
    <dgm:pt modelId="{EAD96F37-4BF0-4901-BCBE-750BAD3A886E}">
      <dgm:prSet phldrT="[Texto]"/>
      <dgm:spPr/>
      <dgm:t>
        <a:bodyPr/>
        <a:lstStyle/>
        <a:p>
          <a:endParaRPr lang="es-MX"/>
        </a:p>
      </dgm:t>
    </dgm:pt>
    <dgm:pt modelId="{469097CE-829C-4EAD-85C1-941D1CEF55BD}" type="parTrans" cxnId="{DFEED7FE-63A9-4352-8839-FABD9281A2BF}">
      <dgm:prSet/>
      <dgm:spPr/>
      <dgm:t>
        <a:bodyPr/>
        <a:lstStyle/>
        <a:p>
          <a:endParaRPr lang="es-MX"/>
        </a:p>
      </dgm:t>
    </dgm:pt>
    <dgm:pt modelId="{76ED8DFC-23F1-4005-A171-8692F1CCE5AF}" type="sibTrans" cxnId="{DFEED7FE-63A9-4352-8839-FABD9281A2BF}">
      <dgm:prSet/>
      <dgm:spPr/>
      <dgm:t>
        <a:bodyPr/>
        <a:lstStyle/>
        <a:p>
          <a:endParaRPr lang="es-MX"/>
        </a:p>
      </dgm:t>
    </dgm:pt>
    <dgm:pt modelId="{09EC3B13-1014-4560-8B83-831E915C7AA0}" type="pres">
      <dgm:prSet presAssocID="{AFCED761-A664-4309-BF95-8EAEAF0D9CEF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D8B9968-931A-4893-A9D7-725F3575011A}" type="pres">
      <dgm:prSet presAssocID="{AFCED761-A664-4309-BF95-8EAEAF0D9CEF}" presName="dummyMaxCanvas" presStyleCnt="0"/>
      <dgm:spPr/>
    </dgm:pt>
    <dgm:pt modelId="{20A73E8B-1DCD-4D1E-9E97-5FA038785E0F}" type="pres">
      <dgm:prSet presAssocID="{AFCED761-A664-4309-BF95-8EAEAF0D9CEF}" presName="parentComposite" presStyleCnt="0"/>
      <dgm:spPr/>
    </dgm:pt>
    <dgm:pt modelId="{AF931DD2-0FF8-464B-BA08-D4E8AB26778F}" type="pres">
      <dgm:prSet presAssocID="{AFCED761-A664-4309-BF95-8EAEAF0D9CEF}" presName="parent1" presStyleLbl="alignAccFollowNode1" presStyleIdx="0" presStyleCnt="4" custScaleY="37150" custLinFactNeighborX="-47295" custLinFactNeighborY="-29795">
        <dgm:presLayoutVars>
          <dgm:chMax val="4"/>
        </dgm:presLayoutVars>
      </dgm:prSet>
      <dgm:spPr/>
      <dgm:t>
        <a:bodyPr/>
        <a:lstStyle/>
        <a:p>
          <a:endParaRPr lang="es-MX"/>
        </a:p>
      </dgm:t>
    </dgm:pt>
    <dgm:pt modelId="{2986101C-50CB-4111-8BD0-161A5E591541}" type="pres">
      <dgm:prSet presAssocID="{AFCED761-A664-4309-BF95-8EAEAF0D9CEF}" presName="parent2" presStyleLbl="alignAccFollowNode1" presStyleIdx="1" presStyleCnt="4" custScaleY="37150" custLinFactNeighborX="44724" custLinFactNeighborY="-29795">
        <dgm:presLayoutVars>
          <dgm:chMax val="4"/>
        </dgm:presLayoutVars>
      </dgm:prSet>
      <dgm:spPr/>
      <dgm:t>
        <a:bodyPr/>
        <a:lstStyle/>
        <a:p>
          <a:endParaRPr lang="es-MX"/>
        </a:p>
      </dgm:t>
    </dgm:pt>
    <dgm:pt modelId="{9EEEDF30-65C3-4577-A07A-48286FB11822}" type="pres">
      <dgm:prSet presAssocID="{AFCED761-A664-4309-BF95-8EAEAF0D9CEF}" presName="childrenComposite" presStyleCnt="0"/>
      <dgm:spPr/>
    </dgm:pt>
    <dgm:pt modelId="{8DC23BBC-A9D0-42FB-8472-DB48ECEA5D38}" type="pres">
      <dgm:prSet presAssocID="{AFCED761-A664-4309-BF95-8EAEAF0D9CEF}" presName="dummyMaxCanvas_ChildArea" presStyleCnt="0"/>
      <dgm:spPr/>
    </dgm:pt>
    <dgm:pt modelId="{4F4AC4D8-EAB4-497A-9F3E-3D70CB49EEE8}" type="pres">
      <dgm:prSet presAssocID="{AFCED761-A664-4309-BF95-8EAEAF0D9CEF}" presName="fulcrum" presStyleLbl="alignAccFollowNode1" presStyleIdx="2" presStyleCnt="4" custScaleY="58685" custLinFactNeighborY="20658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es-MX"/>
        </a:p>
      </dgm:t>
    </dgm:pt>
    <dgm:pt modelId="{91681EE8-7DF3-41F9-9E92-13931BA952B7}" type="pres">
      <dgm:prSet presAssocID="{AFCED761-A664-4309-BF95-8EAEAF0D9CEF}" presName="balance_44" presStyleLbl="alignAccFollowNode1" presStyleIdx="3" presStyleCnt="4" custAng="21143473" custScaleX="126937" custScaleY="45267" custLinFactY="23980" custLinFactNeighborY="100000">
        <dgm:presLayoutVars>
          <dgm:bulletEnabled val="1"/>
        </dgm:presLayoutVars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es-MX"/>
        </a:p>
      </dgm:t>
    </dgm:pt>
    <dgm:pt modelId="{ABA00291-1496-49C6-9425-3D3125B2A75C}" type="pres">
      <dgm:prSet presAssocID="{AFCED761-A664-4309-BF95-8EAEAF0D9CEF}" presName="right_44_1" presStyleLbl="node1" presStyleIdx="0" presStyleCnt="8" custAng="21143473" custScaleX="149819" custLinFactNeighborX="1667" custLinFactNeighborY="4318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4245C4B-447D-4D3E-9B5B-0AB332356849}" type="pres">
      <dgm:prSet presAssocID="{AFCED761-A664-4309-BF95-8EAEAF0D9CEF}" presName="right_44_2" presStyleLbl="node1" presStyleIdx="1" presStyleCnt="8" custAng="21143473" custScaleX="149819" custLinFactNeighborX="1667" custLinFactNeighborY="4318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C4ED027-5FDE-499E-8074-3C4FD1E566EB}" type="pres">
      <dgm:prSet presAssocID="{AFCED761-A664-4309-BF95-8EAEAF0D9CEF}" presName="right_44_3" presStyleLbl="node1" presStyleIdx="2" presStyleCnt="8" custAng="21143473" custScaleX="149819" custLinFactNeighborX="1667" custLinFactNeighborY="4318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645EF2C-4E01-407C-9370-67EBECBEC2E3}" type="pres">
      <dgm:prSet presAssocID="{AFCED761-A664-4309-BF95-8EAEAF0D9CEF}" presName="right_44_4" presStyleLbl="node1" presStyleIdx="3" presStyleCnt="8" custAng="21143473" custScaleX="149819" custLinFactNeighborX="1667" custLinFactNeighborY="4318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2944C80-6B43-43F8-AE50-0233D59850FD}" type="pres">
      <dgm:prSet presAssocID="{AFCED761-A664-4309-BF95-8EAEAF0D9CEF}" presName="left_44_1" presStyleLbl="node1" presStyleIdx="4" presStyleCnt="8" custAng="21143473" custScaleX="149819" custLinFactNeighborX="-6471" custLinFactNeighborY="9929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0D5D85D-FF49-4858-9BF0-CCEF1886DA3C}" type="pres">
      <dgm:prSet presAssocID="{AFCED761-A664-4309-BF95-8EAEAF0D9CEF}" presName="left_44_2" presStyleLbl="node1" presStyleIdx="5" presStyleCnt="8" custAng="21143473" custScaleX="149819" custLinFactNeighborX="-6471" custLinFactNeighborY="9929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BB16D07-1D4F-418E-8256-4C27643F55F2}" type="pres">
      <dgm:prSet presAssocID="{AFCED761-A664-4309-BF95-8EAEAF0D9CEF}" presName="left_44_3" presStyleLbl="node1" presStyleIdx="6" presStyleCnt="8" custAng="21143473" custScaleX="149819" custLinFactNeighborX="-6471" custLinFactNeighborY="9929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0ECEC5A-346E-468F-8006-75CF671CD120}" type="pres">
      <dgm:prSet presAssocID="{AFCED761-A664-4309-BF95-8EAEAF0D9CEF}" presName="left_44_4" presStyleLbl="node1" presStyleIdx="7" presStyleCnt="8" custAng="21143473" custScaleX="149819" custLinFactNeighborX="-6471" custLinFactNeighborY="9929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818FC7E-EDF7-4AB7-BAB8-42577E64336F}" type="presOf" srcId="{635DE9A5-7352-41CD-ABF5-27634D1C828D}" destId="{E645EF2C-4E01-407C-9370-67EBECBEC2E3}" srcOrd="0" destOrd="0" presId="urn:microsoft.com/office/officeart/2005/8/layout/balance1"/>
    <dgm:cxn modelId="{FF286C82-D3A6-4765-98F9-765E876859E7}" type="presOf" srcId="{7EE73DFD-0F43-4FFD-9B51-D9067DA87350}" destId="{04245C4B-447D-4D3E-9B5B-0AB332356849}" srcOrd="0" destOrd="0" presId="urn:microsoft.com/office/officeart/2005/8/layout/balance1"/>
    <dgm:cxn modelId="{D6E63912-07DB-4A81-937E-E9F4892A93DD}" srcId="{2ED676B0-4222-475C-A11F-70B521BC6784}" destId="{6B7149B7-90B8-4B10-914A-96D042EDEF5C}" srcOrd="1" destOrd="0" parTransId="{C5A5A3A9-384D-4F72-A541-1E2AB7BA1F8F}" sibTransId="{DC19267A-05B8-40DC-9212-13D592A15389}"/>
    <dgm:cxn modelId="{9B5EB62A-58DD-4E14-9EE9-F0017399BBBB}" type="presOf" srcId="{6B7149B7-90B8-4B10-914A-96D042EDEF5C}" destId="{C0D5D85D-FF49-4858-9BF0-CCEF1886DA3C}" srcOrd="0" destOrd="0" presId="urn:microsoft.com/office/officeart/2005/8/layout/balance1"/>
    <dgm:cxn modelId="{AC3ADC36-D705-4127-8AA6-1F85DC03850D}" srcId="{2ED676B0-4222-475C-A11F-70B521BC6784}" destId="{CBC4BAB9-577F-41ED-AAD7-9CBFA194C455}" srcOrd="2" destOrd="0" parTransId="{370F0D0C-BC9D-44E8-AD54-8D86780C9A39}" sibTransId="{1B4E5EC8-0135-44C5-AE21-ECF5F2916A1C}"/>
    <dgm:cxn modelId="{765DBF1A-22B3-46F9-82F8-EDE9AF9D64E2}" type="presOf" srcId="{50C83C01-6BA5-437C-82A5-46988EACCCAF}" destId="{ABA00291-1496-49C6-9425-3D3125B2A75C}" srcOrd="0" destOrd="0" presId="urn:microsoft.com/office/officeart/2005/8/layout/balance1"/>
    <dgm:cxn modelId="{BD366B43-F53F-4E67-8CB3-5E4332332AD8}" type="presOf" srcId="{AFCED761-A664-4309-BF95-8EAEAF0D9CEF}" destId="{09EC3B13-1014-4560-8B83-831E915C7AA0}" srcOrd="0" destOrd="0" presId="urn:microsoft.com/office/officeart/2005/8/layout/balance1"/>
    <dgm:cxn modelId="{3CF075F7-943D-4F86-BBE7-92B3942B11A4}" srcId="{EB1A1871-E173-4980-8564-5417B9403E5C}" destId="{635DE9A5-7352-41CD-ABF5-27634D1C828D}" srcOrd="3" destOrd="0" parTransId="{DF6AE47B-0438-40C7-B386-C0366CAE6A75}" sibTransId="{7399282C-C6DB-4D41-A60C-9B3261B27806}"/>
    <dgm:cxn modelId="{8992A5DA-C994-41C5-A52A-90A3A05D641B}" type="presOf" srcId="{EB1A1871-E173-4980-8564-5417B9403E5C}" destId="{2986101C-50CB-4111-8BD0-161A5E591541}" srcOrd="0" destOrd="0" presId="urn:microsoft.com/office/officeart/2005/8/layout/balance1"/>
    <dgm:cxn modelId="{B7AE7CDD-B636-4214-A747-C1B5783847E6}" type="presOf" srcId="{9BE60487-8AC5-4CD7-B9BD-16135176D42C}" destId="{CC4ED027-5FDE-499E-8074-3C4FD1E566EB}" srcOrd="0" destOrd="0" presId="urn:microsoft.com/office/officeart/2005/8/layout/balance1"/>
    <dgm:cxn modelId="{DFEED7FE-63A9-4352-8839-FABD9281A2BF}" srcId="{2ED676B0-4222-475C-A11F-70B521BC6784}" destId="{EAD96F37-4BF0-4901-BCBE-750BAD3A886E}" srcOrd="5" destOrd="0" parTransId="{469097CE-829C-4EAD-85C1-941D1CEF55BD}" sibTransId="{76ED8DFC-23F1-4005-A171-8692F1CCE5AF}"/>
    <dgm:cxn modelId="{6BB33D49-F95E-4269-B008-A85780E9D63F}" srcId="{EB1A1871-E173-4980-8564-5417B9403E5C}" destId="{50C83C01-6BA5-437C-82A5-46988EACCCAF}" srcOrd="0" destOrd="0" parTransId="{1B9CC2A8-5864-4E36-9048-F3BC958483FB}" sibTransId="{7B7A4279-CDAD-49F3-B0C4-426E9DB5E15F}"/>
    <dgm:cxn modelId="{438C9B38-3B9F-4121-8241-B9F2A5E5CB9B}" srcId="{EB1A1871-E173-4980-8564-5417B9403E5C}" destId="{9BE60487-8AC5-4CD7-B9BD-16135176D42C}" srcOrd="2" destOrd="0" parTransId="{05DF570B-2D35-46D4-BAAD-A7F09E9048E8}" sibTransId="{106BDF20-1F3C-4832-A1A6-61CFB1BE36DE}"/>
    <dgm:cxn modelId="{2FE2DD1C-E497-42F0-9E52-2BDEAC2BDC56}" type="presOf" srcId="{2ED676B0-4222-475C-A11F-70B521BC6784}" destId="{AF931DD2-0FF8-464B-BA08-D4E8AB26778F}" srcOrd="0" destOrd="0" presId="urn:microsoft.com/office/officeart/2005/8/layout/balance1"/>
    <dgm:cxn modelId="{E81A9BF3-0ECD-4E1F-9E0B-4CCC54286EF6}" srcId="{AFCED761-A664-4309-BF95-8EAEAF0D9CEF}" destId="{EB1A1871-E173-4980-8564-5417B9403E5C}" srcOrd="1" destOrd="0" parTransId="{ED8BB3A4-DA2B-4C32-BE5D-5DF5AEC92FA6}" sibTransId="{8A332B3D-45E1-40A7-9495-1CC0DFFB679A}"/>
    <dgm:cxn modelId="{5B86E8DA-E9F8-4F58-904D-AB00C2B7BC84}" srcId="{EB1A1871-E173-4980-8564-5417B9403E5C}" destId="{7EE73DFD-0F43-4FFD-9B51-D9067DA87350}" srcOrd="1" destOrd="0" parTransId="{31C24292-5496-4E08-8091-B7B431EA6E2D}" sibTransId="{F21768A9-4814-48AB-B194-50C614446AAE}"/>
    <dgm:cxn modelId="{003B6C10-C6CB-4EFB-9F21-2E3AB4097853}" srcId="{AFCED761-A664-4309-BF95-8EAEAF0D9CEF}" destId="{2ED676B0-4222-475C-A11F-70B521BC6784}" srcOrd="0" destOrd="0" parTransId="{76799572-B731-44C8-ADF3-17EE6862FA4D}" sibTransId="{E87C1C33-8A35-4A9B-97B3-09B4A562E737}"/>
    <dgm:cxn modelId="{80F66698-0626-4AB2-ADEC-B7445BD19C20}" srcId="{2ED676B0-4222-475C-A11F-70B521BC6784}" destId="{9509F597-1EE9-4DA6-8A74-84440D867693}" srcOrd="3" destOrd="0" parTransId="{0F60E927-76B3-482F-A9DF-C1DCDED555D8}" sibTransId="{6BF0A03E-DF5F-47B4-A589-9E12A4427A19}"/>
    <dgm:cxn modelId="{8391F4B0-AA18-44DB-BF7D-2B91DD368186}" type="presOf" srcId="{9CECF164-AA06-4D58-A22C-C213DD460A47}" destId="{C2944C80-6B43-43F8-AE50-0233D59850FD}" srcOrd="0" destOrd="0" presId="urn:microsoft.com/office/officeart/2005/8/layout/balance1"/>
    <dgm:cxn modelId="{3CD00F93-5685-4723-B3EE-6B44F91355B5}" srcId="{2ED676B0-4222-475C-A11F-70B521BC6784}" destId="{9CECF164-AA06-4D58-A22C-C213DD460A47}" srcOrd="0" destOrd="0" parTransId="{EBE24F62-06AA-4128-969B-65AD5BC4B731}" sibTransId="{0CBC8B23-09EA-49AB-A4B7-CE4C9CC97B77}"/>
    <dgm:cxn modelId="{8FE07C6B-FA35-429A-B48C-000FBBE8D401}" type="presOf" srcId="{CBC4BAB9-577F-41ED-AAD7-9CBFA194C455}" destId="{FBB16D07-1D4F-418E-8256-4C27643F55F2}" srcOrd="0" destOrd="0" presId="urn:microsoft.com/office/officeart/2005/8/layout/balance1"/>
    <dgm:cxn modelId="{50034BAE-B2CA-4C65-A131-83CFBE50E5C6}" srcId="{2ED676B0-4222-475C-A11F-70B521BC6784}" destId="{0BDAE35B-6883-42BF-BB6F-389CEFBC6279}" srcOrd="4" destOrd="0" parTransId="{FB27EC95-E2D3-4A4F-97DD-928B5784D2EF}" sibTransId="{1AA5175F-DE8A-4138-B7DA-7281361BEBFF}"/>
    <dgm:cxn modelId="{46902289-010D-46B0-AD3F-9AD7ADF754B1}" type="presOf" srcId="{9509F597-1EE9-4DA6-8A74-84440D867693}" destId="{10ECEC5A-346E-468F-8006-75CF671CD120}" srcOrd="0" destOrd="0" presId="urn:microsoft.com/office/officeart/2005/8/layout/balance1"/>
    <dgm:cxn modelId="{92E72220-83B1-4F72-A6E7-1E27215E925F}" type="presParOf" srcId="{09EC3B13-1014-4560-8B83-831E915C7AA0}" destId="{6D8B9968-931A-4893-A9D7-725F3575011A}" srcOrd="0" destOrd="0" presId="urn:microsoft.com/office/officeart/2005/8/layout/balance1"/>
    <dgm:cxn modelId="{DE0AFD1C-1E3C-4B2F-AFEB-A0010F093D2E}" type="presParOf" srcId="{09EC3B13-1014-4560-8B83-831E915C7AA0}" destId="{20A73E8B-1DCD-4D1E-9E97-5FA038785E0F}" srcOrd="1" destOrd="0" presId="urn:microsoft.com/office/officeart/2005/8/layout/balance1"/>
    <dgm:cxn modelId="{230F3F5F-8C5B-4944-BA60-6449D7C8C704}" type="presParOf" srcId="{20A73E8B-1DCD-4D1E-9E97-5FA038785E0F}" destId="{AF931DD2-0FF8-464B-BA08-D4E8AB26778F}" srcOrd="0" destOrd="0" presId="urn:microsoft.com/office/officeart/2005/8/layout/balance1"/>
    <dgm:cxn modelId="{0FAE2715-6B41-45E7-B0BC-66D0B73FD6D6}" type="presParOf" srcId="{20A73E8B-1DCD-4D1E-9E97-5FA038785E0F}" destId="{2986101C-50CB-4111-8BD0-161A5E591541}" srcOrd="1" destOrd="0" presId="urn:microsoft.com/office/officeart/2005/8/layout/balance1"/>
    <dgm:cxn modelId="{AA739D18-D2A5-48DB-990A-A1867F4F9E8D}" type="presParOf" srcId="{09EC3B13-1014-4560-8B83-831E915C7AA0}" destId="{9EEEDF30-65C3-4577-A07A-48286FB11822}" srcOrd="2" destOrd="0" presId="urn:microsoft.com/office/officeart/2005/8/layout/balance1"/>
    <dgm:cxn modelId="{2A46D555-DEF9-4433-8457-6ED9162891F8}" type="presParOf" srcId="{9EEEDF30-65C3-4577-A07A-48286FB11822}" destId="{8DC23BBC-A9D0-42FB-8472-DB48ECEA5D38}" srcOrd="0" destOrd="0" presId="urn:microsoft.com/office/officeart/2005/8/layout/balance1"/>
    <dgm:cxn modelId="{CD6E5891-0C42-44D8-8AFB-30A413C55C77}" type="presParOf" srcId="{9EEEDF30-65C3-4577-A07A-48286FB11822}" destId="{4F4AC4D8-EAB4-497A-9F3E-3D70CB49EEE8}" srcOrd="1" destOrd="0" presId="urn:microsoft.com/office/officeart/2005/8/layout/balance1"/>
    <dgm:cxn modelId="{16A10851-7966-44B0-9992-ABBE62B49225}" type="presParOf" srcId="{9EEEDF30-65C3-4577-A07A-48286FB11822}" destId="{91681EE8-7DF3-41F9-9E92-13931BA952B7}" srcOrd="2" destOrd="0" presId="urn:microsoft.com/office/officeart/2005/8/layout/balance1"/>
    <dgm:cxn modelId="{37A8731C-5FEE-409E-B447-32A50300480D}" type="presParOf" srcId="{9EEEDF30-65C3-4577-A07A-48286FB11822}" destId="{ABA00291-1496-49C6-9425-3D3125B2A75C}" srcOrd="3" destOrd="0" presId="urn:microsoft.com/office/officeart/2005/8/layout/balance1"/>
    <dgm:cxn modelId="{A30A6DBF-F72D-4B3C-ADA2-613A522D2D30}" type="presParOf" srcId="{9EEEDF30-65C3-4577-A07A-48286FB11822}" destId="{04245C4B-447D-4D3E-9B5B-0AB332356849}" srcOrd="4" destOrd="0" presId="urn:microsoft.com/office/officeart/2005/8/layout/balance1"/>
    <dgm:cxn modelId="{2E812804-1DAA-4014-B787-4BD1B2A1CE49}" type="presParOf" srcId="{9EEEDF30-65C3-4577-A07A-48286FB11822}" destId="{CC4ED027-5FDE-499E-8074-3C4FD1E566EB}" srcOrd="5" destOrd="0" presId="urn:microsoft.com/office/officeart/2005/8/layout/balance1"/>
    <dgm:cxn modelId="{7EB39E43-2B8E-41DD-A4E3-752E1E88BD68}" type="presParOf" srcId="{9EEEDF30-65C3-4577-A07A-48286FB11822}" destId="{E645EF2C-4E01-407C-9370-67EBECBEC2E3}" srcOrd="6" destOrd="0" presId="urn:microsoft.com/office/officeart/2005/8/layout/balance1"/>
    <dgm:cxn modelId="{48260EFB-CB9A-409F-A289-E1A66E705271}" type="presParOf" srcId="{9EEEDF30-65C3-4577-A07A-48286FB11822}" destId="{C2944C80-6B43-43F8-AE50-0233D59850FD}" srcOrd="7" destOrd="0" presId="urn:microsoft.com/office/officeart/2005/8/layout/balance1"/>
    <dgm:cxn modelId="{81F4E73E-4721-4021-B237-CE5FD0800BFD}" type="presParOf" srcId="{9EEEDF30-65C3-4577-A07A-48286FB11822}" destId="{C0D5D85D-FF49-4858-9BF0-CCEF1886DA3C}" srcOrd="8" destOrd="0" presId="urn:microsoft.com/office/officeart/2005/8/layout/balance1"/>
    <dgm:cxn modelId="{1C3DA0C9-7183-45C6-A151-2D483E151A83}" type="presParOf" srcId="{9EEEDF30-65C3-4577-A07A-48286FB11822}" destId="{FBB16D07-1D4F-418E-8256-4C27643F55F2}" srcOrd="9" destOrd="0" presId="urn:microsoft.com/office/officeart/2005/8/layout/balance1"/>
    <dgm:cxn modelId="{057687FD-7DEE-4529-86A4-A3A6754581B2}" type="presParOf" srcId="{9EEEDF30-65C3-4577-A07A-48286FB11822}" destId="{10ECEC5A-346E-468F-8006-75CF671CD120}" srcOrd="10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685BDD-4487-433D-A037-5E27E5330D31}" type="doc">
      <dgm:prSet loTypeId="urn:microsoft.com/office/officeart/2009/3/layout/PlusandMinus" loCatId="relationship" qsTypeId="urn:microsoft.com/office/officeart/2005/8/quickstyle/3d3" qsCatId="3D" csTypeId="urn:microsoft.com/office/officeart/2005/8/colors/accent5_4" csCatId="accent5" phldr="1"/>
      <dgm:spPr/>
      <dgm:t>
        <a:bodyPr/>
        <a:lstStyle/>
        <a:p>
          <a:endParaRPr lang="es-MX"/>
        </a:p>
      </dgm:t>
    </dgm:pt>
    <dgm:pt modelId="{0A43098A-0F26-4F61-9980-BF269B25D0AD}">
      <dgm:prSet phldrT="[Texto]" custT="1"/>
      <dgm:spPr/>
      <dgm:t>
        <a:bodyPr/>
        <a:lstStyle/>
        <a:p>
          <a:r>
            <a:rPr lang="es-MX" sz="1800" dirty="0" smtClean="0"/>
            <a:t>Función</a:t>
          </a:r>
        </a:p>
        <a:p>
          <a:r>
            <a:rPr lang="es-MX" sz="1800" dirty="0" smtClean="0"/>
            <a:t>Administrativa</a:t>
          </a:r>
          <a:endParaRPr lang="es-MX" sz="1800" dirty="0"/>
        </a:p>
      </dgm:t>
    </dgm:pt>
    <dgm:pt modelId="{DCEFFEBD-5F7F-4F3C-B322-45399EBB0F97}" type="parTrans" cxnId="{2A70E839-5A85-4557-BBF5-3DC00624A4DF}">
      <dgm:prSet/>
      <dgm:spPr/>
      <dgm:t>
        <a:bodyPr/>
        <a:lstStyle/>
        <a:p>
          <a:endParaRPr lang="es-MX"/>
        </a:p>
      </dgm:t>
    </dgm:pt>
    <dgm:pt modelId="{AA1E8293-7565-41BE-A707-C395CDED5163}" type="sibTrans" cxnId="{2A70E839-5A85-4557-BBF5-3DC00624A4DF}">
      <dgm:prSet/>
      <dgm:spPr/>
      <dgm:t>
        <a:bodyPr/>
        <a:lstStyle/>
        <a:p>
          <a:endParaRPr lang="es-MX"/>
        </a:p>
      </dgm:t>
    </dgm:pt>
    <dgm:pt modelId="{2173F266-110E-478E-B8D2-2FC1BA269A17}">
      <dgm:prSet phldrT="[Texto]" custT="1"/>
      <dgm:spPr/>
      <dgm:t>
        <a:bodyPr/>
        <a:lstStyle/>
        <a:p>
          <a:pPr algn="r"/>
          <a:r>
            <a:rPr lang="es-MX" sz="1800" dirty="0" smtClean="0"/>
            <a:t>Función</a:t>
          </a:r>
        </a:p>
        <a:p>
          <a:pPr algn="r"/>
          <a:r>
            <a:rPr lang="es-MX" sz="1800" dirty="0" smtClean="0"/>
            <a:t>Estratégica</a:t>
          </a:r>
          <a:endParaRPr lang="es-MX" sz="1800" dirty="0"/>
        </a:p>
      </dgm:t>
    </dgm:pt>
    <dgm:pt modelId="{B99A78B6-7254-4081-B80B-C7E792C03B8D}" type="parTrans" cxnId="{D29BF20B-8DFD-471B-B5EB-428452003075}">
      <dgm:prSet/>
      <dgm:spPr/>
      <dgm:t>
        <a:bodyPr/>
        <a:lstStyle/>
        <a:p>
          <a:endParaRPr lang="es-MX"/>
        </a:p>
      </dgm:t>
    </dgm:pt>
    <dgm:pt modelId="{1C5D9CAB-C8F7-4523-AC95-369D69A39F27}" type="sibTrans" cxnId="{D29BF20B-8DFD-471B-B5EB-428452003075}">
      <dgm:prSet/>
      <dgm:spPr/>
      <dgm:t>
        <a:bodyPr/>
        <a:lstStyle/>
        <a:p>
          <a:endParaRPr lang="es-MX"/>
        </a:p>
      </dgm:t>
    </dgm:pt>
    <dgm:pt modelId="{DE28A654-C55F-4503-996F-D41FBE924E8F}" type="pres">
      <dgm:prSet presAssocID="{CC685BDD-4487-433D-A037-5E27E5330D31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A57881A-9F3D-4A75-BE4C-350C6F9CF712}" type="pres">
      <dgm:prSet presAssocID="{CC685BDD-4487-433D-A037-5E27E5330D31}" presName="Background" presStyleLbl="bgImgPlace1" presStyleIdx="0" presStyleCnt="1" custScaleX="122956" custScaleY="31372" custLinFactNeighborX="2068" custLinFactNeighborY="475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MX"/>
        </a:p>
      </dgm:t>
    </dgm:pt>
    <dgm:pt modelId="{9C684581-91CD-4F65-816C-29E9A1A78841}" type="pres">
      <dgm:prSet presAssocID="{CC685BDD-4487-433D-A037-5E27E5330D31}" presName="ParentText1" presStyleLbl="revTx" presStyleIdx="0" presStyleCnt="2" custScaleY="37063" custLinFactNeighborX="-23708" custLinFactNeighborY="-6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4B8510E-ADF5-4B70-A420-1D8344E6681F}" type="pres">
      <dgm:prSet presAssocID="{CC685BDD-4487-433D-A037-5E27E5330D31}" presName="ParentText2" presStyleLbl="revTx" presStyleIdx="1" presStyleCnt="2" custScaleY="35198" custLinFactNeighborX="31734" custLinFactNeighborY="-16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37B367-1AF2-4D92-BB21-2F83F14E9756}" type="pres">
      <dgm:prSet presAssocID="{CC685BDD-4487-433D-A037-5E27E5330D31}" presName="Plus" presStyleLbl="alignNode1" presStyleIdx="0" presStyleCnt="2" custScaleX="75065" custScaleY="73670" custLinFactX="200000" custLinFactNeighborX="266030" custLinFactNeighborY="43448"/>
      <dgm:spPr>
        <a:solidFill>
          <a:srgbClr val="92D050"/>
        </a:solidFill>
      </dgm:spPr>
      <dgm:t>
        <a:bodyPr/>
        <a:lstStyle/>
        <a:p>
          <a:endParaRPr lang="es-MX"/>
        </a:p>
      </dgm:t>
    </dgm:pt>
    <dgm:pt modelId="{5B6D1146-5B9A-4312-A821-12B636062586}" type="pres">
      <dgm:prSet presAssocID="{CC685BDD-4487-433D-A037-5E27E5330D31}" presName="Minus" presStyleLbl="alignNode1" presStyleIdx="1" presStyleCnt="2" custScaleX="81837" custScaleY="68252" custLinFactX="-200000" custLinFactY="42554" custLinFactNeighborX="-238816" custLinFactNeighborY="100000"/>
      <dgm:spPr>
        <a:solidFill>
          <a:srgbClr val="800000"/>
        </a:solidFill>
      </dgm:spPr>
      <dgm:t>
        <a:bodyPr/>
        <a:lstStyle/>
        <a:p>
          <a:endParaRPr lang="es-MX"/>
        </a:p>
      </dgm:t>
    </dgm:pt>
    <dgm:pt modelId="{4F85C233-F7A5-4E0A-A2B3-4A645809368F}" type="pres">
      <dgm:prSet presAssocID="{CC685BDD-4487-433D-A037-5E27E5330D31}" presName="Divider" presStyleLbl="parChTrans1D1" presStyleIdx="0" presStyleCnt="1" custLinFactX="14813688" custLinFactNeighborX="14900000"/>
      <dgm:spPr/>
      <dgm:t>
        <a:bodyPr/>
        <a:lstStyle/>
        <a:p>
          <a:endParaRPr lang="es-MX"/>
        </a:p>
      </dgm:t>
    </dgm:pt>
  </dgm:ptLst>
  <dgm:cxnLst>
    <dgm:cxn modelId="{D29BF20B-8DFD-471B-B5EB-428452003075}" srcId="{CC685BDD-4487-433D-A037-5E27E5330D31}" destId="{2173F266-110E-478E-B8D2-2FC1BA269A17}" srcOrd="1" destOrd="0" parTransId="{B99A78B6-7254-4081-B80B-C7E792C03B8D}" sibTransId="{1C5D9CAB-C8F7-4523-AC95-369D69A39F27}"/>
    <dgm:cxn modelId="{A8625074-EA73-4D11-8349-D9D3816D5C13}" type="presOf" srcId="{2173F266-110E-478E-B8D2-2FC1BA269A17}" destId="{14B8510E-ADF5-4B70-A420-1D8344E6681F}" srcOrd="0" destOrd="0" presId="urn:microsoft.com/office/officeart/2009/3/layout/PlusandMinus"/>
    <dgm:cxn modelId="{2A70E839-5A85-4557-BBF5-3DC00624A4DF}" srcId="{CC685BDD-4487-433D-A037-5E27E5330D31}" destId="{0A43098A-0F26-4F61-9980-BF269B25D0AD}" srcOrd="0" destOrd="0" parTransId="{DCEFFEBD-5F7F-4F3C-B322-45399EBB0F97}" sibTransId="{AA1E8293-7565-41BE-A707-C395CDED5163}"/>
    <dgm:cxn modelId="{BEECA266-3484-4FDA-9AA9-4AFA11A5B8A0}" type="presOf" srcId="{CC685BDD-4487-433D-A037-5E27E5330D31}" destId="{DE28A654-C55F-4503-996F-D41FBE924E8F}" srcOrd="0" destOrd="0" presId="urn:microsoft.com/office/officeart/2009/3/layout/PlusandMinus"/>
    <dgm:cxn modelId="{71EDBD2A-6026-45FB-A2EB-D2607A01CE61}" type="presOf" srcId="{0A43098A-0F26-4F61-9980-BF269B25D0AD}" destId="{9C684581-91CD-4F65-816C-29E9A1A78841}" srcOrd="0" destOrd="0" presId="urn:microsoft.com/office/officeart/2009/3/layout/PlusandMinus"/>
    <dgm:cxn modelId="{06C107C0-82B5-42B7-9225-8D1958B66193}" type="presParOf" srcId="{DE28A654-C55F-4503-996F-D41FBE924E8F}" destId="{EA57881A-9F3D-4A75-BE4C-350C6F9CF712}" srcOrd="0" destOrd="0" presId="urn:microsoft.com/office/officeart/2009/3/layout/PlusandMinus"/>
    <dgm:cxn modelId="{0741DC58-3C43-43F0-A338-AF87DE2093B4}" type="presParOf" srcId="{DE28A654-C55F-4503-996F-D41FBE924E8F}" destId="{9C684581-91CD-4F65-816C-29E9A1A78841}" srcOrd="1" destOrd="0" presId="urn:microsoft.com/office/officeart/2009/3/layout/PlusandMinus"/>
    <dgm:cxn modelId="{544E1C56-2D65-492B-BBBE-EE211FBC66F3}" type="presParOf" srcId="{DE28A654-C55F-4503-996F-D41FBE924E8F}" destId="{14B8510E-ADF5-4B70-A420-1D8344E6681F}" srcOrd="2" destOrd="0" presId="urn:microsoft.com/office/officeart/2009/3/layout/PlusandMinus"/>
    <dgm:cxn modelId="{B455AED3-10B5-4079-9162-93B66F2870F6}" type="presParOf" srcId="{DE28A654-C55F-4503-996F-D41FBE924E8F}" destId="{7A37B367-1AF2-4D92-BB21-2F83F14E9756}" srcOrd="3" destOrd="0" presId="urn:microsoft.com/office/officeart/2009/3/layout/PlusandMinus"/>
    <dgm:cxn modelId="{799C4CDD-E03A-4D71-B181-149EE9FB23E4}" type="presParOf" srcId="{DE28A654-C55F-4503-996F-D41FBE924E8F}" destId="{5B6D1146-5B9A-4312-A821-12B636062586}" srcOrd="4" destOrd="0" presId="urn:microsoft.com/office/officeart/2009/3/layout/PlusandMinus"/>
    <dgm:cxn modelId="{B483FB48-1DD7-44DE-A8BC-043878B12D00}" type="presParOf" srcId="{DE28A654-C55F-4503-996F-D41FBE924E8F}" destId="{4F85C233-F7A5-4E0A-A2B3-4A645809368F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072914-B68B-401E-9812-BA86034ED908}" type="doc">
      <dgm:prSet loTypeId="urn:microsoft.com/office/officeart/2009/3/layout/IncreasingArrowsProcess" loCatId="process" qsTypeId="urn:microsoft.com/office/officeart/2005/8/quickstyle/3d4" qsCatId="3D" csTypeId="urn:microsoft.com/office/officeart/2005/8/colors/colorful3" csCatId="colorful" phldr="1"/>
      <dgm:spPr/>
    </dgm:pt>
    <dgm:pt modelId="{49F5510C-DAD7-4D1B-9E64-C046C0DC6C77}">
      <dgm:prSet phldrT="[Texto]" custT="1"/>
      <dgm:spPr/>
      <dgm:t>
        <a:bodyPr/>
        <a:lstStyle/>
        <a:p>
          <a:r>
            <a:rPr lang="es-MX" sz="1600" dirty="0" smtClean="0">
              <a:solidFill>
                <a:schemeClr val="tx2">
                  <a:lumMod val="50000"/>
                </a:schemeClr>
              </a:solidFill>
            </a:rPr>
            <a:t>Obtener precios de equilibrio</a:t>
          </a:r>
          <a:endParaRPr lang="es-MX" sz="1600" dirty="0">
            <a:solidFill>
              <a:schemeClr val="tx2">
                <a:lumMod val="50000"/>
              </a:schemeClr>
            </a:solidFill>
          </a:endParaRPr>
        </a:p>
      </dgm:t>
    </dgm:pt>
    <dgm:pt modelId="{E914F4E1-C76C-4819-A94E-3CF96672BA1C}" type="parTrans" cxnId="{6C7EB4B1-678F-4D95-B020-F9CEE4A04DA5}">
      <dgm:prSet/>
      <dgm:spPr/>
      <dgm:t>
        <a:bodyPr/>
        <a:lstStyle/>
        <a:p>
          <a:endParaRPr lang="es-MX">
            <a:solidFill>
              <a:schemeClr val="tx2">
                <a:lumMod val="50000"/>
              </a:schemeClr>
            </a:solidFill>
          </a:endParaRPr>
        </a:p>
      </dgm:t>
    </dgm:pt>
    <dgm:pt modelId="{E0563267-23A2-42DF-9C02-4E8AC7C69AF9}" type="sibTrans" cxnId="{6C7EB4B1-678F-4D95-B020-F9CEE4A04DA5}">
      <dgm:prSet/>
      <dgm:spPr/>
      <dgm:t>
        <a:bodyPr/>
        <a:lstStyle/>
        <a:p>
          <a:endParaRPr lang="es-MX">
            <a:solidFill>
              <a:schemeClr val="tx2">
                <a:lumMod val="50000"/>
              </a:schemeClr>
            </a:solidFill>
          </a:endParaRPr>
        </a:p>
      </dgm:t>
    </dgm:pt>
    <dgm:pt modelId="{D2C6CD8A-E14F-4B9A-B9DD-EF00735453BE}">
      <dgm:prSet phldrT="[Texto]" custT="1"/>
      <dgm:spPr/>
      <dgm:t>
        <a:bodyPr/>
        <a:lstStyle/>
        <a:p>
          <a:r>
            <a:rPr lang="es-MX" sz="1600" dirty="0" smtClean="0">
              <a:solidFill>
                <a:schemeClr val="tx2">
                  <a:lumMod val="50000"/>
                </a:schemeClr>
              </a:solidFill>
            </a:rPr>
            <a:t>Maximizar el bienestar social</a:t>
          </a:r>
          <a:endParaRPr lang="es-MX" sz="1600" dirty="0">
            <a:solidFill>
              <a:schemeClr val="tx2">
                <a:lumMod val="50000"/>
              </a:schemeClr>
            </a:solidFill>
          </a:endParaRPr>
        </a:p>
      </dgm:t>
    </dgm:pt>
    <dgm:pt modelId="{216E0E05-6345-430C-BEDF-E86A01859C5B}" type="parTrans" cxnId="{60C9B903-92A2-4CB1-8EF5-50FDA605F0CF}">
      <dgm:prSet/>
      <dgm:spPr/>
      <dgm:t>
        <a:bodyPr/>
        <a:lstStyle/>
        <a:p>
          <a:endParaRPr lang="es-MX">
            <a:solidFill>
              <a:schemeClr val="tx2">
                <a:lumMod val="50000"/>
              </a:schemeClr>
            </a:solidFill>
          </a:endParaRPr>
        </a:p>
      </dgm:t>
    </dgm:pt>
    <dgm:pt modelId="{2F824353-BA4C-41F7-851F-4CB1E8E2FC75}" type="sibTrans" cxnId="{60C9B903-92A2-4CB1-8EF5-50FDA605F0CF}">
      <dgm:prSet/>
      <dgm:spPr/>
      <dgm:t>
        <a:bodyPr/>
        <a:lstStyle/>
        <a:p>
          <a:endParaRPr lang="es-MX">
            <a:solidFill>
              <a:schemeClr val="tx2">
                <a:lumMod val="50000"/>
              </a:schemeClr>
            </a:solidFill>
          </a:endParaRPr>
        </a:p>
      </dgm:t>
    </dgm:pt>
    <dgm:pt modelId="{14360E2F-C234-435A-9ECE-B799C3585BCA}">
      <dgm:prSet phldrT="[Texto]" custT="1"/>
      <dgm:spPr/>
      <dgm:t>
        <a:bodyPr/>
        <a:lstStyle/>
        <a:p>
          <a:r>
            <a:rPr lang="es-MX" sz="1600" dirty="0" smtClean="0">
              <a:solidFill>
                <a:schemeClr val="tx2">
                  <a:lumMod val="50000"/>
                </a:schemeClr>
              </a:solidFill>
            </a:rPr>
            <a:t>Corregir ineficiencias</a:t>
          </a:r>
          <a:endParaRPr lang="es-MX" sz="1600" dirty="0">
            <a:solidFill>
              <a:schemeClr val="tx2">
                <a:lumMod val="50000"/>
              </a:schemeClr>
            </a:solidFill>
          </a:endParaRPr>
        </a:p>
      </dgm:t>
    </dgm:pt>
    <dgm:pt modelId="{845B23A9-3179-4346-877F-374B5D8CEEEB}" type="parTrans" cxnId="{57CB8449-9D46-4EAF-8072-5501E3277D7D}">
      <dgm:prSet/>
      <dgm:spPr/>
      <dgm:t>
        <a:bodyPr/>
        <a:lstStyle/>
        <a:p>
          <a:endParaRPr lang="es-MX">
            <a:solidFill>
              <a:schemeClr val="tx2">
                <a:lumMod val="50000"/>
              </a:schemeClr>
            </a:solidFill>
          </a:endParaRPr>
        </a:p>
      </dgm:t>
    </dgm:pt>
    <dgm:pt modelId="{967D762C-F43D-46C5-B460-8A4DF6BEB377}" type="sibTrans" cxnId="{57CB8449-9D46-4EAF-8072-5501E3277D7D}">
      <dgm:prSet/>
      <dgm:spPr/>
      <dgm:t>
        <a:bodyPr/>
        <a:lstStyle/>
        <a:p>
          <a:endParaRPr lang="es-MX">
            <a:solidFill>
              <a:schemeClr val="tx2">
                <a:lumMod val="50000"/>
              </a:schemeClr>
            </a:solidFill>
          </a:endParaRPr>
        </a:p>
      </dgm:t>
    </dgm:pt>
    <dgm:pt modelId="{B0A932E1-7D5A-461A-8627-4A28EFB9BDC6}" type="pres">
      <dgm:prSet presAssocID="{67072914-B68B-401E-9812-BA86034ED908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8DC5E689-1A6D-4F78-ACD1-7AE08D09E867}" type="pres">
      <dgm:prSet presAssocID="{49F5510C-DAD7-4D1B-9E64-C046C0DC6C77}" presName="parentText1" presStyleLbl="node1" presStyleIdx="0" presStyleCnt="3" custLinFactNeighborY="-817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EAD4068-DD0B-4A27-B5C0-E9AA1088C4DB}" type="pres">
      <dgm:prSet presAssocID="{D2C6CD8A-E14F-4B9A-B9DD-EF00735453BE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731A5CC-2C16-404D-8A83-73B9B4FD4CF7}" type="pres">
      <dgm:prSet presAssocID="{14360E2F-C234-435A-9ECE-B799C3585BCA}" presName="parentText3" presStyleLbl="node1" presStyleIdx="2" presStyleCnt="3" custLinFactNeighborY="621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6FFBF96-C637-4DFE-8F29-0FE6C8F972AE}" type="presOf" srcId="{67072914-B68B-401E-9812-BA86034ED908}" destId="{B0A932E1-7D5A-461A-8627-4A28EFB9BDC6}" srcOrd="0" destOrd="0" presId="urn:microsoft.com/office/officeart/2009/3/layout/IncreasingArrowsProcess"/>
    <dgm:cxn modelId="{0E7B22C1-9912-48C9-8B17-765B62BBED0B}" type="presOf" srcId="{49F5510C-DAD7-4D1B-9E64-C046C0DC6C77}" destId="{8DC5E689-1A6D-4F78-ACD1-7AE08D09E867}" srcOrd="0" destOrd="0" presId="urn:microsoft.com/office/officeart/2009/3/layout/IncreasingArrowsProcess"/>
    <dgm:cxn modelId="{15022095-508F-4309-AAE1-C588C6EA758A}" type="presOf" srcId="{D2C6CD8A-E14F-4B9A-B9DD-EF00735453BE}" destId="{1EAD4068-DD0B-4A27-B5C0-E9AA1088C4DB}" srcOrd="0" destOrd="0" presId="urn:microsoft.com/office/officeart/2009/3/layout/IncreasingArrowsProcess"/>
    <dgm:cxn modelId="{57CB8449-9D46-4EAF-8072-5501E3277D7D}" srcId="{67072914-B68B-401E-9812-BA86034ED908}" destId="{14360E2F-C234-435A-9ECE-B799C3585BCA}" srcOrd="2" destOrd="0" parTransId="{845B23A9-3179-4346-877F-374B5D8CEEEB}" sibTransId="{967D762C-F43D-46C5-B460-8A4DF6BEB377}"/>
    <dgm:cxn modelId="{60C9B903-92A2-4CB1-8EF5-50FDA605F0CF}" srcId="{67072914-B68B-401E-9812-BA86034ED908}" destId="{D2C6CD8A-E14F-4B9A-B9DD-EF00735453BE}" srcOrd="1" destOrd="0" parTransId="{216E0E05-6345-430C-BEDF-E86A01859C5B}" sibTransId="{2F824353-BA4C-41F7-851F-4CB1E8E2FC75}"/>
    <dgm:cxn modelId="{6C7EB4B1-678F-4D95-B020-F9CEE4A04DA5}" srcId="{67072914-B68B-401E-9812-BA86034ED908}" destId="{49F5510C-DAD7-4D1B-9E64-C046C0DC6C77}" srcOrd="0" destOrd="0" parTransId="{E914F4E1-C76C-4819-A94E-3CF96672BA1C}" sibTransId="{E0563267-23A2-42DF-9C02-4E8AC7C69AF9}"/>
    <dgm:cxn modelId="{7D13BB66-712D-4A3D-A52A-1C9F72105ADE}" type="presOf" srcId="{14360E2F-C234-435A-9ECE-B799C3585BCA}" destId="{E731A5CC-2C16-404D-8A83-73B9B4FD4CF7}" srcOrd="0" destOrd="0" presId="urn:microsoft.com/office/officeart/2009/3/layout/IncreasingArrowsProcess"/>
    <dgm:cxn modelId="{0FC862BE-E5F9-4770-803F-579880C569DF}" type="presParOf" srcId="{B0A932E1-7D5A-461A-8627-4A28EFB9BDC6}" destId="{8DC5E689-1A6D-4F78-ACD1-7AE08D09E867}" srcOrd="0" destOrd="0" presId="urn:microsoft.com/office/officeart/2009/3/layout/IncreasingArrowsProcess"/>
    <dgm:cxn modelId="{BA9EB83E-A80D-48E0-80F2-2CF0F5DAFF4E}" type="presParOf" srcId="{B0A932E1-7D5A-461A-8627-4A28EFB9BDC6}" destId="{1EAD4068-DD0B-4A27-B5C0-E9AA1088C4DB}" srcOrd="1" destOrd="0" presId="urn:microsoft.com/office/officeart/2009/3/layout/IncreasingArrowsProcess"/>
    <dgm:cxn modelId="{1B5E46BE-6CAC-4399-854D-0D67676969FB}" type="presParOf" srcId="{B0A932E1-7D5A-461A-8627-4A28EFB9BDC6}" destId="{E731A5CC-2C16-404D-8A83-73B9B4FD4CF7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80DF34-1B40-4E5E-AD0A-75DCD8528B1F}" type="doc">
      <dgm:prSet loTypeId="urn:microsoft.com/office/officeart/2008/layout/RadialCluster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12DE9FBE-F183-4580-BFA2-02B87A33BCBC}">
      <dgm:prSet phldrT="[Texto]" custT="1"/>
      <dgm:spPr/>
      <dgm:t>
        <a:bodyPr/>
        <a:lstStyle/>
        <a:p>
          <a:r>
            <a:rPr lang="es-MX" sz="1800" dirty="0" smtClean="0"/>
            <a:t>Contrataciones Públicas</a:t>
          </a:r>
          <a:endParaRPr lang="es-MX" sz="1800" dirty="0"/>
        </a:p>
      </dgm:t>
    </dgm:pt>
    <dgm:pt modelId="{790230A2-B5E9-4EF6-8C15-331AE6F255CE}" type="parTrans" cxnId="{D1447A72-C517-4D3A-AAC8-AA36804C1F7E}">
      <dgm:prSet/>
      <dgm:spPr/>
      <dgm:t>
        <a:bodyPr/>
        <a:lstStyle/>
        <a:p>
          <a:endParaRPr lang="es-MX"/>
        </a:p>
      </dgm:t>
    </dgm:pt>
    <dgm:pt modelId="{8C7AF2C7-1F3C-4B1D-86F4-8F91BD140888}" type="sibTrans" cxnId="{D1447A72-C517-4D3A-AAC8-AA36804C1F7E}">
      <dgm:prSet/>
      <dgm:spPr/>
      <dgm:t>
        <a:bodyPr/>
        <a:lstStyle/>
        <a:p>
          <a:endParaRPr lang="es-MX"/>
        </a:p>
      </dgm:t>
    </dgm:pt>
    <dgm:pt modelId="{4A550C93-8017-46B6-810B-84625F8F6366}">
      <dgm:prSet phldrT="[Texto]" custT="1"/>
      <dgm:spPr/>
      <dgm:t>
        <a:bodyPr/>
        <a:lstStyle/>
        <a:p>
          <a:r>
            <a:rPr lang="es-MX" sz="1400" dirty="0" smtClean="0"/>
            <a:t>Transparencia</a:t>
          </a:r>
          <a:endParaRPr lang="es-MX" sz="1400" dirty="0"/>
        </a:p>
      </dgm:t>
    </dgm:pt>
    <dgm:pt modelId="{D342F7D5-67C3-45A3-92E4-30AA1F0EF7C3}" type="parTrans" cxnId="{9D2D32AC-1899-4E52-82EA-CEA410DE841F}">
      <dgm:prSet/>
      <dgm:spPr/>
      <dgm:t>
        <a:bodyPr/>
        <a:lstStyle/>
        <a:p>
          <a:endParaRPr lang="es-MX"/>
        </a:p>
      </dgm:t>
    </dgm:pt>
    <dgm:pt modelId="{65D0B89C-E67B-43EB-B1B5-270DE28CB0E3}" type="sibTrans" cxnId="{9D2D32AC-1899-4E52-82EA-CEA410DE841F}">
      <dgm:prSet/>
      <dgm:spPr/>
      <dgm:t>
        <a:bodyPr/>
        <a:lstStyle/>
        <a:p>
          <a:endParaRPr lang="es-MX"/>
        </a:p>
      </dgm:t>
    </dgm:pt>
    <dgm:pt modelId="{63C8C85A-5EFB-4205-9042-4299F35F08DA}">
      <dgm:prSet phldrT="[Texto]" custT="1"/>
      <dgm:spPr/>
      <dgm:t>
        <a:bodyPr/>
        <a:lstStyle/>
        <a:p>
          <a:r>
            <a:rPr lang="es-MX" sz="1400" dirty="0" smtClean="0"/>
            <a:t>Ética</a:t>
          </a:r>
          <a:endParaRPr lang="es-MX" sz="1400" dirty="0"/>
        </a:p>
      </dgm:t>
    </dgm:pt>
    <dgm:pt modelId="{2C1998F8-82EA-448E-BA31-6CB8D211DB48}" type="parTrans" cxnId="{F0BC2BD9-9C37-4E9A-B0AF-46CE6B0A4C90}">
      <dgm:prSet/>
      <dgm:spPr/>
      <dgm:t>
        <a:bodyPr/>
        <a:lstStyle/>
        <a:p>
          <a:endParaRPr lang="es-MX"/>
        </a:p>
      </dgm:t>
    </dgm:pt>
    <dgm:pt modelId="{267FF44F-CE2D-4FB2-988D-0C71315068BA}" type="sibTrans" cxnId="{F0BC2BD9-9C37-4E9A-B0AF-46CE6B0A4C90}">
      <dgm:prSet/>
      <dgm:spPr/>
      <dgm:t>
        <a:bodyPr/>
        <a:lstStyle/>
        <a:p>
          <a:endParaRPr lang="es-MX"/>
        </a:p>
      </dgm:t>
    </dgm:pt>
    <dgm:pt modelId="{0F8E5B5F-A5DB-45F7-9ACE-3FCBA08F590C}">
      <dgm:prSet phldrT="[Texto]" custT="1"/>
      <dgm:spPr/>
      <dgm:t>
        <a:bodyPr/>
        <a:lstStyle/>
        <a:p>
          <a:r>
            <a:rPr lang="es-MX" sz="1400" dirty="0" smtClean="0"/>
            <a:t>Rendición de cuentas</a:t>
          </a:r>
          <a:endParaRPr lang="es-MX" sz="1400" dirty="0"/>
        </a:p>
      </dgm:t>
    </dgm:pt>
    <dgm:pt modelId="{CF0025D8-4906-4A3C-B1EF-C09CAC7BACDB}" type="parTrans" cxnId="{5B1DF8FE-B809-46CC-8B4C-7B27A366CEC2}">
      <dgm:prSet/>
      <dgm:spPr/>
      <dgm:t>
        <a:bodyPr/>
        <a:lstStyle/>
        <a:p>
          <a:endParaRPr lang="es-MX"/>
        </a:p>
      </dgm:t>
    </dgm:pt>
    <dgm:pt modelId="{C628D053-07F2-49AF-8F0F-CF83E027B59D}" type="sibTrans" cxnId="{5B1DF8FE-B809-46CC-8B4C-7B27A366CEC2}">
      <dgm:prSet/>
      <dgm:spPr/>
      <dgm:t>
        <a:bodyPr/>
        <a:lstStyle/>
        <a:p>
          <a:endParaRPr lang="es-MX"/>
        </a:p>
      </dgm:t>
    </dgm:pt>
    <dgm:pt modelId="{04BD516E-D6F2-4B7B-9B03-85F13FFCA7ED}" type="pres">
      <dgm:prSet presAssocID="{E380DF34-1B40-4E5E-AD0A-75DCD8528B1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9D4E5689-021F-4CA8-AAB5-FFFE205339BA}" type="pres">
      <dgm:prSet presAssocID="{12DE9FBE-F183-4580-BFA2-02B87A33BCBC}" presName="singleCycle" presStyleCnt="0"/>
      <dgm:spPr/>
    </dgm:pt>
    <dgm:pt modelId="{1FA22C33-F496-42D8-B59A-A42ACDEEEA4C}" type="pres">
      <dgm:prSet presAssocID="{12DE9FBE-F183-4580-BFA2-02B87A33BCBC}" presName="singleCenter" presStyleLbl="node1" presStyleIdx="0" presStyleCnt="4" custScaleX="165373" custLinFactNeighborY="-11473">
        <dgm:presLayoutVars>
          <dgm:chMax val="7"/>
          <dgm:chPref val="7"/>
        </dgm:presLayoutVars>
      </dgm:prSet>
      <dgm:spPr/>
      <dgm:t>
        <a:bodyPr/>
        <a:lstStyle/>
        <a:p>
          <a:endParaRPr lang="es-MX"/>
        </a:p>
      </dgm:t>
    </dgm:pt>
    <dgm:pt modelId="{D4EB7DFE-80F8-4D1C-A7B3-32E6A1A8FE22}" type="pres">
      <dgm:prSet presAssocID="{D342F7D5-67C3-45A3-92E4-30AA1F0EF7C3}" presName="Name56" presStyleLbl="parChTrans1D2" presStyleIdx="0" presStyleCnt="3"/>
      <dgm:spPr/>
      <dgm:t>
        <a:bodyPr/>
        <a:lstStyle/>
        <a:p>
          <a:endParaRPr lang="es-MX"/>
        </a:p>
      </dgm:t>
    </dgm:pt>
    <dgm:pt modelId="{3A9A7EAF-342B-4496-A3D2-30CA30545A71}" type="pres">
      <dgm:prSet presAssocID="{4A550C93-8017-46B6-810B-84625F8F6366}" presName="text0" presStyleLbl="node1" presStyleIdx="1" presStyleCnt="4" custScaleX="185634" custScaleY="72439" custRadScaleRad="50620" custRadScaleInc="3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DF7DB9-CD2B-40DD-BA24-7CF26458E0CF}" type="pres">
      <dgm:prSet presAssocID="{2C1998F8-82EA-448E-BA31-6CB8D211DB48}" presName="Name56" presStyleLbl="parChTrans1D2" presStyleIdx="1" presStyleCnt="3"/>
      <dgm:spPr/>
      <dgm:t>
        <a:bodyPr/>
        <a:lstStyle/>
        <a:p>
          <a:endParaRPr lang="es-MX"/>
        </a:p>
      </dgm:t>
    </dgm:pt>
    <dgm:pt modelId="{32B3A281-3DBD-4ABA-BF81-DADF81F362FB}" type="pres">
      <dgm:prSet presAssocID="{63C8C85A-5EFB-4205-9042-4299F35F08DA}" presName="text0" presStyleLbl="node1" presStyleIdx="2" presStyleCnt="4" custScaleX="185634" custScaleY="7243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104D39B-EF2F-4A99-9663-F7E745DCC8FA}" type="pres">
      <dgm:prSet presAssocID="{CF0025D8-4906-4A3C-B1EF-C09CAC7BACDB}" presName="Name56" presStyleLbl="parChTrans1D2" presStyleIdx="2" presStyleCnt="3"/>
      <dgm:spPr/>
      <dgm:t>
        <a:bodyPr/>
        <a:lstStyle/>
        <a:p>
          <a:endParaRPr lang="es-MX"/>
        </a:p>
      </dgm:t>
    </dgm:pt>
    <dgm:pt modelId="{37A0BCE9-C1F3-4A85-858D-343FBEA8383B}" type="pres">
      <dgm:prSet presAssocID="{0F8E5B5F-A5DB-45F7-9ACE-3FCBA08F590C}" presName="text0" presStyleLbl="node1" presStyleIdx="3" presStyleCnt="4" custScaleX="185634" custScaleY="7243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44F22CB-2CE6-4367-8612-B8321CFF71CB}" type="presOf" srcId="{2C1998F8-82EA-448E-BA31-6CB8D211DB48}" destId="{F0DF7DB9-CD2B-40DD-BA24-7CF26458E0CF}" srcOrd="0" destOrd="0" presId="urn:microsoft.com/office/officeart/2008/layout/RadialCluster"/>
    <dgm:cxn modelId="{5B1DF8FE-B809-46CC-8B4C-7B27A366CEC2}" srcId="{12DE9FBE-F183-4580-BFA2-02B87A33BCBC}" destId="{0F8E5B5F-A5DB-45F7-9ACE-3FCBA08F590C}" srcOrd="2" destOrd="0" parTransId="{CF0025D8-4906-4A3C-B1EF-C09CAC7BACDB}" sibTransId="{C628D053-07F2-49AF-8F0F-CF83E027B59D}"/>
    <dgm:cxn modelId="{6A748EF7-EF92-4FE1-8813-5EED4E94457A}" type="presOf" srcId="{E380DF34-1B40-4E5E-AD0A-75DCD8528B1F}" destId="{04BD516E-D6F2-4B7B-9B03-85F13FFCA7ED}" srcOrd="0" destOrd="0" presId="urn:microsoft.com/office/officeart/2008/layout/RadialCluster"/>
    <dgm:cxn modelId="{D1447A72-C517-4D3A-AAC8-AA36804C1F7E}" srcId="{E380DF34-1B40-4E5E-AD0A-75DCD8528B1F}" destId="{12DE9FBE-F183-4580-BFA2-02B87A33BCBC}" srcOrd="0" destOrd="0" parTransId="{790230A2-B5E9-4EF6-8C15-331AE6F255CE}" sibTransId="{8C7AF2C7-1F3C-4B1D-86F4-8F91BD140888}"/>
    <dgm:cxn modelId="{51BF9DDA-A374-4C71-BCA0-577D9A14F849}" type="presOf" srcId="{D342F7D5-67C3-45A3-92E4-30AA1F0EF7C3}" destId="{D4EB7DFE-80F8-4D1C-A7B3-32E6A1A8FE22}" srcOrd="0" destOrd="0" presId="urn:microsoft.com/office/officeart/2008/layout/RadialCluster"/>
    <dgm:cxn modelId="{18580580-B49E-4C1B-B872-6D9E64C16BCD}" type="presOf" srcId="{63C8C85A-5EFB-4205-9042-4299F35F08DA}" destId="{32B3A281-3DBD-4ABA-BF81-DADF81F362FB}" srcOrd="0" destOrd="0" presId="urn:microsoft.com/office/officeart/2008/layout/RadialCluster"/>
    <dgm:cxn modelId="{EA08E229-C2D8-441C-9B7F-6100C9298109}" type="presOf" srcId="{CF0025D8-4906-4A3C-B1EF-C09CAC7BACDB}" destId="{9104D39B-EF2F-4A99-9663-F7E745DCC8FA}" srcOrd="0" destOrd="0" presId="urn:microsoft.com/office/officeart/2008/layout/RadialCluster"/>
    <dgm:cxn modelId="{9D2D32AC-1899-4E52-82EA-CEA410DE841F}" srcId="{12DE9FBE-F183-4580-BFA2-02B87A33BCBC}" destId="{4A550C93-8017-46B6-810B-84625F8F6366}" srcOrd="0" destOrd="0" parTransId="{D342F7D5-67C3-45A3-92E4-30AA1F0EF7C3}" sibTransId="{65D0B89C-E67B-43EB-B1B5-270DE28CB0E3}"/>
    <dgm:cxn modelId="{43EA459C-3F56-4D67-8CCE-EFF97D841099}" type="presOf" srcId="{4A550C93-8017-46B6-810B-84625F8F6366}" destId="{3A9A7EAF-342B-4496-A3D2-30CA30545A71}" srcOrd="0" destOrd="0" presId="urn:microsoft.com/office/officeart/2008/layout/RadialCluster"/>
    <dgm:cxn modelId="{F0BC2BD9-9C37-4E9A-B0AF-46CE6B0A4C90}" srcId="{12DE9FBE-F183-4580-BFA2-02B87A33BCBC}" destId="{63C8C85A-5EFB-4205-9042-4299F35F08DA}" srcOrd="1" destOrd="0" parTransId="{2C1998F8-82EA-448E-BA31-6CB8D211DB48}" sibTransId="{267FF44F-CE2D-4FB2-988D-0C71315068BA}"/>
    <dgm:cxn modelId="{17D9320E-9910-4818-8A62-C6BAC7AC0857}" type="presOf" srcId="{0F8E5B5F-A5DB-45F7-9ACE-3FCBA08F590C}" destId="{37A0BCE9-C1F3-4A85-858D-343FBEA8383B}" srcOrd="0" destOrd="0" presId="urn:microsoft.com/office/officeart/2008/layout/RadialCluster"/>
    <dgm:cxn modelId="{EFC41660-D2DA-4A72-8261-8FC725A62214}" type="presOf" srcId="{12DE9FBE-F183-4580-BFA2-02B87A33BCBC}" destId="{1FA22C33-F496-42D8-B59A-A42ACDEEEA4C}" srcOrd="0" destOrd="0" presId="urn:microsoft.com/office/officeart/2008/layout/RadialCluster"/>
    <dgm:cxn modelId="{E38F4F2C-571F-4E70-BA70-41E0424CD156}" type="presParOf" srcId="{04BD516E-D6F2-4B7B-9B03-85F13FFCA7ED}" destId="{9D4E5689-021F-4CA8-AAB5-FFFE205339BA}" srcOrd="0" destOrd="0" presId="urn:microsoft.com/office/officeart/2008/layout/RadialCluster"/>
    <dgm:cxn modelId="{DD519381-5F24-4199-B446-682C130CBB04}" type="presParOf" srcId="{9D4E5689-021F-4CA8-AAB5-FFFE205339BA}" destId="{1FA22C33-F496-42D8-B59A-A42ACDEEEA4C}" srcOrd="0" destOrd="0" presId="urn:microsoft.com/office/officeart/2008/layout/RadialCluster"/>
    <dgm:cxn modelId="{ACF00DFF-A68A-4BC0-A22B-E40D0B7307B4}" type="presParOf" srcId="{9D4E5689-021F-4CA8-AAB5-FFFE205339BA}" destId="{D4EB7DFE-80F8-4D1C-A7B3-32E6A1A8FE22}" srcOrd="1" destOrd="0" presId="urn:microsoft.com/office/officeart/2008/layout/RadialCluster"/>
    <dgm:cxn modelId="{DEBFD1F2-B8B6-4E8F-AAE8-EF480C819C15}" type="presParOf" srcId="{9D4E5689-021F-4CA8-AAB5-FFFE205339BA}" destId="{3A9A7EAF-342B-4496-A3D2-30CA30545A71}" srcOrd="2" destOrd="0" presId="urn:microsoft.com/office/officeart/2008/layout/RadialCluster"/>
    <dgm:cxn modelId="{CF055E5E-0ED1-4184-9EFB-8642AD3D87C4}" type="presParOf" srcId="{9D4E5689-021F-4CA8-AAB5-FFFE205339BA}" destId="{F0DF7DB9-CD2B-40DD-BA24-7CF26458E0CF}" srcOrd="3" destOrd="0" presId="urn:microsoft.com/office/officeart/2008/layout/RadialCluster"/>
    <dgm:cxn modelId="{D531141B-9978-482A-AA21-5C6BC4D3D34B}" type="presParOf" srcId="{9D4E5689-021F-4CA8-AAB5-FFFE205339BA}" destId="{32B3A281-3DBD-4ABA-BF81-DADF81F362FB}" srcOrd="4" destOrd="0" presId="urn:microsoft.com/office/officeart/2008/layout/RadialCluster"/>
    <dgm:cxn modelId="{3CFD5F1C-0EA0-433A-9CF9-810BD34A6D27}" type="presParOf" srcId="{9D4E5689-021F-4CA8-AAB5-FFFE205339BA}" destId="{9104D39B-EF2F-4A99-9663-F7E745DCC8FA}" srcOrd="5" destOrd="0" presId="urn:microsoft.com/office/officeart/2008/layout/RadialCluster"/>
    <dgm:cxn modelId="{F33FE126-1A5C-48C4-ACD4-9CE61F5C573F}" type="presParOf" srcId="{9D4E5689-021F-4CA8-AAB5-FFFE205339BA}" destId="{37A0BCE9-C1F3-4A85-858D-343FBEA8383B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AAEB7F-1095-43D2-BFD5-8DD86C01FB58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A7E0673-AEFB-49C2-872C-347D719E5634}">
      <dgm:prSet phldrT="[Texto]" custT="1"/>
      <dgm:spPr/>
      <dgm:t>
        <a:bodyPr/>
        <a:lstStyle/>
        <a:p>
          <a:r>
            <a:rPr lang="es-MX" sz="2000" dirty="0" smtClean="0"/>
            <a:t>1- Reforma institucional</a:t>
          </a:r>
          <a:endParaRPr lang="en-US" sz="2000" dirty="0"/>
        </a:p>
      </dgm:t>
    </dgm:pt>
    <dgm:pt modelId="{8BF875D5-6FF0-4A4B-AEA6-C23C2E35812C}" type="parTrans" cxnId="{9688FD8D-289A-4817-8BD1-9566C92CB56D}">
      <dgm:prSet/>
      <dgm:spPr/>
      <dgm:t>
        <a:bodyPr/>
        <a:lstStyle/>
        <a:p>
          <a:endParaRPr lang="en-US" sz="2400"/>
        </a:p>
      </dgm:t>
    </dgm:pt>
    <dgm:pt modelId="{3D48B177-FF9D-4656-AC3D-36D21A960164}" type="sibTrans" cxnId="{9688FD8D-289A-4817-8BD1-9566C92CB56D}">
      <dgm:prSet/>
      <dgm:spPr/>
      <dgm:t>
        <a:bodyPr/>
        <a:lstStyle/>
        <a:p>
          <a:endParaRPr lang="en-US" sz="2400"/>
        </a:p>
      </dgm:t>
    </dgm:pt>
    <dgm:pt modelId="{4248EAF5-64AD-4E6F-91A8-7F3111F530FF}">
      <dgm:prSet phldrT="[Texto]" custT="1"/>
      <dgm:spPr/>
      <dgm:t>
        <a:bodyPr/>
        <a:lstStyle/>
        <a:p>
          <a:r>
            <a:rPr lang="es-MX" sz="2000" dirty="0" smtClean="0"/>
            <a:t>2- Reforma legal</a:t>
          </a:r>
          <a:endParaRPr lang="en-US" sz="2000" dirty="0"/>
        </a:p>
      </dgm:t>
    </dgm:pt>
    <dgm:pt modelId="{0CE46197-AC8C-41FC-BC41-0E1420BD39D0}" type="parTrans" cxnId="{17C14D7F-A713-4DA0-BFBE-9C3C0479A463}">
      <dgm:prSet/>
      <dgm:spPr/>
      <dgm:t>
        <a:bodyPr/>
        <a:lstStyle/>
        <a:p>
          <a:endParaRPr lang="en-US" sz="2400"/>
        </a:p>
      </dgm:t>
    </dgm:pt>
    <dgm:pt modelId="{18D8587D-CF4F-460F-A0EA-F7D57E6806A9}" type="sibTrans" cxnId="{17C14D7F-A713-4DA0-BFBE-9C3C0479A463}">
      <dgm:prSet/>
      <dgm:spPr/>
      <dgm:t>
        <a:bodyPr/>
        <a:lstStyle/>
        <a:p>
          <a:endParaRPr lang="en-US" sz="2400"/>
        </a:p>
      </dgm:t>
    </dgm:pt>
    <dgm:pt modelId="{86D4EA6A-A1DE-4E35-80C2-60244CB12617}">
      <dgm:prSet phldrT="[Texto]" custT="1"/>
      <dgm:spPr/>
      <dgm:t>
        <a:bodyPr/>
        <a:lstStyle/>
        <a:p>
          <a:r>
            <a:rPr lang="es-MX" sz="2000" dirty="0" smtClean="0"/>
            <a:t>3- Política de contrataciones</a:t>
          </a:r>
          <a:endParaRPr lang="en-US" sz="2000" dirty="0"/>
        </a:p>
      </dgm:t>
    </dgm:pt>
    <dgm:pt modelId="{CFC2BC88-5981-44DC-B1CB-EFFB2B026BC1}" type="parTrans" cxnId="{3222EA4F-37E1-4D9F-9506-C050D6BA3E4F}">
      <dgm:prSet/>
      <dgm:spPr/>
      <dgm:t>
        <a:bodyPr/>
        <a:lstStyle/>
        <a:p>
          <a:endParaRPr lang="en-US" sz="2400"/>
        </a:p>
      </dgm:t>
    </dgm:pt>
    <dgm:pt modelId="{6F29FDA9-3494-4D44-A9A1-B2DDE498144D}" type="sibTrans" cxnId="{3222EA4F-37E1-4D9F-9506-C050D6BA3E4F}">
      <dgm:prSet/>
      <dgm:spPr/>
      <dgm:t>
        <a:bodyPr/>
        <a:lstStyle/>
        <a:p>
          <a:endParaRPr lang="en-US" sz="2400"/>
        </a:p>
      </dgm:t>
    </dgm:pt>
    <dgm:pt modelId="{25092E10-FEFC-4E72-AC0E-26FA8B9FCA5B}">
      <dgm:prSet phldrT="[Texto]" custT="1"/>
      <dgm:spPr/>
      <dgm:t>
        <a:bodyPr/>
        <a:lstStyle/>
        <a:p>
          <a:r>
            <a:rPr lang="es-MX" sz="2000" dirty="0" smtClean="0"/>
            <a:t>4- Estandarización</a:t>
          </a:r>
          <a:endParaRPr lang="en-US" sz="2000" dirty="0"/>
        </a:p>
      </dgm:t>
    </dgm:pt>
    <dgm:pt modelId="{08CD71FF-80B0-4C31-AF45-2691708D9B32}" type="parTrans" cxnId="{4EA93C10-2DE3-4C09-BFAD-BEAC29B2681D}">
      <dgm:prSet/>
      <dgm:spPr/>
      <dgm:t>
        <a:bodyPr/>
        <a:lstStyle/>
        <a:p>
          <a:endParaRPr lang="en-US" sz="2400"/>
        </a:p>
      </dgm:t>
    </dgm:pt>
    <dgm:pt modelId="{88F377B7-4950-462D-A5DB-8657FAFDEE2E}" type="sibTrans" cxnId="{4EA93C10-2DE3-4C09-BFAD-BEAC29B2681D}">
      <dgm:prSet/>
      <dgm:spPr/>
      <dgm:t>
        <a:bodyPr/>
        <a:lstStyle/>
        <a:p>
          <a:endParaRPr lang="en-US" sz="2400"/>
        </a:p>
      </dgm:t>
    </dgm:pt>
    <dgm:pt modelId="{301075F5-4A20-4062-BB67-A44B2A0DACD7}">
      <dgm:prSet phldrT="[Texto]" custT="1"/>
      <dgm:spPr/>
      <dgm:t>
        <a:bodyPr/>
        <a:lstStyle/>
        <a:p>
          <a:r>
            <a:rPr lang="es-MX" sz="2000" dirty="0" smtClean="0"/>
            <a:t>5- Estrategias de contratación</a:t>
          </a:r>
          <a:endParaRPr lang="en-US" sz="2000" dirty="0"/>
        </a:p>
      </dgm:t>
    </dgm:pt>
    <dgm:pt modelId="{3A20F850-2573-4F96-8677-8322FE55F53E}" type="parTrans" cxnId="{7F1C3A16-BCE4-4AB6-B931-F93FA5636F82}">
      <dgm:prSet/>
      <dgm:spPr/>
      <dgm:t>
        <a:bodyPr/>
        <a:lstStyle/>
        <a:p>
          <a:endParaRPr lang="en-US" sz="2400"/>
        </a:p>
      </dgm:t>
    </dgm:pt>
    <dgm:pt modelId="{ADD839F2-D940-4DDA-8323-F9A3DB726831}" type="sibTrans" cxnId="{7F1C3A16-BCE4-4AB6-B931-F93FA5636F82}">
      <dgm:prSet/>
      <dgm:spPr/>
      <dgm:t>
        <a:bodyPr/>
        <a:lstStyle/>
        <a:p>
          <a:endParaRPr lang="en-US" sz="2400"/>
        </a:p>
      </dgm:t>
    </dgm:pt>
    <dgm:pt modelId="{D6AB9E41-05AF-4389-A2B8-8AF96991D987}">
      <dgm:prSet phldrT="[Texto]" custT="1"/>
      <dgm:spPr/>
      <dgm:t>
        <a:bodyPr/>
        <a:lstStyle/>
        <a:p>
          <a:r>
            <a:rPr lang="es-MX" sz="2000" dirty="0" smtClean="0"/>
            <a:t>7- </a:t>
          </a:r>
          <a:r>
            <a:rPr lang="es-MX" sz="2000" dirty="0" err="1" smtClean="0"/>
            <a:t>CompraNet</a:t>
          </a:r>
          <a:endParaRPr lang="en-US" sz="2000" dirty="0"/>
        </a:p>
      </dgm:t>
    </dgm:pt>
    <dgm:pt modelId="{6F9F4C36-6E69-403E-9742-908C09514C84}" type="parTrans" cxnId="{CDD2200F-3313-4B7A-A4D9-A9184E7FB1EB}">
      <dgm:prSet/>
      <dgm:spPr/>
      <dgm:t>
        <a:bodyPr/>
        <a:lstStyle/>
        <a:p>
          <a:endParaRPr lang="en-US" sz="2400"/>
        </a:p>
      </dgm:t>
    </dgm:pt>
    <dgm:pt modelId="{84B10DAE-7B25-4EF1-A653-8873D259A606}" type="sibTrans" cxnId="{CDD2200F-3313-4B7A-A4D9-A9184E7FB1EB}">
      <dgm:prSet/>
      <dgm:spPr/>
      <dgm:t>
        <a:bodyPr/>
        <a:lstStyle/>
        <a:p>
          <a:endParaRPr lang="en-US" sz="2400"/>
        </a:p>
      </dgm:t>
    </dgm:pt>
    <dgm:pt modelId="{6ADA69B0-85FC-4C5C-8296-A1407E48A49F}">
      <dgm:prSet phldrT="[Texto]" custT="1"/>
      <dgm:spPr/>
      <dgm:t>
        <a:bodyPr/>
        <a:lstStyle/>
        <a:p>
          <a:r>
            <a:rPr lang="es-MX" sz="2000" dirty="0" smtClean="0"/>
            <a:t>6- Planeación</a:t>
          </a:r>
          <a:endParaRPr lang="en-US" sz="2000" dirty="0"/>
        </a:p>
      </dgm:t>
    </dgm:pt>
    <dgm:pt modelId="{0C38D479-4359-4AB1-AC7A-1B049A6BEA4E}" type="parTrans" cxnId="{58A1A877-1708-4384-82B8-B9989C67EE50}">
      <dgm:prSet/>
      <dgm:spPr/>
      <dgm:t>
        <a:bodyPr/>
        <a:lstStyle/>
        <a:p>
          <a:endParaRPr lang="en-US" sz="2400"/>
        </a:p>
      </dgm:t>
    </dgm:pt>
    <dgm:pt modelId="{10BCA1C3-6E95-4199-BF31-6F0F395E7479}" type="sibTrans" cxnId="{58A1A877-1708-4384-82B8-B9989C67EE50}">
      <dgm:prSet/>
      <dgm:spPr/>
      <dgm:t>
        <a:bodyPr/>
        <a:lstStyle/>
        <a:p>
          <a:endParaRPr lang="en-US" sz="2400"/>
        </a:p>
      </dgm:t>
    </dgm:pt>
    <dgm:pt modelId="{54C16FD7-593D-4D36-93D5-BB01B13C84EF}">
      <dgm:prSet phldrT="[Texto]" custT="1"/>
      <dgm:spPr/>
      <dgm:t>
        <a:bodyPr/>
        <a:lstStyle/>
        <a:p>
          <a:r>
            <a:rPr lang="es-MX" sz="2000" dirty="0" smtClean="0"/>
            <a:t>8- Profesionalización y Certificación</a:t>
          </a:r>
          <a:endParaRPr lang="en-US" sz="2000" dirty="0"/>
        </a:p>
      </dgm:t>
    </dgm:pt>
    <dgm:pt modelId="{332C0B8B-F192-4A46-A606-3D8F37165D33}" type="parTrans" cxnId="{1612300C-E91D-4A09-B2B5-4F649AFEA49C}">
      <dgm:prSet/>
      <dgm:spPr/>
      <dgm:t>
        <a:bodyPr/>
        <a:lstStyle/>
        <a:p>
          <a:endParaRPr lang="en-US" sz="2400"/>
        </a:p>
      </dgm:t>
    </dgm:pt>
    <dgm:pt modelId="{5B78A007-210C-421D-AF4F-3218A3075383}" type="sibTrans" cxnId="{1612300C-E91D-4A09-B2B5-4F649AFEA49C}">
      <dgm:prSet/>
      <dgm:spPr/>
      <dgm:t>
        <a:bodyPr/>
        <a:lstStyle/>
        <a:p>
          <a:endParaRPr lang="en-US" sz="2400"/>
        </a:p>
      </dgm:t>
    </dgm:pt>
    <dgm:pt modelId="{2ADD798F-3FCB-4093-B6B5-F49D9592D7B3}">
      <dgm:prSet phldrT="[Texto]" custT="1"/>
      <dgm:spPr/>
      <dgm:t>
        <a:bodyPr/>
        <a:lstStyle/>
        <a:p>
          <a:r>
            <a:rPr lang="es-MX" sz="2000" dirty="0" smtClean="0"/>
            <a:t>9- Agenda Internacional</a:t>
          </a:r>
          <a:endParaRPr lang="en-US" sz="2000" dirty="0"/>
        </a:p>
      </dgm:t>
    </dgm:pt>
    <dgm:pt modelId="{3E694008-FA82-4826-A970-929FCFA4DF60}" type="parTrans" cxnId="{F6A79292-E64F-4D9F-B967-8D474E21A2C8}">
      <dgm:prSet/>
      <dgm:spPr/>
      <dgm:t>
        <a:bodyPr/>
        <a:lstStyle/>
        <a:p>
          <a:endParaRPr lang="en-US" sz="2400"/>
        </a:p>
      </dgm:t>
    </dgm:pt>
    <dgm:pt modelId="{7745F619-A5CF-479D-AE8C-A9CC2287E153}" type="sibTrans" cxnId="{F6A79292-E64F-4D9F-B967-8D474E21A2C8}">
      <dgm:prSet/>
      <dgm:spPr/>
      <dgm:t>
        <a:bodyPr/>
        <a:lstStyle/>
        <a:p>
          <a:endParaRPr lang="en-US" sz="2400"/>
        </a:p>
      </dgm:t>
    </dgm:pt>
    <dgm:pt modelId="{044FB7A8-9B21-46B8-B596-2AE187D6F6D1}" type="pres">
      <dgm:prSet presAssocID="{CEAAEB7F-1095-43D2-BFD5-8DD86C01FB5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C9C33E7-B052-4EA8-9679-6F5A6E9E25E9}" type="pres">
      <dgm:prSet presAssocID="{DA7E0673-AEFB-49C2-872C-347D719E5634}" presName="parentLin" presStyleCnt="0"/>
      <dgm:spPr/>
    </dgm:pt>
    <dgm:pt modelId="{E8ADFECF-7F7D-4EC2-8C2D-53E32A53BDF4}" type="pres">
      <dgm:prSet presAssocID="{DA7E0673-AEFB-49C2-872C-347D719E5634}" presName="parentLeftMargin" presStyleLbl="node1" presStyleIdx="0" presStyleCnt="9"/>
      <dgm:spPr/>
      <dgm:t>
        <a:bodyPr/>
        <a:lstStyle/>
        <a:p>
          <a:endParaRPr lang="es-MX"/>
        </a:p>
      </dgm:t>
    </dgm:pt>
    <dgm:pt modelId="{CFACB5F2-8DEA-42C6-BDC0-9847928EDAA0}" type="pres">
      <dgm:prSet presAssocID="{DA7E0673-AEFB-49C2-872C-347D719E5634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12AC03-A5B6-4421-BEEC-B2E9887880D3}" type="pres">
      <dgm:prSet presAssocID="{DA7E0673-AEFB-49C2-872C-347D719E5634}" presName="negativeSpace" presStyleCnt="0"/>
      <dgm:spPr/>
    </dgm:pt>
    <dgm:pt modelId="{41FD8D63-9562-434E-8EF1-3F55E2506FE0}" type="pres">
      <dgm:prSet presAssocID="{DA7E0673-AEFB-49C2-872C-347D719E5634}" presName="childText" presStyleLbl="conFgAcc1" presStyleIdx="0" presStyleCnt="9">
        <dgm:presLayoutVars>
          <dgm:bulletEnabled val="1"/>
        </dgm:presLayoutVars>
      </dgm:prSet>
      <dgm:spPr/>
    </dgm:pt>
    <dgm:pt modelId="{32D23965-23E7-4D19-82CF-B241E14C5C00}" type="pres">
      <dgm:prSet presAssocID="{3D48B177-FF9D-4656-AC3D-36D21A960164}" presName="spaceBetweenRectangles" presStyleCnt="0"/>
      <dgm:spPr/>
    </dgm:pt>
    <dgm:pt modelId="{B043FE8E-45AE-4CB6-8CE2-178E15740C40}" type="pres">
      <dgm:prSet presAssocID="{4248EAF5-64AD-4E6F-91A8-7F3111F530FF}" presName="parentLin" presStyleCnt="0"/>
      <dgm:spPr/>
    </dgm:pt>
    <dgm:pt modelId="{9C017CE9-C414-4171-9B16-A5223D4AA199}" type="pres">
      <dgm:prSet presAssocID="{4248EAF5-64AD-4E6F-91A8-7F3111F530FF}" presName="parentLeftMargin" presStyleLbl="node1" presStyleIdx="0" presStyleCnt="9"/>
      <dgm:spPr/>
      <dgm:t>
        <a:bodyPr/>
        <a:lstStyle/>
        <a:p>
          <a:endParaRPr lang="es-MX"/>
        </a:p>
      </dgm:t>
    </dgm:pt>
    <dgm:pt modelId="{3CA113FE-4DB6-47B9-A2B2-1FE77EF030B4}" type="pres">
      <dgm:prSet presAssocID="{4248EAF5-64AD-4E6F-91A8-7F3111F530FF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28E2D17-4B49-4D55-BC99-AFF8C42C02A9}" type="pres">
      <dgm:prSet presAssocID="{4248EAF5-64AD-4E6F-91A8-7F3111F530FF}" presName="negativeSpace" presStyleCnt="0"/>
      <dgm:spPr/>
    </dgm:pt>
    <dgm:pt modelId="{3DD7B0DB-BC1C-4416-BC7C-CB4ED33AF6BB}" type="pres">
      <dgm:prSet presAssocID="{4248EAF5-64AD-4E6F-91A8-7F3111F530FF}" presName="childText" presStyleLbl="conFgAcc1" presStyleIdx="1" presStyleCnt="9">
        <dgm:presLayoutVars>
          <dgm:bulletEnabled val="1"/>
        </dgm:presLayoutVars>
      </dgm:prSet>
      <dgm:spPr/>
    </dgm:pt>
    <dgm:pt modelId="{885AB8F4-A1A7-4E7A-B901-CB894EE25AE9}" type="pres">
      <dgm:prSet presAssocID="{18D8587D-CF4F-460F-A0EA-F7D57E6806A9}" presName="spaceBetweenRectangles" presStyleCnt="0"/>
      <dgm:spPr/>
    </dgm:pt>
    <dgm:pt modelId="{4C60019D-E9BD-4A96-B4C1-D1B9C10BD011}" type="pres">
      <dgm:prSet presAssocID="{86D4EA6A-A1DE-4E35-80C2-60244CB12617}" presName="parentLin" presStyleCnt="0"/>
      <dgm:spPr/>
    </dgm:pt>
    <dgm:pt modelId="{7CB445F3-8932-490B-8580-23DD05DC5D95}" type="pres">
      <dgm:prSet presAssocID="{86D4EA6A-A1DE-4E35-80C2-60244CB12617}" presName="parentLeftMargin" presStyleLbl="node1" presStyleIdx="1" presStyleCnt="9"/>
      <dgm:spPr/>
      <dgm:t>
        <a:bodyPr/>
        <a:lstStyle/>
        <a:p>
          <a:endParaRPr lang="es-MX"/>
        </a:p>
      </dgm:t>
    </dgm:pt>
    <dgm:pt modelId="{32D896E0-BFF8-487D-860A-F5EE669644BD}" type="pres">
      <dgm:prSet presAssocID="{86D4EA6A-A1DE-4E35-80C2-60244CB12617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F47C5-5C8A-450F-82D2-15D6F86D191F}" type="pres">
      <dgm:prSet presAssocID="{86D4EA6A-A1DE-4E35-80C2-60244CB12617}" presName="negativeSpace" presStyleCnt="0"/>
      <dgm:spPr/>
    </dgm:pt>
    <dgm:pt modelId="{B9CB5135-A886-4392-90AF-809DC467DCF9}" type="pres">
      <dgm:prSet presAssocID="{86D4EA6A-A1DE-4E35-80C2-60244CB12617}" presName="childText" presStyleLbl="conFgAcc1" presStyleIdx="2" presStyleCnt="9">
        <dgm:presLayoutVars>
          <dgm:bulletEnabled val="1"/>
        </dgm:presLayoutVars>
      </dgm:prSet>
      <dgm:spPr/>
    </dgm:pt>
    <dgm:pt modelId="{A9E301BD-BFAF-4BD5-A212-8457F37E75DF}" type="pres">
      <dgm:prSet presAssocID="{6F29FDA9-3494-4D44-A9A1-B2DDE498144D}" presName="spaceBetweenRectangles" presStyleCnt="0"/>
      <dgm:spPr/>
    </dgm:pt>
    <dgm:pt modelId="{F6675D5F-C1C4-439E-B183-EAA4D9BDA452}" type="pres">
      <dgm:prSet presAssocID="{25092E10-FEFC-4E72-AC0E-26FA8B9FCA5B}" presName="parentLin" presStyleCnt="0"/>
      <dgm:spPr/>
    </dgm:pt>
    <dgm:pt modelId="{CC647644-085C-4254-8761-713E33F188A3}" type="pres">
      <dgm:prSet presAssocID="{25092E10-FEFC-4E72-AC0E-26FA8B9FCA5B}" presName="parentLeftMargin" presStyleLbl="node1" presStyleIdx="2" presStyleCnt="9"/>
      <dgm:spPr/>
      <dgm:t>
        <a:bodyPr/>
        <a:lstStyle/>
        <a:p>
          <a:endParaRPr lang="es-MX"/>
        </a:p>
      </dgm:t>
    </dgm:pt>
    <dgm:pt modelId="{14F3B8FB-8F0B-4127-A0DF-711B2F01C62B}" type="pres">
      <dgm:prSet presAssocID="{25092E10-FEFC-4E72-AC0E-26FA8B9FCA5B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4E8EA9B-AD80-4822-BEE7-1E77F53E3563}" type="pres">
      <dgm:prSet presAssocID="{25092E10-FEFC-4E72-AC0E-26FA8B9FCA5B}" presName="negativeSpace" presStyleCnt="0"/>
      <dgm:spPr/>
    </dgm:pt>
    <dgm:pt modelId="{804A14EF-FEEB-4A63-A6FF-D3F980E081F4}" type="pres">
      <dgm:prSet presAssocID="{25092E10-FEFC-4E72-AC0E-26FA8B9FCA5B}" presName="childText" presStyleLbl="conFgAcc1" presStyleIdx="3" presStyleCnt="9">
        <dgm:presLayoutVars>
          <dgm:bulletEnabled val="1"/>
        </dgm:presLayoutVars>
      </dgm:prSet>
      <dgm:spPr/>
    </dgm:pt>
    <dgm:pt modelId="{39FAEF26-454E-47EC-AE74-3DCF92787170}" type="pres">
      <dgm:prSet presAssocID="{88F377B7-4950-462D-A5DB-8657FAFDEE2E}" presName="spaceBetweenRectangles" presStyleCnt="0"/>
      <dgm:spPr/>
    </dgm:pt>
    <dgm:pt modelId="{C3DD14B5-602B-44CA-8721-3ADB71625825}" type="pres">
      <dgm:prSet presAssocID="{301075F5-4A20-4062-BB67-A44B2A0DACD7}" presName="parentLin" presStyleCnt="0"/>
      <dgm:spPr/>
    </dgm:pt>
    <dgm:pt modelId="{CBBA2A0A-6438-4A72-9920-CC1CEBBDFA5F}" type="pres">
      <dgm:prSet presAssocID="{301075F5-4A20-4062-BB67-A44B2A0DACD7}" presName="parentLeftMargin" presStyleLbl="node1" presStyleIdx="3" presStyleCnt="9"/>
      <dgm:spPr/>
      <dgm:t>
        <a:bodyPr/>
        <a:lstStyle/>
        <a:p>
          <a:endParaRPr lang="es-MX"/>
        </a:p>
      </dgm:t>
    </dgm:pt>
    <dgm:pt modelId="{CE2609A3-2B45-4978-ABA0-3DC4DF2B6F9B}" type="pres">
      <dgm:prSet presAssocID="{301075F5-4A20-4062-BB67-A44B2A0DACD7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65B4C4-8FC4-414A-984F-22E05B25412F}" type="pres">
      <dgm:prSet presAssocID="{301075F5-4A20-4062-BB67-A44B2A0DACD7}" presName="negativeSpace" presStyleCnt="0"/>
      <dgm:spPr/>
    </dgm:pt>
    <dgm:pt modelId="{32B62F05-F27D-4161-8747-C5FD92A80BC5}" type="pres">
      <dgm:prSet presAssocID="{301075F5-4A20-4062-BB67-A44B2A0DACD7}" presName="childText" presStyleLbl="conFgAcc1" presStyleIdx="4" presStyleCnt="9">
        <dgm:presLayoutVars>
          <dgm:bulletEnabled val="1"/>
        </dgm:presLayoutVars>
      </dgm:prSet>
      <dgm:spPr/>
    </dgm:pt>
    <dgm:pt modelId="{D85ABEA1-611C-4493-8039-D84368DD38A2}" type="pres">
      <dgm:prSet presAssocID="{ADD839F2-D940-4DDA-8323-F9A3DB726831}" presName="spaceBetweenRectangles" presStyleCnt="0"/>
      <dgm:spPr/>
    </dgm:pt>
    <dgm:pt modelId="{C552C0BD-1C60-4F49-84CC-4E83EE2AE6EF}" type="pres">
      <dgm:prSet presAssocID="{6ADA69B0-85FC-4C5C-8296-A1407E48A49F}" presName="parentLin" presStyleCnt="0"/>
      <dgm:spPr/>
    </dgm:pt>
    <dgm:pt modelId="{1875E347-70A3-4EF3-A6BE-588026E71A97}" type="pres">
      <dgm:prSet presAssocID="{6ADA69B0-85FC-4C5C-8296-A1407E48A49F}" presName="parentLeftMargin" presStyleLbl="node1" presStyleIdx="4" presStyleCnt="9"/>
      <dgm:spPr/>
      <dgm:t>
        <a:bodyPr/>
        <a:lstStyle/>
        <a:p>
          <a:endParaRPr lang="es-MX"/>
        </a:p>
      </dgm:t>
    </dgm:pt>
    <dgm:pt modelId="{E8FABA5A-D561-4E68-9826-66D48356E8ED}" type="pres">
      <dgm:prSet presAssocID="{6ADA69B0-85FC-4C5C-8296-A1407E48A49F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AD79E9-D7BA-4D20-BB0B-7DA9A7781E7B}" type="pres">
      <dgm:prSet presAssocID="{6ADA69B0-85FC-4C5C-8296-A1407E48A49F}" presName="negativeSpace" presStyleCnt="0"/>
      <dgm:spPr/>
    </dgm:pt>
    <dgm:pt modelId="{187915D0-8429-4236-A9FD-EBD8D750D419}" type="pres">
      <dgm:prSet presAssocID="{6ADA69B0-85FC-4C5C-8296-A1407E48A49F}" presName="childText" presStyleLbl="conFgAcc1" presStyleIdx="5" presStyleCnt="9">
        <dgm:presLayoutVars>
          <dgm:bulletEnabled val="1"/>
        </dgm:presLayoutVars>
      </dgm:prSet>
      <dgm:spPr/>
    </dgm:pt>
    <dgm:pt modelId="{D403AD55-91E6-4D47-B076-FFF5182A9BC6}" type="pres">
      <dgm:prSet presAssocID="{10BCA1C3-6E95-4199-BF31-6F0F395E7479}" presName="spaceBetweenRectangles" presStyleCnt="0"/>
      <dgm:spPr/>
    </dgm:pt>
    <dgm:pt modelId="{F844D2A6-8A5E-452C-B44D-A4DA6171D94F}" type="pres">
      <dgm:prSet presAssocID="{D6AB9E41-05AF-4389-A2B8-8AF96991D987}" presName="parentLin" presStyleCnt="0"/>
      <dgm:spPr/>
    </dgm:pt>
    <dgm:pt modelId="{4A4B3424-2E97-46FC-9F73-3A0C2A753B0F}" type="pres">
      <dgm:prSet presAssocID="{D6AB9E41-05AF-4389-A2B8-8AF96991D987}" presName="parentLeftMargin" presStyleLbl="node1" presStyleIdx="5" presStyleCnt="9"/>
      <dgm:spPr/>
      <dgm:t>
        <a:bodyPr/>
        <a:lstStyle/>
        <a:p>
          <a:endParaRPr lang="es-MX"/>
        </a:p>
      </dgm:t>
    </dgm:pt>
    <dgm:pt modelId="{03FCE8B1-0FD1-442D-BA10-8F30C760282E}" type="pres">
      <dgm:prSet presAssocID="{D6AB9E41-05AF-4389-A2B8-8AF96991D987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C9941-3756-4D64-8016-C942C24841D2}" type="pres">
      <dgm:prSet presAssocID="{D6AB9E41-05AF-4389-A2B8-8AF96991D987}" presName="negativeSpace" presStyleCnt="0"/>
      <dgm:spPr/>
    </dgm:pt>
    <dgm:pt modelId="{581AD9AD-898A-4A36-BEA2-0225BB6D18BC}" type="pres">
      <dgm:prSet presAssocID="{D6AB9E41-05AF-4389-A2B8-8AF96991D987}" presName="childText" presStyleLbl="conFgAcc1" presStyleIdx="6" presStyleCnt="9">
        <dgm:presLayoutVars>
          <dgm:bulletEnabled val="1"/>
        </dgm:presLayoutVars>
      </dgm:prSet>
      <dgm:spPr/>
    </dgm:pt>
    <dgm:pt modelId="{842D6ADA-B6A7-4EC1-8B02-36030774680E}" type="pres">
      <dgm:prSet presAssocID="{84B10DAE-7B25-4EF1-A653-8873D259A606}" presName="spaceBetweenRectangles" presStyleCnt="0"/>
      <dgm:spPr/>
    </dgm:pt>
    <dgm:pt modelId="{DA323719-D847-461E-BC64-3C63BC576912}" type="pres">
      <dgm:prSet presAssocID="{54C16FD7-593D-4D36-93D5-BB01B13C84EF}" presName="parentLin" presStyleCnt="0"/>
      <dgm:spPr/>
    </dgm:pt>
    <dgm:pt modelId="{F633DDCA-0FC7-402C-BBE1-8DA96D89BC7E}" type="pres">
      <dgm:prSet presAssocID="{54C16FD7-593D-4D36-93D5-BB01B13C84EF}" presName="parentLeftMargin" presStyleLbl="node1" presStyleIdx="6" presStyleCnt="9"/>
      <dgm:spPr/>
      <dgm:t>
        <a:bodyPr/>
        <a:lstStyle/>
        <a:p>
          <a:endParaRPr lang="es-MX"/>
        </a:p>
      </dgm:t>
    </dgm:pt>
    <dgm:pt modelId="{5A279694-4726-4E59-8557-DED5816BBAF8}" type="pres">
      <dgm:prSet presAssocID="{54C16FD7-593D-4D36-93D5-BB01B13C84EF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DA17F-1D6D-4637-86D5-4D36026BA4C2}" type="pres">
      <dgm:prSet presAssocID="{54C16FD7-593D-4D36-93D5-BB01B13C84EF}" presName="negativeSpace" presStyleCnt="0"/>
      <dgm:spPr/>
    </dgm:pt>
    <dgm:pt modelId="{514BAB11-C398-49C3-AB70-18FCB9A17E6E}" type="pres">
      <dgm:prSet presAssocID="{54C16FD7-593D-4D36-93D5-BB01B13C84EF}" presName="childText" presStyleLbl="conFgAcc1" presStyleIdx="7" presStyleCnt="9">
        <dgm:presLayoutVars>
          <dgm:bulletEnabled val="1"/>
        </dgm:presLayoutVars>
      </dgm:prSet>
      <dgm:spPr/>
    </dgm:pt>
    <dgm:pt modelId="{8AA66742-A8D8-4BBB-82DA-48E42F166369}" type="pres">
      <dgm:prSet presAssocID="{5B78A007-210C-421D-AF4F-3218A3075383}" presName="spaceBetweenRectangles" presStyleCnt="0"/>
      <dgm:spPr/>
    </dgm:pt>
    <dgm:pt modelId="{50A1168E-2785-44E7-AAE4-F05A49410D87}" type="pres">
      <dgm:prSet presAssocID="{2ADD798F-3FCB-4093-B6B5-F49D9592D7B3}" presName="parentLin" presStyleCnt="0"/>
      <dgm:spPr/>
    </dgm:pt>
    <dgm:pt modelId="{ECDEF240-975B-4511-BB32-31FA0C8F3323}" type="pres">
      <dgm:prSet presAssocID="{2ADD798F-3FCB-4093-B6B5-F49D9592D7B3}" presName="parentLeftMargin" presStyleLbl="node1" presStyleIdx="7" presStyleCnt="9"/>
      <dgm:spPr/>
      <dgm:t>
        <a:bodyPr/>
        <a:lstStyle/>
        <a:p>
          <a:endParaRPr lang="es-MX"/>
        </a:p>
      </dgm:t>
    </dgm:pt>
    <dgm:pt modelId="{C97997E5-A116-494D-B584-8E6C7A4635C5}" type="pres">
      <dgm:prSet presAssocID="{2ADD798F-3FCB-4093-B6B5-F49D9592D7B3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738C7D3-2E3B-4AD3-BA7B-CF4B0BB0F8C1}" type="pres">
      <dgm:prSet presAssocID="{2ADD798F-3FCB-4093-B6B5-F49D9592D7B3}" presName="negativeSpace" presStyleCnt="0"/>
      <dgm:spPr/>
    </dgm:pt>
    <dgm:pt modelId="{C4454F7E-D0FE-4C38-A5A7-9D44F0505C61}" type="pres">
      <dgm:prSet presAssocID="{2ADD798F-3FCB-4093-B6B5-F49D9592D7B3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2440F300-D818-47B2-85D7-5F19470B8AA8}" type="presOf" srcId="{86D4EA6A-A1DE-4E35-80C2-60244CB12617}" destId="{7CB445F3-8932-490B-8580-23DD05DC5D95}" srcOrd="0" destOrd="0" presId="urn:microsoft.com/office/officeart/2005/8/layout/list1"/>
    <dgm:cxn modelId="{F2FF36C2-A399-4826-8C7A-6C6C67A707DD}" type="presOf" srcId="{25092E10-FEFC-4E72-AC0E-26FA8B9FCA5B}" destId="{CC647644-085C-4254-8761-713E33F188A3}" srcOrd="0" destOrd="0" presId="urn:microsoft.com/office/officeart/2005/8/layout/list1"/>
    <dgm:cxn modelId="{95AFA0EE-4750-4558-AE12-40CAC4B8171A}" type="presOf" srcId="{4248EAF5-64AD-4E6F-91A8-7F3111F530FF}" destId="{3CA113FE-4DB6-47B9-A2B2-1FE77EF030B4}" srcOrd="1" destOrd="0" presId="urn:microsoft.com/office/officeart/2005/8/layout/list1"/>
    <dgm:cxn modelId="{97DF1E34-0A85-499E-B18E-5BDFDD653277}" type="presOf" srcId="{301075F5-4A20-4062-BB67-A44B2A0DACD7}" destId="{CE2609A3-2B45-4978-ABA0-3DC4DF2B6F9B}" srcOrd="1" destOrd="0" presId="urn:microsoft.com/office/officeart/2005/8/layout/list1"/>
    <dgm:cxn modelId="{71954037-FB4F-4DF0-92D1-35D6F6E9FBFA}" type="presOf" srcId="{25092E10-FEFC-4E72-AC0E-26FA8B9FCA5B}" destId="{14F3B8FB-8F0B-4127-A0DF-711B2F01C62B}" srcOrd="1" destOrd="0" presId="urn:microsoft.com/office/officeart/2005/8/layout/list1"/>
    <dgm:cxn modelId="{4EA93C10-2DE3-4C09-BFAD-BEAC29B2681D}" srcId="{CEAAEB7F-1095-43D2-BFD5-8DD86C01FB58}" destId="{25092E10-FEFC-4E72-AC0E-26FA8B9FCA5B}" srcOrd="3" destOrd="0" parTransId="{08CD71FF-80B0-4C31-AF45-2691708D9B32}" sibTransId="{88F377B7-4950-462D-A5DB-8657FAFDEE2E}"/>
    <dgm:cxn modelId="{832D2ECC-2A3E-40D8-95F8-6E61312393B3}" type="presOf" srcId="{54C16FD7-593D-4D36-93D5-BB01B13C84EF}" destId="{F633DDCA-0FC7-402C-BBE1-8DA96D89BC7E}" srcOrd="0" destOrd="0" presId="urn:microsoft.com/office/officeart/2005/8/layout/list1"/>
    <dgm:cxn modelId="{17C14D7F-A713-4DA0-BFBE-9C3C0479A463}" srcId="{CEAAEB7F-1095-43D2-BFD5-8DD86C01FB58}" destId="{4248EAF5-64AD-4E6F-91A8-7F3111F530FF}" srcOrd="1" destOrd="0" parTransId="{0CE46197-AC8C-41FC-BC41-0E1420BD39D0}" sibTransId="{18D8587D-CF4F-460F-A0EA-F7D57E6806A9}"/>
    <dgm:cxn modelId="{9688FD8D-289A-4817-8BD1-9566C92CB56D}" srcId="{CEAAEB7F-1095-43D2-BFD5-8DD86C01FB58}" destId="{DA7E0673-AEFB-49C2-872C-347D719E5634}" srcOrd="0" destOrd="0" parTransId="{8BF875D5-6FF0-4A4B-AEA6-C23C2E35812C}" sibTransId="{3D48B177-FF9D-4656-AC3D-36D21A960164}"/>
    <dgm:cxn modelId="{AE7726FA-3872-48A9-96D5-CDE33C881224}" type="presOf" srcId="{DA7E0673-AEFB-49C2-872C-347D719E5634}" destId="{E8ADFECF-7F7D-4EC2-8C2D-53E32A53BDF4}" srcOrd="0" destOrd="0" presId="urn:microsoft.com/office/officeart/2005/8/layout/list1"/>
    <dgm:cxn modelId="{DD38F25C-DC10-4667-A39F-A746165B0420}" type="presOf" srcId="{86D4EA6A-A1DE-4E35-80C2-60244CB12617}" destId="{32D896E0-BFF8-487D-860A-F5EE669644BD}" srcOrd="1" destOrd="0" presId="urn:microsoft.com/office/officeart/2005/8/layout/list1"/>
    <dgm:cxn modelId="{E72533A7-1588-407D-A8B8-2FA9019AD745}" type="presOf" srcId="{6ADA69B0-85FC-4C5C-8296-A1407E48A49F}" destId="{E8FABA5A-D561-4E68-9826-66D48356E8ED}" srcOrd="1" destOrd="0" presId="urn:microsoft.com/office/officeart/2005/8/layout/list1"/>
    <dgm:cxn modelId="{FB9B811A-A626-4DDE-88D9-9A457F81E91E}" type="presOf" srcId="{2ADD798F-3FCB-4093-B6B5-F49D9592D7B3}" destId="{C97997E5-A116-494D-B584-8E6C7A4635C5}" srcOrd="1" destOrd="0" presId="urn:microsoft.com/office/officeart/2005/8/layout/list1"/>
    <dgm:cxn modelId="{CDD2200F-3313-4B7A-A4D9-A9184E7FB1EB}" srcId="{CEAAEB7F-1095-43D2-BFD5-8DD86C01FB58}" destId="{D6AB9E41-05AF-4389-A2B8-8AF96991D987}" srcOrd="6" destOrd="0" parTransId="{6F9F4C36-6E69-403E-9742-908C09514C84}" sibTransId="{84B10DAE-7B25-4EF1-A653-8873D259A606}"/>
    <dgm:cxn modelId="{58A1A877-1708-4384-82B8-B9989C67EE50}" srcId="{CEAAEB7F-1095-43D2-BFD5-8DD86C01FB58}" destId="{6ADA69B0-85FC-4C5C-8296-A1407E48A49F}" srcOrd="5" destOrd="0" parTransId="{0C38D479-4359-4AB1-AC7A-1B049A6BEA4E}" sibTransId="{10BCA1C3-6E95-4199-BF31-6F0F395E7479}"/>
    <dgm:cxn modelId="{3222EA4F-37E1-4D9F-9506-C050D6BA3E4F}" srcId="{CEAAEB7F-1095-43D2-BFD5-8DD86C01FB58}" destId="{86D4EA6A-A1DE-4E35-80C2-60244CB12617}" srcOrd="2" destOrd="0" parTransId="{CFC2BC88-5981-44DC-B1CB-EFFB2B026BC1}" sibTransId="{6F29FDA9-3494-4D44-A9A1-B2DDE498144D}"/>
    <dgm:cxn modelId="{EF5A4B45-01F2-4BF9-9C46-AE7CFD12A316}" type="presOf" srcId="{6ADA69B0-85FC-4C5C-8296-A1407E48A49F}" destId="{1875E347-70A3-4EF3-A6BE-588026E71A97}" srcOrd="0" destOrd="0" presId="urn:microsoft.com/office/officeart/2005/8/layout/list1"/>
    <dgm:cxn modelId="{5BA53E3F-A195-480A-8576-0099F1C472C0}" type="presOf" srcId="{54C16FD7-593D-4D36-93D5-BB01B13C84EF}" destId="{5A279694-4726-4E59-8557-DED5816BBAF8}" srcOrd="1" destOrd="0" presId="urn:microsoft.com/office/officeart/2005/8/layout/list1"/>
    <dgm:cxn modelId="{BDCAA868-459C-4AC6-8309-31DCBBA0A26A}" type="presOf" srcId="{D6AB9E41-05AF-4389-A2B8-8AF96991D987}" destId="{03FCE8B1-0FD1-442D-BA10-8F30C760282E}" srcOrd="1" destOrd="0" presId="urn:microsoft.com/office/officeart/2005/8/layout/list1"/>
    <dgm:cxn modelId="{D5CB38F6-06FC-4665-AC3A-4477F0EA6759}" type="presOf" srcId="{301075F5-4A20-4062-BB67-A44B2A0DACD7}" destId="{CBBA2A0A-6438-4A72-9920-CC1CEBBDFA5F}" srcOrd="0" destOrd="0" presId="urn:microsoft.com/office/officeart/2005/8/layout/list1"/>
    <dgm:cxn modelId="{7F1C3A16-BCE4-4AB6-B931-F93FA5636F82}" srcId="{CEAAEB7F-1095-43D2-BFD5-8DD86C01FB58}" destId="{301075F5-4A20-4062-BB67-A44B2A0DACD7}" srcOrd="4" destOrd="0" parTransId="{3A20F850-2573-4F96-8677-8322FE55F53E}" sibTransId="{ADD839F2-D940-4DDA-8323-F9A3DB726831}"/>
    <dgm:cxn modelId="{1E09257C-7B55-4710-AE80-34410E9DA0EE}" type="presOf" srcId="{4248EAF5-64AD-4E6F-91A8-7F3111F530FF}" destId="{9C017CE9-C414-4171-9B16-A5223D4AA199}" srcOrd="0" destOrd="0" presId="urn:microsoft.com/office/officeart/2005/8/layout/list1"/>
    <dgm:cxn modelId="{1612300C-E91D-4A09-B2B5-4F649AFEA49C}" srcId="{CEAAEB7F-1095-43D2-BFD5-8DD86C01FB58}" destId="{54C16FD7-593D-4D36-93D5-BB01B13C84EF}" srcOrd="7" destOrd="0" parTransId="{332C0B8B-F192-4A46-A606-3D8F37165D33}" sibTransId="{5B78A007-210C-421D-AF4F-3218A3075383}"/>
    <dgm:cxn modelId="{F6A79292-E64F-4D9F-B967-8D474E21A2C8}" srcId="{CEAAEB7F-1095-43D2-BFD5-8DD86C01FB58}" destId="{2ADD798F-3FCB-4093-B6B5-F49D9592D7B3}" srcOrd="8" destOrd="0" parTransId="{3E694008-FA82-4826-A970-929FCFA4DF60}" sibTransId="{7745F619-A5CF-479D-AE8C-A9CC2287E153}"/>
    <dgm:cxn modelId="{959CD7B4-43CC-4EF2-9588-DBF29CCC0868}" type="presOf" srcId="{CEAAEB7F-1095-43D2-BFD5-8DD86C01FB58}" destId="{044FB7A8-9B21-46B8-B596-2AE187D6F6D1}" srcOrd="0" destOrd="0" presId="urn:microsoft.com/office/officeart/2005/8/layout/list1"/>
    <dgm:cxn modelId="{836697B1-9A16-4666-AD0E-73CF9A171F86}" type="presOf" srcId="{2ADD798F-3FCB-4093-B6B5-F49D9592D7B3}" destId="{ECDEF240-975B-4511-BB32-31FA0C8F3323}" srcOrd="0" destOrd="0" presId="urn:microsoft.com/office/officeart/2005/8/layout/list1"/>
    <dgm:cxn modelId="{8805F3E9-76A2-480D-9519-0747A4F2D48B}" type="presOf" srcId="{DA7E0673-AEFB-49C2-872C-347D719E5634}" destId="{CFACB5F2-8DEA-42C6-BDC0-9847928EDAA0}" srcOrd="1" destOrd="0" presId="urn:microsoft.com/office/officeart/2005/8/layout/list1"/>
    <dgm:cxn modelId="{7A1843B4-1EA7-4906-8696-50FD458D8667}" type="presOf" srcId="{D6AB9E41-05AF-4389-A2B8-8AF96991D987}" destId="{4A4B3424-2E97-46FC-9F73-3A0C2A753B0F}" srcOrd="0" destOrd="0" presId="urn:microsoft.com/office/officeart/2005/8/layout/list1"/>
    <dgm:cxn modelId="{754747D3-CAC8-4E4C-AFDA-FC87B7061F3E}" type="presParOf" srcId="{044FB7A8-9B21-46B8-B596-2AE187D6F6D1}" destId="{DC9C33E7-B052-4EA8-9679-6F5A6E9E25E9}" srcOrd="0" destOrd="0" presId="urn:microsoft.com/office/officeart/2005/8/layout/list1"/>
    <dgm:cxn modelId="{84198EB2-FF5C-4145-A000-FBE67F79D70B}" type="presParOf" srcId="{DC9C33E7-B052-4EA8-9679-6F5A6E9E25E9}" destId="{E8ADFECF-7F7D-4EC2-8C2D-53E32A53BDF4}" srcOrd="0" destOrd="0" presId="urn:microsoft.com/office/officeart/2005/8/layout/list1"/>
    <dgm:cxn modelId="{8E7379D4-D2B8-4157-BC3C-5026A2DFEECF}" type="presParOf" srcId="{DC9C33E7-B052-4EA8-9679-6F5A6E9E25E9}" destId="{CFACB5F2-8DEA-42C6-BDC0-9847928EDAA0}" srcOrd="1" destOrd="0" presId="urn:microsoft.com/office/officeart/2005/8/layout/list1"/>
    <dgm:cxn modelId="{9EE44363-D9EE-4F16-9C0C-572E153E5133}" type="presParOf" srcId="{044FB7A8-9B21-46B8-B596-2AE187D6F6D1}" destId="{8512AC03-A5B6-4421-BEEC-B2E9887880D3}" srcOrd="1" destOrd="0" presId="urn:microsoft.com/office/officeart/2005/8/layout/list1"/>
    <dgm:cxn modelId="{2835413F-CDD8-4021-91F6-E3736AA38FE8}" type="presParOf" srcId="{044FB7A8-9B21-46B8-B596-2AE187D6F6D1}" destId="{41FD8D63-9562-434E-8EF1-3F55E2506FE0}" srcOrd="2" destOrd="0" presId="urn:microsoft.com/office/officeart/2005/8/layout/list1"/>
    <dgm:cxn modelId="{44061935-9219-476E-B474-FAB62C7C6475}" type="presParOf" srcId="{044FB7A8-9B21-46B8-B596-2AE187D6F6D1}" destId="{32D23965-23E7-4D19-82CF-B241E14C5C00}" srcOrd="3" destOrd="0" presId="urn:microsoft.com/office/officeart/2005/8/layout/list1"/>
    <dgm:cxn modelId="{4180482E-7E53-4BAB-8212-4927D28A461F}" type="presParOf" srcId="{044FB7A8-9B21-46B8-B596-2AE187D6F6D1}" destId="{B043FE8E-45AE-4CB6-8CE2-178E15740C40}" srcOrd="4" destOrd="0" presId="urn:microsoft.com/office/officeart/2005/8/layout/list1"/>
    <dgm:cxn modelId="{3B393979-28E7-494A-98AE-DD22658830EE}" type="presParOf" srcId="{B043FE8E-45AE-4CB6-8CE2-178E15740C40}" destId="{9C017CE9-C414-4171-9B16-A5223D4AA199}" srcOrd="0" destOrd="0" presId="urn:microsoft.com/office/officeart/2005/8/layout/list1"/>
    <dgm:cxn modelId="{6E3A695F-D535-46E7-B56B-344E47404AA6}" type="presParOf" srcId="{B043FE8E-45AE-4CB6-8CE2-178E15740C40}" destId="{3CA113FE-4DB6-47B9-A2B2-1FE77EF030B4}" srcOrd="1" destOrd="0" presId="urn:microsoft.com/office/officeart/2005/8/layout/list1"/>
    <dgm:cxn modelId="{8138D8D3-B612-4040-88DA-8CFA6C7F0A3A}" type="presParOf" srcId="{044FB7A8-9B21-46B8-B596-2AE187D6F6D1}" destId="{228E2D17-4B49-4D55-BC99-AFF8C42C02A9}" srcOrd="5" destOrd="0" presId="urn:microsoft.com/office/officeart/2005/8/layout/list1"/>
    <dgm:cxn modelId="{70D9F82C-A1FF-4D68-932D-256B223D1694}" type="presParOf" srcId="{044FB7A8-9B21-46B8-B596-2AE187D6F6D1}" destId="{3DD7B0DB-BC1C-4416-BC7C-CB4ED33AF6BB}" srcOrd="6" destOrd="0" presId="urn:microsoft.com/office/officeart/2005/8/layout/list1"/>
    <dgm:cxn modelId="{EE63520B-2AD1-426F-91D3-72FB9A0D0178}" type="presParOf" srcId="{044FB7A8-9B21-46B8-B596-2AE187D6F6D1}" destId="{885AB8F4-A1A7-4E7A-B901-CB894EE25AE9}" srcOrd="7" destOrd="0" presId="urn:microsoft.com/office/officeart/2005/8/layout/list1"/>
    <dgm:cxn modelId="{141CCC8D-73EF-4948-A136-30CD3A3ED5DA}" type="presParOf" srcId="{044FB7A8-9B21-46B8-B596-2AE187D6F6D1}" destId="{4C60019D-E9BD-4A96-B4C1-D1B9C10BD011}" srcOrd="8" destOrd="0" presId="urn:microsoft.com/office/officeart/2005/8/layout/list1"/>
    <dgm:cxn modelId="{AAA28FCB-22CD-4052-A873-32306E1A79F2}" type="presParOf" srcId="{4C60019D-E9BD-4A96-B4C1-D1B9C10BD011}" destId="{7CB445F3-8932-490B-8580-23DD05DC5D95}" srcOrd="0" destOrd="0" presId="urn:microsoft.com/office/officeart/2005/8/layout/list1"/>
    <dgm:cxn modelId="{90F0EE0E-BEAD-4A6A-A344-2CFAD74647E3}" type="presParOf" srcId="{4C60019D-E9BD-4A96-B4C1-D1B9C10BD011}" destId="{32D896E0-BFF8-487D-860A-F5EE669644BD}" srcOrd="1" destOrd="0" presId="urn:microsoft.com/office/officeart/2005/8/layout/list1"/>
    <dgm:cxn modelId="{EAEC14B6-D0BF-41D5-B1DC-47CE1D96E39A}" type="presParOf" srcId="{044FB7A8-9B21-46B8-B596-2AE187D6F6D1}" destId="{FA3F47C5-5C8A-450F-82D2-15D6F86D191F}" srcOrd="9" destOrd="0" presId="urn:microsoft.com/office/officeart/2005/8/layout/list1"/>
    <dgm:cxn modelId="{86C1B045-877D-42E8-BDB8-D80EC2DA426E}" type="presParOf" srcId="{044FB7A8-9B21-46B8-B596-2AE187D6F6D1}" destId="{B9CB5135-A886-4392-90AF-809DC467DCF9}" srcOrd="10" destOrd="0" presId="urn:microsoft.com/office/officeart/2005/8/layout/list1"/>
    <dgm:cxn modelId="{EC7EAB89-799B-497F-93CD-60BCE5B9353D}" type="presParOf" srcId="{044FB7A8-9B21-46B8-B596-2AE187D6F6D1}" destId="{A9E301BD-BFAF-4BD5-A212-8457F37E75DF}" srcOrd="11" destOrd="0" presId="urn:microsoft.com/office/officeart/2005/8/layout/list1"/>
    <dgm:cxn modelId="{AB666DFD-F8B1-4FED-89E3-3B60B28B63B2}" type="presParOf" srcId="{044FB7A8-9B21-46B8-B596-2AE187D6F6D1}" destId="{F6675D5F-C1C4-439E-B183-EAA4D9BDA452}" srcOrd="12" destOrd="0" presId="urn:microsoft.com/office/officeart/2005/8/layout/list1"/>
    <dgm:cxn modelId="{F31B1D28-9028-48ED-978E-9D39D51368BE}" type="presParOf" srcId="{F6675D5F-C1C4-439E-B183-EAA4D9BDA452}" destId="{CC647644-085C-4254-8761-713E33F188A3}" srcOrd="0" destOrd="0" presId="urn:microsoft.com/office/officeart/2005/8/layout/list1"/>
    <dgm:cxn modelId="{12B21821-F784-49C9-9C83-4FB5BDD59BF6}" type="presParOf" srcId="{F6675D5F-C1C4-439E-B183-EAA4D9BDA452}" destId="{14F3B8FB-8F0B-4127-A0DF-711B2F01C62B}" srcOrd="1" destOrd="0" presId="urn:microsoft.com/office/officeart/2005/8/layout/list1"/>
    <dgm:cxn modelId="{F92B80A4-1AB4-449B-87F2-0472D02F1958}" type="presParOf" srcId="{044FB7A8-9B21-46B8-B596-2AE187D6F6D1}" destId="{14E8EA9B-AD80-4822-BEE7-1E77F53E3563}" srcOrd="13" destOrd="0" presId="urn:microsoft.com/office/officeart/2005/8/layout/list1"/>
    <dgm:cxn modelId="{ADB17866-0AC8-4354-906F-C18A7805A80B}" type="presParOf" srcId="{044FB7A8-9B21-46B8-B596-2AE187D6F6D1}" destId="{804A14EF-FEEB-4A63-A6FF-D3F980E081F4}" srcOrd="14" destOrd="0" presId="urn:microsoft.com/office/officeart/2005/8/layout/list1"/>
    <dgm:cxn modelId="{063CF183-4241-45A2-A3B8-865789A3B882}" type="presParOf" srcId="{044FB7A8-9B21-46B8-B596-2AE187D6F6D1}" destId="{39FAEF26-454E-47EC-AE74-3DCF92787170}" srcOrd="15" destOrd="0" presId="urn:microsoft.com/office/officeart/2005/8/layout/list1"/>
    <dgm:cxn modelId="{0F99E6A6-D32B-4CBD-9EBE-6DCB208AFB7C}" type="presParOf" srcId="{044FB7A8-9B21-46B8-B596-2AE187D6F6D1}" destId="{C3DD14B5-602B-44CA-8721-3ADB71625825}" srcOrd="16" destOrd="0" presId="urn:microsoft.com/office/officeart/2005/8/layout/list1"/>
    <dgm:cxn modelId="{DF61C26B-303E-468C-829B-55D6F396E420}" type="presParOf" srcId="{C3DD14B5-602B-44CA-8721-3ADB71625825}" destId="{CBBA2A0A-6438-4A72-9920-CC1CEBBDFA5F}" srcOrd="0" destOrd="0" presId="urn:microsoft.com/office/officeart/2005/8/layout/list1"/>
    <dgm:cxn modelId="{BC4AF686-1CF5-4534-986C-FE8C9CB96549}" type="presParOf" srcId="{C3DD14B5-602B-44CA-8721-3ADB71625825}" destId="{CE2609A3-2B45-4978-ABA0-3DC4DF2B6F9B}" srcOrd="1" destOrd="0" presId="urn:microsoft.com/office/officeart/2005/8/layout/list1"/>
    <dgm:cxn modelId="{EF99C416-9865-4728-80B2-F0284217341B}" type="presParOf" srcId="{044FB7A8-9B21-46B8-B596-2AE187D6F6D1}" destId="{C065B4C4-8FC4-414A-984F-22E05B25412F}" srcOrd="17" destOrd="0" presId="urn:microsoft.com/office/officeart/2005/8/layout/list1"/>
    <dgm:cxn modelId="{B242DA6D-F74D-43DE-8FD0-C8A5C0FC50F0}" type="presParOf" srcId="{044FB7A8-9B21-46B8-B596-2AE187D6F6D1}" destId="{32B62F05-F27D-4161-8747-C5FD92A80BC5}" srcOrd="18" destOrd="0" presId="urn:microsoft.com/office/officeart/2005/8/layout/list1"/>
    <dgm:cxn modelId="{48C99CCE-0331-4D07-8382-5C6526A98E56}" type="presParOf" srcId="{044FB7A8-9B21-46B8-B596-2AE187D6F6D1}" destId="{D85ABEA1-611C-4493-8039-D84368DD38A2}" srcOrd="19" destOrd="0" presId="urn:microsoft.com/office/officeart/2005/8/layout/list1"/>
    <dgm:cxn modelId="{2DCB70F9-B512-4721-8A65-D86C32EF10A5}" type="presParOf" srcId="{044FB7A8-9B21-46B8-B596-2AE187D6F6D1}" destId="{C552C0BD-1C60-4F49-84CC-4E83EE2AE6EF}" srcOrd="20" destOrd="0" presId="urn:microsoft.com/office/officeart/2005/8/layout/list1"/>
    <dgm:cxn modelId="{BB9E4436-78CF-4F13-A4C1-B0F79B414C83}" type="presParOf" srcId="{C552C0BD-1C60-4F49-84CC-4E83EE2AE6EF}" destId="{1875E347-70A3-4EF3-A6BE-588026E71A97}" srcOrd="0" destOrd="0" presId="urn:microsoft.com/office/officeart/2005/8/layout/list1"/>
    <dgm:cxn modelId="{158F6A35-2C9C-45F8-909E-D5C77903677A}" type="presParOf" srcId="{C552C0BD-1C60-4F49-84CC-4E83EE2AE6EF}" destId="{E8FABA5A-D561-4E68-9826-66D48356E8ED}" srcOrd="1" destOrd="0" presId="urn:microsoft.com/office/officeart/2005/8/layout/list1"/>
    <dgm:cxn modelId="{2346B493-7A69-4935-9801-DB7F8B9DA4AC}" type="presParOf" srcId="{044FB7A8-9B21-46B8-B596-2AE187D6F6D1}" destId="{60AD79E9-D7BA-4D20-BB0B-7DA9A7781E7B}" srcOrd="21" destOrd="0" presId="urn:microsoft.com/office/officeart/2005/8/layout/list1"/>
    <dgm:cxn modelId="{D4D7782D-8CA1-452B-9080-0C0D27B3D346}" type="presParOf" srcId="{044FB7A8-9B21-46B8-B596-2AE187D6F6D1}" destId="{187915D0-8429-4236-A9FD-EBD8D750D419}" srcOrd="22" destOrd="0" presId="urn:microsoft.com/office/officeart/2005/8/layout/list1"/>
    <dgm:cxn modelId="{130CCB7B-FF50-40D5-9384-1BC027EE858D}" type="presParOf" srcId="{044FB7A8-9B21-46B8-B596-2AE187D6F6D1}" destId="{D403AD55-91E6-4D47-B076-FFF5182A9BC6}" srcOrd="23" destOrd="0" presId="urn:microsoft.com/office/officeart/2005/8/layout/list1"/>
    <dgm:cxn modelId="{7C8CE37B-236A-4D88-890C-051E5337B900}" type="presParOf" srcId="{044FB7A8-9B21-46B8-B596-2AE187D6F6D1}" destId="{F844D2A6-8A5E-452C-B44D-A4DA6171D94F}" srcOrd="24" destOrd="0" presId="urn:microsoft.com/office/officeart/2005/8/layout/list1"/>
    <dgm:cxn modelId="{43BB5FF0-7CB5-4757-9DA0-92D3533B2DFD}" type="presParOf" srcId="{F844D2A6-8A5E-452C-B44D-A4DA6171D94F}" destId="{4A4B3424-2E97-46FC-9F73-3A0C2A753B0F}" srcOrd="0" destOrd="0" presId="urn:microsoft.com/office/officeart/2005/8/layout/list1"/>
    <dgm:cxn modelId="{F729AEB7-EA49-460B-A0C1-E8DB6E0DBD6D}" type="presParOf" srcId="{F844D2A6-8A5E-452C-B44D-A4DA6171D94F}" destId="{03FCE8B1-0FD1-442D-BA10-8F30C760282E}" srcOrd="1" destOrd="0" presId="urn:microsoft.com/office/officeart/2005/8/layout/list1"/>
    <dgm:cxn modelId="{22A49E0D-CD8C-4C0D-8002-C8B0D45F3798}" type="presParOf" srcId="{044FB7A8-9B21-46B8-B596-2AE187D6F6D1}" destId="{783C9941-3756-4D64-8016-C942C24841D2}" srcOrd="25" destOrd="0" presId="urn:microsoft.com/office/officeart/2005/8/layout/list1"/>
    <dgm:cxn modelId="{2DFA2C7F-F9A6-45CA-8D5A-2F515F52611F}" type="presParOf" srcId="{044FB7A8-9B21-46B8-B596-2AE187D6F6D1}" destId="{581AD9AD-898A-4A36-BEA2-0225BB6D18BC}" srcOrd="26" destOrd="0" presId="urn:microsoft.com/office/officeart/2005/8/layout/list1"/>
    <dgm:cxn modelId="{28E9DBD5-5D4F-4E3A-AB9F-F4020B5732E4}" type="presParOf" srcId="{044FB7A8-9B21-46B8-B596-2AE187D6F6D1}" destId="{842D6ADA-B6A7-4EC1-8B02-36030774680E}" srcOrd="27" destOrd="0" presId="urn:microsoft.com/office/officeart/2005/8/layout/list1"/>
    <dgm:cxn modelId="{87B5BFCD-9637-49F1-8BD3-5F211C97D987}" type="presParOf" srcId="{044FB7A8-9B21-46B8-B596-2AE187D6F6D1}" destId="{DA323719-D847-461E-BC64-3C63BC576912}" srcOrd="28" destOrd="0" presId="urn:microsoft.com/office/officeart/2005/8/layout/list1"/>
    <dgm:cxn modelId="{B884AEC0-F997-4BB6-8E0F-20483916C317}" type="presParOf" srcId="{DA323719-D847-461E-BC64-3C63BC576912}" destId="{F633DDCA-0FC7-402C-BBE1-8DA96D89BC7E}" srcOrd="0" destOrd="0" presId="urn:microsoft.com/office/officeart/2005/8/layout/list1"/>
    <dgm:cxn modelId="{F359D872-FBC6-48E8-8D14-7FBA84606D7E}" type="presParOf" srcId="{DA323719-D847-461E-BC64-3C63BC576912}" destId="{5A279694-4726-4E59-8557-DED5816BBAF8}" srcOrd="1" destOrd="0" presId="urn:microsoft.com/office/officeart/2005/8/layout/list1"/>
    <dgm:cxn modelId="{E7129F50-D3EB-4B97-A0B9-54DAD76B6184}" type="presParOf" srcId="{044FB7A8-9B21-46B8-B596-2AE187D6F6D1}" destId="{6C3DA17F-1D6D-4637-86D5-4D36026BA4C2}" srcOrd="29" destOrd="0" presId="urn:microsoft.com/office/officeart/2005/8/layout/list1"/>
    <dgm:cxn modelId="{B949932B-A089-4E64-AF0D-6B2C4FF0EC91}" type="presParOf" srcId="{044FB7A8-9B21-46B8-B596-2AE187D6F6D1}" destId="{514BAB11-C398-49C3-AB70-18FCB9A17E6E}" srcOrd="30" destOrd="0" presId="urn:microsoft.com/office/officeart/2005/8/layout/list1"/>
    <dgm:cxn modelId="{83D2F2EA-43AC-4678-A045-90993182B81E}" type="presParOf" srcId="{044FB7A8-9B21-46B8-B596-2AE187D6F6D1}" destId="{8AA66742-A8D8-4BBB-82DA-48E42F166369}" srcOrd="31" destOrd="0" presId="urn:microsoft.com/office/officeart/2005/8/layout/list1"/>
    <dgm:cxn modelId="{B4C2E25C-7BBE-4DC6-AB43-693621E21ECA}" type="presParOf" srcId="{044FB7A8-9B21-46B8-B596-2AE187D6F6D1}" destId="{50A1168E-2785-44E7-AAE4-F05A49410D87}" srcOrd="32" destOrd="0" presId="urn:microsoft.com/office/officeart/2005/8/layout/list1"/>
    <dgm:cxn modelId="{CDF024DF-6601-44F5-8290-C68613F0B492}" type="presParOf" srcId="{50A1168E-2785-44E7-AAE4-F05A49410D87}" destId="{ECDEF240-975B-4511-BB32-31FA0C8F3323}" srcOrd="0" destOrd="0" presId="urn:microsoft.com/office/officeart/2005/8/layout/list1"/>
    <dgm:cxn modelId="{E3DE61B1-5954-4825-A480-B0E677B74583}" type="presParOf" srcId="{50A1168E-2785-44E7-AAE4-F05A49410D87}" destId="{C97997E5-A116-494D-B584-8E6C7A4635C5}" srcOrd="1" destOrd="0" presId="urn:microsoft.com/office/officeart/2005/8/layout/list1"/>
    <dgm:cxn modelId="{701320E8-1699-45A7-A217-46F5ED6E728E}" type="presParOf" srcId="{044FB7A8-9B21-46B8-B596-2AE187D6F6D1}" destId="{B738C7D3-2E3B-4AD3-BA7B-CF4B0BB0F8C1}" srcOrd="33" destOrd="0" presId="urn:microsoft.com/office/officeart/2005/8/layout/list1"/>
    <dgm:cxn modelId="{C243CDD0-F68B-4A17-896D-B01ACB38E556}" type="presParOf" srcId="{044FB7A8-9B21-46B8-B596-2AE187D6F6D1}" destId="{C4454F7E-D0FE-4C38-A5A7-9D44F0505C61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1AB5C8-F2E2-4EF0-865D-E96D0050C02F}" type="doc">
      <dgm:prSet loTypeId="urn:microsoft.com/office/officeart/2005/8/layout/hProcess4" loCatId="process" qsTypeId="urn:microsoft.com/office/officeart/2005/8/quickstyle/simple3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7FA1740A-60E3-4B58-A0D1-1B3A4037F83B}">
      <dgm:prSet phldrT="[Texto]" custT="1"/>
      <dgm:spPr/>
      <dgm:t>
        <a:bodyPr/>
        <a:lstStyle/>
        <a:p>
          <a:r>
            <a:rPr lang="es-MX" sz="1300" dirty="0" smtClean="0"/>
            <a:t>Eficacia</a:t>
          </a:r>
          <a:endParaRPr lang="en-US" sz="1300" dirty="0"/>
        </a:p>
      </dgm:t>
    </dgm:pt>
    <dgm:pt modelId="{5DF5FEFF-17BC-4B30-971B-F2EA645D5D00}" type="parTrans" cxnId="{0E5861E9-084F-44FA-83A6-02B27BB298B2}">
      <dgm:prSet/>
      <dgm:spPr/>
      <dgm:t>
        <a:bodyPr/>
        <a:lstStyle/>
        <a:p>
          <a:endParaRPr lang="en-US" sz="1200"/>
        </a:p>
      </dgm:t>
    </dgm:pt>
    <dgm:pt modelId="{617A8424-795C-47EA-82F2-B967D2BD7F28}" type="sibTrans" cxnId="{0E5861E9-084F-44FA-83A6-02B27BB298B2}">
      <dgm:prSet/>
      <dgm:spPr/>
      <dgm:t>
        <a:bodyPr/>
        <a:lstStyle/>
        <a:p>
          <a:endParaRPr lang="en-US" sz="1200"/>
        </a:p>
      </dgm:t>
    </dgm:pt>
    <dgm:pt modelId="{0B60F370-1E2F-44FD-8D8C-085AB52BFA30}">
      <dgm:prSet phldrT="[Texto]" custT="1"/>
      <dgm:spPr/>
      <dgm:t>
        <a:bodyPr/>
        <a:lstStyle/>
        <a:p>
          <a:r>
            <a:rPr lang="es-MX" sz="1300" dirty="0" smtClean="0"/>
            <a:t>Eficiencia</a:t>
          </a:r>
          <a:endParaRPr lang="en-US" sz="1300" dirty="0"/>
        </a:p>
      </dgm:t>
    </dgm:pt>
    <dgm:pt modelId="{885A7E51-272A-4AFB-9FB6-4E55703D7ACE}" type="parTrans" cxnId="{DAB9C146-B3D5-4234-A256-4F835CF26CA4}">
      <dgm:prSet/>
      <dgm:spPr/>
      <dgm:t>
        <a:bodyPr/>
        <a:lstStyle/>
        <a:p>
          <a:endParaRPr lang="en-US" sz="1200"/>
        </a:p>
      </dgm:t>
    </dgm:pt>
    <dgm:pt modelId="{9119E22E-6D85-4713-8255-F4629C61EC11}" type="sibTrans" cxnId="{DAB9C146-B3D5-4234-A256-4F835CF26CA4}">
      <dgm:prSet/>
      <dgm:spPr/>
      <dgm:t>
        <a:bodyPr/>
        <a:lstStyle/>
        <a:p>
          <a:endParaRPr lang="en-US" sz="1200"/>
        </a:p>
      </dgm:t>
    </dgm:pt>
    <dgm:pt modelId="{B335F50B-4014-4026-92A2-3CB27EAC7775}">
      <dgm:prSet phldrT="[Texto]" custT="1"/>
      <dgm:spPr/>
      <dgm:t>
        <a:bodyPr/>
        <a:lstStyle/>
        <a:p>
          <a:r>
            <a:rPr lang="es-MX" sz="1300" dirty="0" smtClean="0"/>
            <a:t>Economía</a:t>
          </a:r>
          <a:endParaRPr lang="en-US" sz="1300" dirty="0"/>
        </a:p>
      </dgm:t>
    </dgm:pt>
    <dgm:pt modelId="{90689EB8-8197-4CFC-B6FC-04AABB22B3B0}" type="parTrans" cxnId="{5451AAF9-B477-4324-B8AD-781D65ACF600}">
      <dgm:prSet/>
      <dgm:spPr/>
      <dgm:t>
        <a:bodyPr/>
        <a:lstStyle/>
        <a:p>
          <a:endParaRPr lang="en-US" sz="1200"/>
        </a:p>
      </dgm:t>
    </dgm:pt>
    <dgm:pt modelId="{60843F1B-3E74-488E-A660-6F6EF04DA997}" type="sibTrans" cxnId="{5451AAF9-B477-4324-B8AD-781D65ACF600}">
      <dgm:prSet/>
      <dgm:spPr/>
      <dgm:t>
        <a:bodyPr/>
        <a:lstStyle/>
        <a:p>
          <a:endParaRPr lang="en-US" sz="1200"/>
        </a:p>
      </dgm:t>
    </dgm:pt>
    <dgm:pt modelId="{1F2C5730-5A98-4604-A388-5A557A324D7F}">
      <dgm:prSet phldrT="[Texto]" custT="1"/>
      <dgm:spPr/>
      <dgm:t>
        <a:bodyPr/>
        <a:lstStyle/>
        <a:p>
          <a:r>
            <a:rPr lang="es-MX" sz="1300" dirty="0" smtClean="0"/>
            <a:t>Transparencia</a:t>
          </a:r>
          <a:endParaRPr lang="en-US" sz="1300" dirty="0"/>
        </a:p>
      </dgm:t>
    </dgm:pt>
    <dgm:pt modelId="{14E96F1C-8E4F-4A3D-9949-B2B661AA9A67}" type="parTrans" cxnId="{37FD51DE-3A8E-49C7-B24C-3FFCCC31B392}">
      <dgm:prSet/>
      <dgm:spPr/>
      <dgm:t>
        <a:bodyPr/>
        <a:lstStyle/>
        <a:p>
          <a:endParaRPr lang="en-US" sz="1200"/>
        </a:p>
      </dgm:t>
    </dgm:pt>
    <dgm:pt modelId="{761230C5-6519-482C-A06C-E880C6A18C6D}" type="sibTrans" cxnId="{37FD51DE-3A8E-49C7-B24C-3FFCCC31B392}">
      <dgm:prSet/>
      <dgm:spPr/>
      <dgm:t>
        <a:bodyPr/>
        <a:lstStyle/>
        <a:p>
          <a:endParaRPr lang="en-US" sz="1200"/>
        </a:p>
      </dgm:t>
    </dgm:pt>
    <dgm:pt modelId="{87AE22AB-A9FB-4103-8549-FF8D1429A4B3}">
      <dgm:prSet phldrT="[Texto]" custT="1"/>
      <dgm:spPr/>
      <dgm:t>
        <a:bodyPr/>
        <a:lstStyle/>
        <a:p>
          <a:r>
            <a:rPr lang="es-MX" sz="1300" dirty="0" smtClean="0"/>
            <a:t>Honradez</a:t>
          </a:r>
          <a:endParaRPr lang="en-US" sz="1300" dirty="0"/>
        </a:p>
      </dgm:t>
    </dgm:pt>
    <dgm:pt modelId="{6FEE555E-E768-465C-8885-38E2B258EF65}" type="parTrans" cxnId="{850AE428-122A-46CC-A232-B10B413F95E7}">
      <dgm:prSet/>
      <dgm:spPr/>
      <dgm:t>
        <a:bodyPr/>
        <a:lstStyle/>
        <a:p>
          <a:endParaRPr lang="en-US" sz="1200"/>
        </a:p>
      </dgm:t>
    </dgm:pt>
    <dgm:pt modelId="{2D1DA5F3-964C-426A-843F-2DF240BE7EE5}" type="sibTrans" cxnId="{850AE428-122A-46CC-A232-B10B413F95E7}">
      <dgm:prSet/>
      <dgm:spPr/>
      <dgm:t>
        <a:bodyPr/>
        <a:lstStyle/>
        <a:p>
          <a:endParaRPr lang="en-US" sz="1200"/>
        </a:p>
      </dgm:t>
    </dgm:pt>
    <dgm:pt modelId="{E8908C62-2658-477A-82C9-3C2940B36971}">
      <dgm:prSet phldrT="[Texto]" custT="1"/>
      <dgm:spPr/>
      <dgm:t>
        <a:bodyPr/>
        <a:lstStyle/>
        <a:p>
          <a:r>
            <a:rPr lang="es-MX" sz="1300" dirty="0" smtClean="0"/>
            <a:t>Imparcialidad</a:t>
          </a:r>
          <a:endParaRPr lang="en-US" sz="1300" dirty="0"/>
        </a:p>
      </dgm:t>
    </dgm:pt>
    <dgm:pt modelId="{3A292CBC-CA95-4E77-B290-5DC25A6B1FF1}" type="sibTrans" cxnId="{5D02A8B1-E112-4F2F-966A-DD5107184F81}">
      <dgm:prSet/>
      <dgm:spPr/>
      <dgm:t>
        <a:bodyPr/>
        <a:lstStyle/>
        <a:p>
          <a:endParaRPr lang="en-US" sz="1200"/>
        </a:p>
      </dgm:t>
    </dgm:pt>
    <dgm:pt modelId="{8B0DB740-8FFF-46C7-A900-E0650881C730}" type="parTrans" cxnId="{5D02A8B1-E112-4F2F-966A-DD5107184F81}">
      <dgm:prSet/>
      <dgm:spPr/>
      <dgm:t>
        <a:bodyPr/>
        <a:lstStyle/>
        <a:p>
          <a:endParaRPr lang="en-US" sz="1200"/>
        </a:p>
      </dgm:t>
    </dgm:pt>
    <dgm:pt modelId="{26915ABF-3A65-4A2C-A8A2-E44FFC3F92E2}" type="pres">
      <dgm:prSet presAssocID="{501AB5C8-F2E2-4EF0-865D-E96D0050C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B1322AE-380F-43CA-8408-E8C45D2FE9D4}" type="pres">
      <dgm:prSet presAssocID="{501AB5C8-F2E2-4EF0-865D-E96D0050C02F}" presName="tSp" presStyleCnt="0"/>
      <dgm:spPr/>
    </dgm:pt>
    <dgm:pt modelId="{894ECC8E-5551-443A-9700-3B4AFF88CA99}" type="pres">
      <dgm:prSet presAssocID="{501AB5C8-F2E2-4EF0-865D-E96D0050C02F}" presName="bSp" presStyleCnt="0"/>
      <dgm:spPr/>
    </dgm:pt>
    <dgm:pt modelId="{10AB3946-5FFA-4461-8DB5-7F0400771AA3}" type="pres">
      <dgm:prSet presAssocID="{501AB5C8-F2E2-4EF0-865D-E96D0050C02F}" presName="process" presStyleCnt="0"/>
      <dgm:spPr/>
    </dgm:pt>
    <dgm:pt modelId="{07913D1A-FDD4-41C7-A087-46AE436D8CE3}" type="pres">
      <dgm:prSet presAssocID="{7FA1740A-60E3-4B58-A0D1-1B3A4037F83B}" presName="composite1" presStyleCnt="0"/>
      <dgm:spPr/>
    </dgm:pt>
    <dgm:pt modelId="{845927D4-F04F-47F1-A1A0-002738CC5314}" type="pres">
      <dgm:prSet presAssocID="{7FA1740A-60E3-4B58-A0D1-1B3A4037F83B}" presName="dummyNode1" presStyleLbl="node1" presStyleIdx="0" presStyleCnt="6"/>
      <dgm:spPr/>
    </dgm:pt>
    <dgm:pt modelId="{A0735931-9B11-4A07-A006-E9D4B839A7B7}" type="pres">
      <dgm:prSet presAssocID="{7FA1740A-60E3-4B58-A0D1-1B3A4037F83B}" presName="childNode1" presStyleLbl="bgAcc1" presStyleIdx="0" presStyleCnt="6" custScaleX="347814" custScaleY="31317" custLinFactNeighborY="-6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D7C8B-1508-4E76-8A69-DE7160894128}" type="pres">
      <dgm:prSet presAssocID="{7FA1740A-60E3-4B58-A0D1-1B3A4037F83B}" presName="childNode1tx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2C57E-74C4-4276-B78E-54996C4718F6}" type="pres">
      <dgm:prSet presAssocID="{7FA1740A-60E3-4B58-A0D1-1B3A4037F83B}" presName="parentNode1" presStyleLbl="node1" presStyleIdx="0" presStyleCnt="6" custScaleX="444515" custScaleY="2470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81518-C051-4DCC-BAE1-EFCBAAB6D201}" type="pres">
      <dgm:prSet presAssocID="{7FA1740A-60E3-4B58-A0D1-1B3A4037F83B}" presName="connSite1" presStyleCnt="0"/>
      <dgm:spPr/>
    </dgm:pt>
    <dgm:pt modelId="{00CE8D0B-BAFE-43F3-B98D-EED43F2170B7}" type="pres">
      <dgm:prSet presAssocID="{617A8424-795C-47EA-82F2-B967D2BD7F28}" presName="Name9" presStyleLbl="sibTrans2D1" presStyleIdx="0" presStyleCnt="5"/>
      <dgm:spPr/>
      <dgm:t>
        <a:bodyPr/>
        <a:lstStyle/>
        <a:p>
          <a:endParaRPr lang="es-MX"/>
        </a:p>
      </dgm:t>
    </dgm:pt>
    <dgm:pt modelId="{0C852429-15B9-4DEB-8C2B-FCEE0ACD2894}" type="pres">
      <dgm:prSet presAssocID="{0B60F370-1E2F-44FD-8D8C-085AB52BFA30}" presName="composite2" presStyleCnt="0"/>
      <dgm:spPr/>
    </dgm:pt>
    <dgm:pt modelId="{48525BDB-37DC-4D31-AD28-25D6AB60BCF0}" type="pres">
      <dgm:prSet presAssocID="{0B60F370-1E2F-44FD-8D8C-085AB52BFA30}" presName="dummyNode2" presStyleLbl="node1" presStyleIdx="0" presStyleCnt="6"/>
      <dgm:spPr/>
    </dgm:pt>
    <dgm:pt modelId="{0DAEADB6-E8CC-4EB3-946D-97B233BFA886}" type="pres">
      <dgm:prSet presAssocID="{0B60F370-1E2F-44FD-8D8C-085AB52BFA30}" presName="childNode2" presStyleLbl="bgAcc1" presStyleIdx="1" presStyleCnt="6" custScaleX="347814" custScaleY="31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E44644-7F58-471D-80AE-AAB99BACEED6}" type="pres">
      <dgm:prSet presAssocID="{0B60F370-1E2F-44FD-8D8C-085AB52BFA30}" presName="childNode2tx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0D5A6-4158-4846-B8C6-25FD82C75CA4}" type="pres">
      <dgm:prSet presAssocID="{0B60F370-1E2F-44FD-8D8C-085AB52BFA30}" presName="parentNode2" presStyleLbl="node1" presStyleIdx="1" presStyleCnt="6" custScaleX="444515" custScaleY="2470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0C473D-1B23-4D92-A1BF-753CF8200683}" type="pres">
      <dgm:prSet presAssocID="{0B60F370-1E2F-44FD-8D8C-085AB52BFA30}" presName="connSite2" presStyleCnt="0"/>
      <dgm:spPr/>
    </dgm:pt>
    <dgm:pt modelId="{C547E8CE-99D9-4A59-A391-2F7EE9E7EDC6}" type="pres">
      <dgm:prSet presAssocID="{9119E22E-6D85-4713-8255-F4629C61EC11}" presName="Name18" presStyleLbl="sibTrans2D1" presStyleIdx="1" presStyleCnt="5"/>
      <dgm:spPr/>
      <dgm:t>
        <a:bodyPr/>
        <a:lstStyle/>
        <a:p>
          <a:endParaRPr lang="es-MX"/>
        </a:p>
      </dgm:t>
    </dgm:pt>
    <dgm:pt modelId="{C6F416C0-754A-413E-B6C7-7B33B482E6ED}" type="pres">
      <dgm:prSet presAssocID="{B335F50B-4014-4026-92A2-3CB27EAC7775}" presName="composite1" presStyleCnt="0"/>
      <dgm:spPr/>
    </dgm:pt>
    <dgm:pt modelId="{BEFB427A-AD7F-444E-9DBA-506A620A22A1}" type="pres">
      <dgm:prSet presAssocID="{B335F50B-4014-4026-92A2-3CB27EAC7775}" presName="dummyNode1" presStyleLbl="node1" presStyleIdx="1" presStyleCnt="6"/>
      <dgm:spPr/>
    </dgm:pt>
    <dgm:pt modelId="{5EA8D25E-306E-42C8-8122-60AA5803070D}" type="pres">
      <dgm:prSet presAssocID="{B335F50B-4014-4026-92A2-3CB27EAC7775}" presName="childNode1" presStyleLbl="bgAcc1" presStyleIdx="2" presStyleCnt="6" custScaleX="347814" custScaleY="31317" custLinFactNeighborY="-6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09446-E608-428D-9211-E940CC64A25F}" type="pres">
      <dgm:prSet presAssocID="{B335F50B-4014-4026-92A2-3CB27EAC7775}" presName="childNode1tx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6DDDB0-DD2A-492E-BFC4-0EF8C437468C}" type="pres">
      <dgm:prSet presAssocID="{B335F50B-4014-4026-92A2-3CB27EAC7775}" presName="parentNode1" presStyleLbl="node1" presStyleIdx="2" presStyleCnt="6" custScaleX="444515" custScaleY="2470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8F3EDA-01E6-4F9D-9BCF-13E33B8E7AC8}" type="pres">
      <dgm:prSet presAssocID="{B335F50B-4014-4026-92A2-3CB27EAC7775}" presName="connSite1" presStyleCnt="0"/>
      <dgm:spPr/>
    </dgm:pt>
    <dgm:pt modelId="{D7F4B960-F48F-40C2-9E33-92AD6AE39FA2}" type="pres">
      <dgm:prSet presAssocID="{60843F1B-3E74-488E-A660-6F6EF04DA997}" presName="Name9" presStyleLbl="sibTrans2D1" presStyleIdx="2" presStyleCnt="5"/>
      <dgm:spPr/>
      <dgm:t>
        <a:bodyPr/>
        <a:lstStyle/>
        <a:p>
          <a:endParaRPr lang="es-MX"/>
        </a:p>
      </dgm:t>
    </dgm:pt>
    <dgm:pt modelId="{270B4FD9-9243-4A25-BCBA-B50812965742}" type="pres">
      <dgm:prSet presAssocID="{E8908C62-2658-477A-82C9-3C2940B36971}" presName="composite2" presStyleCnt="0"/>
      <dgm:spPr/>
    </dgm:pt>
    <dgm:pt modelId="{8F0BEB35-64AC-4D34-872E-B52BDB88A140}" type="pres">
      <dgm:prSet presAssocID="{E8908C62-2658-477A-82C9-3C2940B36971}" presName="dummyNode2" presStyleLbl="node1" presStyleIdx="2" presStyleCnt="6"/>
      <dgm:spPr/>
    </dgm:pt>
    <dgm:pt modelId="{A3F30652-C605-4E25-800D-55BAF4462775}" type="pres">
      <dgm:prSet presAssocID="{E8908C62-2658-477A-82C9-3C2940B36971}" presName="childNode2" presStyleLbl="bgAcc1" presStyleIdx="3" presStyleCnt="6" custScaleX="347814" custScaleY="31317">
        <dgm:presLayoutVars>
          <dgm:bulletEnabled val="1"/>
        </dgm:presLayoutVars>
      </dgm:prSet>
      <dgm:spPr/>
    </dgm:pt>
    <dgm:pt modelId="{499BCD38-FC0F-4A23-9651-B2E0261821B0}" type="pres">
      <dgm:prSet presAssocID="{E8908C62-2658-477A-82C9-3C2940B36971}" presName="childNode2tx" presStyleLbl="bgAcc1" presStyleIdx="3" presStyleCnt="6">
        <dgm:presLayoutVars>
          <dgm:bulletEnabled val="1"/>
        </dgm:presLayoutVars>
      </dgm:prSet>
      <dgm:spPr/>
    </dgm:pt>
    <dgm:pt modelId="{E3E38971-BB39-49F8-83FB-512D2EF5742A}" type="pres">
      <dgm:prSet presAssocID="{E8908C62-2658-477A-82C9-3C2940B36971}" presName="parentNode2" presStyleLbl="node1" presStyleIdx="3" presStyleCnt="6" custScaleX="444515" custScaleY="2470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B4208C-D4F1-4691-80BF-7017B8AF773A}" type="pres">
      <dgm:prSet presAssocID="{E8908C62-2658-477A-82C9-3C2940B36971}" presName="connSite2" presStyleCnt="0"/>
      <dgm:spPr/>
    </dgm:pt>
    <dgm:pt modelId="{3257BCAB-579F-4BB5-BD04-A7D5471CEDF2}" type="pres">
      <dgm:prSet presAssocID="{3A292CBC-CA95-4E77-B290-5DC25A6B1FF1}" presName="Name18" presStyleLbl="sibTrans2D1" presStyleIdx="3" presStyleCnt="5"/>
      <dgm:spPr/>
      <dgm:t>
        <a:bodyPr/>
        <a:lstStyle/>
        <a:p>
          <a:endParaRPr lang="es-MX"/>
        </a:p>
      </dgm:t>
    </dgm:pt>
    <dgm:pt modelId="{A301FE92-1A2E-467C-98EB-BC73C74BD7F3}" type="pres">
      <dgm:prSet presAssocID="{1F2C5730-5A98-4604-A388-5A557A324D7F}" presName="composite1" presStyleCnt="0"/>
      <dgm:spPr/>
    </dgm:pt>
    <dgm:pt modelId="{E6CEDB73-C4C4-4FA3-81BC-8FD197B9A932}" type="pres">
      <dgm:prSet presAssocID="{1F2C5730-5A98-4604-A388-5A557A324D7F}" presName="dummyNode1" presStyleLbl="node1" presStyleIdx="3" presStyleCnt="6"/>
      <dgm:spPr/>
    </dgm:pt>
    <dgm:pt modelId="{3EC73B93-E6E5-4A8E-93AF-890B4FBCDD7F}" type="pres">
      <dgm:prSet presAssocID="{1F2C5730-5A98-4604-A388-5A557A324D7F}" presName="childNode1" presStyleLbl="bgAcc1" presStyleIdx="4" presStyleCnt="6" custScaleX="347814" custScaleY="31317" custLinFactNeighborY="-6321">
        <dgm:presLayoutVars>
          <dgm:bulletEnabled val="1"/>
        </dgm:presLayoutVars>
      </dgm:prSet>
      <dgm:spPr/>
    </dgm:pt>
    <dgm:pt modelId="{3AFC2E20-4B9B-4D02-95CA-3873BD6C2D79}" type="pres">
      <dgm:prSet presAssocID="{1F2C5730-5A98-4604-A388-5A557A324D7F}" presName="childNode1tx" presStyleLbl="bgAcc1" presStyleIdx="4" presStyleCnt="6">
        <dgm:presLayoutVars>
          <dgm:bulletEnabled val="1"/>
        </dgm:presLayoutVars>
      </dgm:prSet>
      <dgm:spPr/>
    </dgm:pt>
    <dgm:pt modelId="{4836E5BA-239D-485B-A7B4-5C010F8C45CC}" type="pres">
      <dgm:prSet presAssocID="{1F2C5730-5A98-4604-A388-5A557A324D7F}" presName="parentNode1" presStyleLbl="node1" presStyleIdx="4" presStyleCnt="6" custScaleX="444515" custScaleY="24706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8C7EA08-26F8-4367-9D8C-1C1C3DEA91F6}" type="pres">
      <dgm:prSet presAssocID="{1F2C5730-5A98-4604-A388-5A557A324D7F}" presName="connSite1" presStyleCnt="0"/>
      <dgm:spPr/>
    </dgm:pt>
    <dgm:pt modelId="{14659A60-3EF3-4E29-A131-CA4FBC364D02}" type="pres">
      <dgm:prSet presAssocID="{761230C5-6519-482C-A06C-E880C6A18C6D}" presName="Name9" presStyleLbl="sibTrans2D1" presStyleIdx="4" presStyleCnt="5"/>
      <dgm:spPr/>
      <dgm:t>
        <a:bodyPr/>
        <a:lstStyle/>
        <a:p>
          <a:endParaRPr lang="es-MX"/>
        </a:p>
      </dgm:t>
    </dgm:pt>
    <dgm:pt modelId="{B8A5B520-FAE0-4B47-BF59-A8CD1D10CD1A}" type="pres">
      <dgm:prSet presAssocID="{87AE22AB-A9FB-4103-8549-FF8D1429A4B3}" presName="composite2" presStyleCnt="0"/>
      <dgm:spPr/>
    </dgm:pt>
    <dgm:pt modelId="{B21D39B3-F5DB-4014-B29E-C3FB26EE6662}" type="pres">
      <dgm:prSet presAssocID="{87AE22AB-A9FB-4103-8549-FF8D1429A4B3}" presName="dummyNode2" presStyleLbl="node1" presStyleIdx="4" presStyleCnt="6"/>
      <dgm:spPr/>
    </dgm:pt>
    <dgm:pt modelId="{C3CCF7BB-BB40-4833-B6BF-BE6EDCB18936}" type="pres">
      <dgm:prSet presAssocID="{87AE22AB-A9FB-4103-8549-FF8D1429A4B3}" presName="childNode2" presStyleLbl="bgAcc1" presStyleIdx="5" presStyleCnt="6" custScaleX="347814" custScaleY="31317">
        <dgm:presLayoutVars>
          <dgm:bulletEnabled val="1"/>
        </dgm:presLayoutVars>
      </dgm:prSet>
      <dgm:spPr/>
    </dgm:pt>
    <dgm:pt modelId="{9FBDFEAD-C8B1-4FA3-B12C-5C0F58F0F186}" type="pres">
      <dgm:prSet presAssocID="{87AE22AB-A9FB-4103-8549-FF8D1429A4B3}" presName="childNode2tx" presStyleLbl="bgAcc1" presStyleIdx="5" presStyleCnt="6">
        <dgm:presLayoutVars>
          <dgm:bulletEnabled val="1"/>
        </dgm:presLayoutVars>
      </dgm:prSet>
      <dgm:spPr/>
    </dgm:pt>
    <dgm:pt modelId="{AC7B4CAF-2661-457C-B0B1-F4D34B0D66ED}" type="pres">
      <dgm:prSet presAssocID="{87AE22AB-A9FB-4103-8549-FF8D1429A4B3}" presName="parentNode2" presStyleLbl="node1" presStyleIdx="5" presStyleCnt="6" custScaleX="444515" custScaleY="24706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FC67AA3-CFA6-4A5F-BF66-A35CCEE8F359}" type="pres">
      <dgm:prSet presAssocID="{87AE22AB-A9FB-4103-8549-FF8D1429A4B3}" presName="connSite2" presStyleCnt="0"/>
      <dgm:spPr/>
    </dgm:pt>
  </dgm:ptLst>
  <dgm:cxnLst>
    <dgm:cxn modelId="{4EEA1D5C-FC60-429B-BBCE-346BE9505F19}" type="presOf" srcId="{9119E22E-6D85-4713-8255-F4629C61EC11}" destId="{C547E8CE-99D9-4A59-A391-2F7EE9E7EDC6}" srcOrd="0" destOrd="0" presId="urn:microsoft.com/office/officeart/2005/8/layout/hProcess4"/>
    <dgm:cxn modelId="{1AAD92DC-26F3-4344-999B-BDD0942B008F}" type="presOf" srcId="{1F2C5730-5A98-4604-A388-5A557A324D7F}" destId="{4836E5BA-239D-485B-A7B4-5C010F8C45CC}" srcOrd="0" destOrd="0" presId="urn:microsoft.com/office/officeart/2005/8/layout/hProcess4"/>
    <dgm:cxn modelId="{AD46FE8B-6489-47FF-9DC2-7426231B5969}" type="presOf" srcId="{87AE22AB-A9FB-4103-8549-FF8D1429A4B3}" destId="{AC7B4CAF-2661-457C-B0B1-F4D34B0D66ED}" srcOrd="0" destOrd="0" presId="urn:microsoft.com/office/officeart/2005/8/layout/hProcess4"/>
    <dgm:cxn modelId="{966DBA35-EDD9-43B1-8832-F9B806E11A8B}" type="presOf" srcId="{0B60F370-1E2F-44FD-8D8C-085AB52BFA30}" destId="{1D10D5A6-4158-4846-B8C6-25FD82C75CA4}" srcOrd="0" destOrd="0" presId="urn:microsoft.com/office/officeart/2005/8/layout/hProcess4"/>
    <dgm:cxn modelId="{636A5BF5-AA7E-4AC7-A827-3EA3828AEF37}" type="presOf" srcId="{7FA1740A-60E3-4B58-A0D1-1B3A4037F83B}" destId="{1E22C57E-74C4-4276-B78E-54996C4718F6}" srcOrd="0" destOrd="0" presId="urn:microsoft.com/office/officeart/2005/8/layout/hProcess4"/>
    <dgm:cxn modelId="{24A0C37F-AAC0-443F-BC08-CA5EDFF4CA80}" type="presOf" srcId="{E8908C62-2658-477A-82C9-3C2940B36971}" destId="{E3E38971-BB39-49F8-83FB-512D2EF5742A}" srcOrd="0" destOrd="0" presId="urn:microsoft.com/office/officeart/2005/8/layout/hProcess4"/>
    <dgm:cxn modelId="{826DB8B8-9208-4335-954E-FEF83EFBFF5D}" type="presOf" srcId="{617A8424-795C-47EA-82F2-B967D2BD7F28}" destId="{00CE8D0B-BAFE-43F3-B98D-EED43F2170B7}" srcOrd="0" destOrd="0" presId="urn:microsoft.com/office/officeart/2005/8/layout/hProcess4"/>
    <dgm:cxn modelId="{57E2E8BA-F039-4655-A579-3D1FB1B477F2}" type="presOf" srcId="{60843F1B-3E74-488E-A660-6F6EF04DA997}" destId="{D7F4B960-F48F-40C2-9E33-92AD6AE39FA2}" srcOrd="0" destOrd="0" presId="urn:microsoft.com/office/officeart/2005/8/layout/hProcess4"/>
    <dgm:cxn modelId="{850AE428-122A-46CC-A232-B10B413F95E7}" srcId="{501AB5C8-F2E2-4EF0-865D-E96D0050C02F}" destId="{87AE22AB-A9FB-4103-8549-FF8D1429A4B3}" srcOrd="5" destOrd="0" parTransId="{6FEE555E-E768-465C-8885-38E2B258EF65}" sibTransId="{2D1DA5F3-964C-426A-843F-2DF240BE7EE5}"/>
    <dgm:cxn modelId="{37FD51DE-3A8E-49C7-B24C-3FFCCC31B392}" srcId="{501AB5C8-F2E2-4EF0-865D-E96D0050C02F}" destId="{1F2C5730-5A98-4604-A388-5A557A324D7F}" srcOrd="4" destOrd="0" parTransId="{14E96F1C-8E4F-4A3D-9949-B2B661AA9A67}" sibTransId="{761230C5-6519-482C-A06C-E880C6A18C6D}"/>
    <dgm:cxn modelId="{3310AEA4-50D8-4F14-A7FB-F08B043F6B60}" type="presOf" srcId="{B335F50B-4014-4026-92A2-3CB27EAC7775}" destId="{F96DDDB0-DD2A-492E-BFC4-0EF8C437468C}" srcOrd="0" destOrd="0" presId="urn:microsoft.com/office/officeart/2005/8/layout/hProcess4"/>
    <dgm:cxn modelId="{955AB9E3-D68D-4CAC-B4B8-5156A3487221}" type="presOf" srcId="{761230C5-6519-482C-A06C-E880C6A18C6D}" destId="{14659A60-3EF3-4E29-A131-CA4FBC364D02}" srcOrd="0" destOrd="0" presId="urn:microsoft.com/office/officeart/2005/8/layout/hProcess4"/>
    <dgm:cxn modelId="{DAE13351-5186-458F-BDC2-3C73C88C0333}" type="presOf" srcId="{501AB5C8-F2E2-4EF0-865D-E96D0050C02F}" destId="{26915ABF-3A65-4A2C-A8A2-E44FFC3F92E2}" srcOrd="0" destOrd="0" presId="urn:microsoft.com/office/officeart/2005/8/layout/hProcess4"/>
    <dgm:cxn modelId="{0E5861E9-084F-44FA-83A6-02B27BB298B2}" srcId="{501AB5C8-F2E2-4EF0-865D-E96D0050C02F}" destId="{7FA1740A-60E3-4B58-A0D1-1B3A4037F83B}" srcOrd="0" destOrd="0" parTransId="{5DF5FEFF-17BC-4B30-971B-F2EA645D5D00}" sibTransId="{617A8424-795C-47EA-82F2-B967D2BD7F28}"/>
    <dgm:cxn modelId="{5D02A8B1-E112-4F2F-966A-DD5107184F81}" srcId="{501AB5C8-F2E2-4EF0-865D-E96D0050C02F}" destId="{E8908C62-2658-477A-82C9-3C2940B36971}" srcOrd="3" destOrd="0" parTransId="{8B0DB740-8FFF-46C7-A900-E0650881C730}" sibTransId="{3A292CBC-CA95-4E77-B290-5DC25A6B1FF1}"/>
    <dgm:cxn modelId="{5451AAF9-B477-4324-B8AD-781D65ACF600}" srcId="{501AB5C8-F2E2-4EF0-865D-E96D0050C02F}" destId="{B335F50B-4014-4026-92A2-3CB27EAC7775}" srcOrd="2" destOrd="0" parTransId="{90689EB8-8197-4CFC-B6FC-04AABB22B3B0}" sibTransId="{60843F1B-3E74-488E-A660-6F6EF04DA997}"/>
    <dgm:cxn modelId="{DAB9C146-B3D5-4234-A256-4F835CF26CA4}" srcId="{501AB5C8-F2E2-4EF0-865D-E96D0050C02F}" destId="{0B60F370-1E2F-44FD-8D8C-085AB52BFA30}" srcOrd="1" destOrd="0" parTransId="{885A7E51-272A-4AFB-9FB6-4E55703D7ACE}" sibTransId="{9119E22E-6D85-4713-8255-F4629C61EC11}"/>
    <dgm:cxn modelId="{BBEAA96F-71C1-40A3-A893-FB69A89BC7AA}" type="presOf" srcId="{3A292CBC-CA95-4E77-B290-5DC25A6B1FF1}" destId="{3257BCAB-579F-4BB5-BD04-A7D5471CEDF2}" srcOrd="0" destOrd="0" presId="urn:microsoft.com/office/officeart/2005/8/layout/hProcess4"/>
    <dgm:cxn modelId="{54BD03CB-0B94-4187-8E3B-9808E8A9D464}" type="presParOf" srcId="{26915ABF-3A65-4A2C-A8A2-E44FFC3F92E2}" destId="{DB1322AE-380F-43CA-8408-E8C45D2FE9D4}" srcOrd="0" destOrd="0" presId="urn:microsoft.com/office/officeart/2005/8/layout/hProcess4"/>
    <dgm:cxn modelId="{9A0D1748-9DF3-46F7-BA0B-AC4D1470806B}" type="presParOf" srcId="{26915ABF-3A65-4A2C-A8A2-E44FFC3F92E2}" destId="{894ECC8E-5551-443A-9700-3B4AFF88CA99}" srcOrd="1" destOrd="0" presId="urn:microsoft.com/office/officeart/2005/8/layout/hProcess4"/>
    <dgm:cxn modelId="{952C58CB-22B1-4916-9E03-A0EAA4020276}" type="presParOf" srcId="{26915ABF-3A65-4A2C-A8A2-E44FFC3F92E2}" destId="{10AB3946-5FFA-4461-8DB5-7F0400771AA3}" srcOrd="2" destOrd="0" presId="urn:microsoft.com/office/officeart/2005/8/layout/hProcess4"/>
    <dgm:cxn modelId="{91CA609A-C723-49A2-898E-F776223D3C4B}" type="presParOf" srcId="{10AB3946-5FFA-4461-8DB5-7F0400771AA3}" destId="{07913D1A-FDD4-41C7-A087-46AE436D8CE3}" srcOrd="0" destOrd="0" presId="urn:microsoft.com/office/officeart/2005/8/layout/hProcess4"/>
    <dgm:cxn modelId="{5B879C9F-A448-49DD-8F0C-F49BA3F820FF}" type="presParOf" srcId="{07913D1A-FDD4-41C7-A087-46AE436D8CE3}" destId="{845927D4-F04F-47F1-A1A0-002738CC5314}" srcOrd="0" destOrd="0" presId="urn:microsoft.com/office/officeart/2005/8/layout/hProcess4"/>
    <dgm:cxn modelId="{FFA61506-CBE1-4112-95C9-D30B5C3C98E6}" type="presParOf" srcId="{07913D1A-FDD4-41C7-A087-46AE436D8CE3}" destId="{A0735931-9B11-4A07-A006-E9D4B839A7B7}" srcOrd="1" destOrd="0" presId="urn:microsoft.com/office/officeart/2005/8/layout/hProcess4"/>
    <dgm:cxn modelId="{CF19ADDE-02D0-4C1B-A130-531E0D0177EF}" type="presParOf" srcId="{07913D1A-FDD4-41C7-A087-46AE436D8CE3}" destId="{C11D7C8B-1508-4E76-8A69-DE7160894128}" srcOrd="2" destOrd="0" presId="urn:microsoft.com/office/officeart/2005/8/layout/hProcess4"/>
    <dgm:cxn modelId="{865B4348-CBA6-4C2E-A206-89747E133786}" type="presParOf" srcId="{07913D1A-FDD4-41C7-A087-46AE436D8CE3}" destId="{1E22C57E-74C4-4276-B78E-54996C4718F6}" srcOrd="3" destOrd="0" presId="urn:microsoft.com/office/officeart/2005/8/layout/hProcess4"/>
    <dgm:cxn modelId="{BA6563DF-C037-4B6E-8155-717B1F8D443B}" type="presParOf" srcId="{07913D1A-FDD4-41C7-A087-46AE436D8CE3}" destId="{E7181518-C051-4DCC-BAE1-EFCBAAB6D201}" srcOrd="4" destOrd="0" presId="urn:microsoft.com/office/officeart/2005/8/layout/hProcess4"/>
    <dgm:cxn modelId="{22C6487B-0524-4021-9AFC-A74968BCDAA0}" type="presParOf" srcId="{10AB3946-5FFA-4461-8DB5-7F0400771AA3}" destId="{00CE8D0B-BAFE-43F3-B98D-EED43F2170B7}" srcOrd="1" destOrd="0" presId="urn:microsoft.com/office/officeart/2005/8/layout/hProcess4"/>
    <dgm:cxn modelId="{9754A614-AC9D-412F-982A-9ECC12825ED5}" type="presParOf" srcId="{10AB3946-5FFA-4461-8DB5-7F0400771AA3}" destId="{0C852429-15B9-4DEB-8C2B-FCEE0ACD2894}" srcOrd="2" destOrd="0" presId="urn:microsoft.com/office/officeart/2005/8/layout/hProcess4"/>
    <dgm:cxn modelId="{E2940BD7-135D-4BEE-9B1A-A352C9D4BD61}" type="presParOf" srcId="{0C852429-15B9-4DEB-8C2B-FCEE0ACD2894}" destId="{48525BDB-37DC-4D31-AD28-25D6AB60BCF0}" srcOrd="0" destOrd="0" presId="urn:microsoft.com/office/officeart/2005/8/layout/hProcess4"/>
    <dgm:cxn modelId="{F0C9A5A0-B054-4AE0-963E-0C376BC2A9F2}" type="presParOf" srcId="{0C852429-15B9-4DEB-8C2B-FCEE0ACD2894}" destId="{0DAEADB6-E8CC-4EB3-946D-97B233BFA886}" srcOrd="1" destOrd="0" presId="urn:microsoft.com/office/officeart/2005/8/layout/hProcess4"/>
    <dgm:cxn modelId="{03CEE67E-AF72-482D-82E8-F6755F9387AB}" type="presParOf" srcId="{0C852429-15B9-4DEB-8C2B-FCEE0ACD2894}" destId="{BFE44644-7F58-471D-80AE-AAB99BACEED6}" srcOrd="2" destOrd="0" presId="urn:microsoft.com/office/officeart/2005/8/layout/hProcess4"/>
    <dgm:cxn modelId="{E7EC06F5-66ED-4CF1-9A47-8273FDBA9B90}" type="presParOf" srcId="{0C852429-15B9-4DEB-8C2B-FCEE0ACD2894}" destId="{1D10D5A6-4158-4846-B8C6-25FD82C75CA4}" srcOrd="3" destOrd="0" presId="urn:microsoft.com/office/officeart/2005/8/layout/hProcess4"/>
    <dgm:cxn modelId="{FE8A1BD7-839D-4B01-96F5-DDE6C971FEA4}" type="presParOf" srcId="{0C852429-15B9-4DEB-8C2B-FCEE0ACD2894}" destId="{250C473D-1B23-4D92-A1BF-753CF8200683}" srcOrd="4" destOrd="0" presId="urn:microsoft.com/office/officeart/2005/8/layout/hProcess4"/>
    <dgm:cxn modelId="{24254A82-B8F2-4A6F-8008-66E1CEE682FA}" type="presParOf" srcId="{10AB3946-5FFA-4461-8DB5-7F0400771AA3}" destId="{C547E8CE-99D9-4A59-A391-2F7EE9E7EDC6}" srcOrd="3" destOrd="0" presId="urn:microsoft.com/office/officeart/2005/8/layout/hProcess4"/>
    <dgm:cxn modelId="{32F1323C-D435-4BE5-951A-A8527B2D3F4F}" type="presParOf" srcId="{10AB3946-5FFA-4461-8DB5-7F0400771AA3}" destId="{C6F416C0-754A-413E-B6C7-7B33B482E6ED}" srcOrd="4" destOrd="0" presId="urn:microsoft.com/office/officeart/2005/8/layout/hProcess4"/>
    <dgm:cxn modelId="{3D87A497-4525-4951-B54E-DAF253B2E02C}" type="presParOf" srcId="{C6F416C0-754A-413E-B6C7-7B33B482E6ED}" destId="{BEFB427A-AD7F-444E-9DBA-506A620A22A1}" srcOrd="0" destOrd="0" presId="urn:microsoft.com/office/officeart/2005/8/layout/hProcess4"/>
    <dgm:cxn modelId="{95C0D136-533C-4F44-85F0-D547D113382F}" type="presParOf" srcId="{C6F416C0-754A-413E-B6C7-7B33B482E6ED}" destId="{5EA8D25E-306E-42C8-8122-60AA5803070D}" srcOrd="1" destOrd="0" presId="urn:microsoft.com/office/officeart/2005/8/layout/hProcess4"/>
    <dgm:cxn modelId="{1E10AC86-75DA-4BE1-BA3A-6220BF7766AD}" type="presParOf" srcId="{C6F416C0-754A-413E-B6C7-7B33B482E6ED}" destId="{2AE09446-E608-428D-9211-E940CC64A25F}" srcOrd="2" destOrd="0" presId="urn:microsoft.com/office/officeart/2005/8/layout/hProcess4"/>
    <dgm:cxn modelId="{C0620ECF-6ADA-44C6-94FD-AE9C3084E063}" type="presParOf" srcId="{C6F416C0-754A-413E-B6C7-7B33B482E6ED}" destId="{F96DDDB0-DD2A-492E-BFC4-0EF8C437468C}" srcOrd="3" destOrd="0" presId="urn:microsoft.com/office/officeart/2005/8/layout/hProcess4"/>
    <dgm:cxn modelId="{4CDCC79F-B3FC-45DD-B1E0-A20E80C042A8}" type="presParOf" srcId="{C6F416C0-754A-413E-B6C7-7B33B482E6ED}" destId="{678F3EDA-01E6-4F9D-9BCF-13E33B8E7AC8}" srcOrd="4" destOrd="0" presId="urn:microsoft.com/office/officeart/2005/8/layout/hProcess4"/>
    <dgm:cxn modelId="{22359E22-3EF6-4769-A4EB-11C4AFA5991C}" type="presParOf" srcId="{10AB3946-5FFA-4461-8DB5-7F0400771AA3}" destId="{D7F4B960-F48F-40C2-9E33-92AD6AE39FA2}" srcOrd="5" destOrd="0" presId="urn:microsoft.com/office/officeart/2005/8/layout/hProcess4"/>
    <dgm:cxn modelId="{94202CD6-0086-4A8A-BB1E-3AC4E8A1EB3E}" type="presParOf" srcId="{10AB3946-5FFA-4461-8DB5-7F0400771AA3}" destId="{270B4FD9-9243-4A25-BCBA-B50812965742}" srcOrd="6" destOrd="0" presId="urn:microsoft.com/office/officeart/2005/8/layout/hProcess4"/>
    <dgm:cxn modelId="{C702B152-1D25-491B-867A-4766D42C4202}" type="presParOf" srcId="{270B4FD9-9243-4A25-BCBA-B50812965742}" destId="{8F0BEB35-64AC-4D34-872E-B52BDB88A140}" srcOrd="0" destOrd="0" presId="urn:microsoft.com/office/officeart/2005/8/layout/hProcess4"/>
    <dgm:cxn modelId="{DB78EEA7-CA7E-4E88-A4B8-567B43271A13}" type="presParOf" srcId="{270B4FD9-9243-4A25-BCBA-B50812965742}" destId="{A3F30652-C605-4E25-800D-55BAF4462775}" srcOrd="1" destOrd="0" presId="urn:microsoft.com/office/officeart/2005/8/layout/hProcess4"/>
    <dgm:cxn modelId="{95D9A59B-B8D1-4ABB-A6CD-5C645C332410}" type="presParOf" srcId="{270B4FD9-9243-4A25-BCBA-B50812965742}" destId="{499BCD38-FC0F-4A23-9651-B2E0261821B0}" srcOrd="2" destOrd="0" presId="urn:microsoft.com/office/officeart/2005/8/layout/hProcess4"/>
    <dgm:cxn modelId="{BB5DBCDA-DC1A-4C94-B2B8-E6AD5182EE7A}" type="presParOf" srcId="{270B4FD9-9243-4A25-BCBA-B50812965742}" destId="{E3E38971-BB39-49F8-83FB-512D2EF5742A}" srcOrd="3" destOrd="0" presId="urn:microsoft.com/office/officeart/2005/8/layout/hProcess4"/>
    <dgm:cxn modelId="{1EBD3AB5-442F-4627-9751-19EB59F214FE}" type="presParOf" srcId="{270B4FD9-9243-4A25-BCBA-B50812965742}" destId="{00B4208C-D4F1-4691-80BF-7017B8AF773A}" srcOrd="4" destOrd="0" presId="urn:microsoft.com/office/officeart/2005/8/layout/hProcess4"/>
    <dgm:cxn modelId="{9F2F33A2-AAA5-4DA5-A9F5-39331CABC098}" type="presParOf" srcId="{10AB3946-5FFA-4461-8DB5-7F0400771AA3}" destId="{3257BCAB-579F-4BB5-BD04-A7D5471CEDF2}" srcOrd="7" destOrd="0" presId="urn:microsoft.com/office/officeart/2005/8/layout/hProcess4"/>
    <dgm:cxn modelId="{4660B46A-6089-46F4-8022-38CD76C88024}" type="presParOf" srcId="{10AB3946-5FFA-4461-8DB5-7F0400771AA3}" destId="{A301FE92-1A2E-467C-98EB-BC73C74BD7F3}" srcOrd="8" destOrd="0" presId="urn:microsoft.com/office/officeart/2005/8/layout/hProcess4"/>
    <dgm:cxn modelId="{5DAE74A9-5CBB-434B-AAB3-96658AA7672D}" type="presParOf" srcId="{A301FE92-1A2E-467C-98EB-BC73C74BD7F3}" destId="{E6CEDB73-C4C4-4FA3-81BC-8FD197B9A932}" srcOrd="0" destOrd="0" presId="urn:microsoft.com/office/officeart/2005/8/layout/hProcess4"/>
    <dgm:cxn modelId="{8F6D18CD-D954-471C-AC91-A1B51BA5748C}" type="presParOf" srcId="{A301FE92-1A2E-467C-98EB-BC73C74BD7F3}" destId="{3EC73B93-E6E5-4A8E-93AF-890B4FBCDD7F}" srcOrd="1" destOrd="0" presId="urn:microsoft.com/office/officeart/2005/8/layout/hProcess4"/>
    <dgm:cxn modelId="{5EEE0146-F091-4445-8588-45BB8DBE8081}" type="presParOf" srcId="{A301FE92-1A2E-467C-98EB-BC73C74BD7F3}" destId="{3AFC2E20-4B9B-4D02-95CA-3873BD6C2D79}" srcOrd="2" destOrd="0" presId="urn:microsoft.com/office/officeart/2005/8/layout/hProcess4"/>
    <dgm:cxn modelId="{DD0614D2-EBD1-42A4-A817-78B623FA0E1F}" type="presParOf" srcId="{A301FE92-1A2E-467C-98EB-BC73C74BD7F3}" destId="{4836E5BA-239D-485B-A7B4-5C010F8C45CC}" srcOrd="3" destOrd="0" presId="urn:microsoft.com/office/officeart/2005/8/layout/hProcess4"/>
    <dgm:cxn modelId="{7964550F-10AF-410B-9800-86E01F46DBD9}" type="presParOf" srcId="{A301FE92-1A2E-467C-98EB-BC73C74BD7F3}" destId="{98C7EA08-26F8-4367-9D8C-1C1C3DEA91F6}" srcOrd="4" destOrd="0" presId="urn:microsoft.com/office/officeart/2005/8/layout/hProcess4"/>
    <dgm:cxn modelId="{8B7490A6-F9E2-4C82-81EA-BCF404993754}" type="presParOf" srcId="{10AB3946-5FFA-4461-8DB5-7F0400771AA3}" destId="{14659A60-3EF3-4E29-A131-CA4FBC364D02}" srcOrd="9" destOrd="0" presId="urn:microsoft.com/office/officeart/2005/8/layout/hProcess4"/>
    <dgm:cxn modelId="{73291A47-EB7B-4BF2-A371-B05217A716A3}" type="presParOf" srcId="{10AB3946-5FFA-4461-8DB5-7F0400771AA3}" destId="{B8A5B520-FAE0-4B47-BF59-A8CD1D10CD1A}" srcOrd="10" destOrd="0" presId="urn:microsoft.com/office/officeart/2005/8/layout/hProcess4"/>
    <dgm:cxn modelId="{72040B10-7171-483D-A09C-F4C75C918F10}" type="presParOf" srcId="{B8A5B520-FAE0-4B47-BF59-A8CD1D10CD1A}" destId="{B21D39B3-F5DB-4014-B29E-C3FB26EE6662}" srcOrd="0" destOrd="0" presId="urn:microsoft.com/office/officeart/2005/8/layout/hProcess4"/>
    <dgm:cxn modelId="{3CC661CE-BA88-4F37-9F11-E14D274211CF}" type="presParOf" srcId="{B8A5B520-FAE0-4B47-BF59-A8CD1D10CD1A}" destId="{C3CCF7BB-BB40-4833-B6BF-BE6EDCB18936}" srcOrd="1" destOrd="0" presId="urn:microsoft.com/office/officeart/2005/8/layout/hProcess4"/>
    <dgm:cxn modelId="{EB8C4EC5-6040-4FF3-8C2C-E574091D4B7A}" type="presParOf" srcId="{B8A5B520-FAE0-4B47-BF59-A8CD1D10CD1A}" destId="{9FBDFEAD-C8B1-4FA3-B12C-5C0F58F0F186}" srcOrd="2" destOrd="0" presId="urn:microsoft.com/office/officeart/2005/8/layout/hProcess4"/>
    <dgm:cxn modelId="{485DA3D5-2FA2-42DA-8672-E49E2F3FC936}" type="presParOf" srcId="{B8A5B520-FAE0-4B47-BF59-A8CD1D10CD1A}" destId="{AC7B4CAF-2661-457C-B0B1-F4D34B0D66ED}" srcOrd="3" destOrd="0" presId="urn:microsoft.com/office/officeart/2005/8/layout/hProcess4"/>
    <dgm:cxn modelId="{78B2649E-5366-489D-A1B7-40B62E8AB719}" type="presParOf" srcId="{B8A5B520-FAE0-4B47-BF59-A8CD1D10CD1A}" destId="{4FC67AA3-CFA6-4A5F-BF66-A35CCEE8F35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AC949D2-37AE-4215-B93E-8F791D5E214B}" type="doc">
      <dgm:prSet loTypeId="urn:microsoft.com/office/officeart/2005/8/layout/hProcess7#4" loCatId="process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832B4C5-8179-45F7-8C95-43E4CB5A1EEA}">
      <dgm:prSet phldrT="[Texto]" custT="1"/>
      <dgm:spPr/>
      <dgm:t>
        <a:bodyPr/>
        <a:lstStyle/>
        <a:p>
          <a:r>
            <a:rPr lang="es-MX" sz="1200" b="1" dirty="0" smtClean="0"/>
            <a:t> </a:t>
          </a:r>
          <a:endParaRPr lang="en-US" sz="1200" b="1" dirty="0"/>
        </a:p>
      </dgm:t>
    </dgm:pt>
    <dgm:pt modelId="{27F9D703-3EFA-4111-A5BF-464067E58E07}" type="parTrans" cxnId="{1C5B8274-9E16-49D8-8648-BE987967B86F}">
      <dgm:prSet/>
      <dgm:spPr/>
      <dgm:t>
        <a:bodyPr/>
        <a:lstStyle/>
        <a:p>
          <a:endParaRPr lang="en-US" sz="1200" b="1"/>
        </a:p>
      </dgm:t>
    </dgm:pt>
    <dgm:pt modelId="{C478D99A-29A6-4FC2-A328-634315D3C769}" type="sibTrans" cxnId="{1C5B8274-9E16-49D8-8648-BE987967B86F}">
      <dgm:prSet/>
      <dgm:spPr/>
      <dgm:t>
        <a:bodyPr/>
        <a:lstStyle/>
        <a:p>
          <a:endParaRPr lang="en-US" sz="1200" b="1"/>
        </a:p>
      </dgm:t>
    </dgm:pt>
    <dgm:pt modelId="{93CD2ADD-9469-4911-BFA1-F1D6F29D4FF3}">
      <dgm:prSet phldrT="[Texto]" custT="1"/>
      <dgm:spPr/>
      <dgm:t>
        <a:bodyPr/>
        <a:lstStyle/>
        <a:p>
          <a:r>
            <a:rPr lang="es-MX" sz="1400" b="1" dirty="0" smtClean="0"/>
            <a:t>Ahorro y eficiencia del gasto</a:t>
          </a:r>
          <a:endParaRPr lang="en-US" sz="1400" b="1" dirty="0"/>
        </a:p>
      </dgm:t>
    </dgm:pt>
    <dgm:pt modelId="{4DE95ACF-6AD7-49EE-8E9E-BC97B961F197}" type="parTrans" cxnId="{EFC374DA-BA9B-4A77-BA63-B98C40FF4AB4}">
      <dgm:prSet/>
      <dgm:spPr/>
      <dgm:t>
        <a:bodyPr/>
        <a:lstStyle/>
        <a:p>
          <a:endParaRPr lang="en-US" sz="1200" b="1"/>
        </a:p>
      </dgm:t>
    </dgm:pt>
    <dgm:pt modelId="{B0A271BE-C8D4-47F7-9851-9B394C3E69CA}" type="sibTrans" cxnId="{EFC374DA-BA9B-4A77-BA63-B98C40FF4AB4}">
      <dgm:prSet/>
      <dgm:spPr/>
      <dgm:t>
        <a:bodyPr/>
        <a:lstStyle/>
        <a:p>
          <a:endParaRPr lang="en-US" sz="1200" b="1"/>
        </a:p>
      </dgm:t>
    </dgm:pt>
    <dgm:pt modelId="{578CF297-40C5-4C43-89B2-1FE38EA82B56}">
      <dgm:prSet phldrT="[Texto]" custT="1"/>
      <dgm:spPr/>
      <dgm:t>
        <a:bodyPr/>
        <a:lstStyle/>
        <a:p>
          <a:r>
            <a:rPr lang="es-MX" sz="1400" b="1" dirty="0" smtClean="0"/>
            <a:t> </a:t>
          </a:r>
          <a:endParaRPr lang="en-US" sz="1400" b="1" dirty="0"/>
        </a:p>
      </dgm:t>
    </dgm:pt>
    <dgm:pt modelId="{D7E1F0F8-055C-44F5-812D-2B1DBC9B88AC}" type="parTrans" cxnId="{F5ACAFE8-2F9B-4610-925B-A20CF4097F49}">
      <dgm:prSet/>
      <dgm:spPr/>
      <dgm:t>
        <a:bodyPr/>
        <a:lstStyle/>
        <a:p>
          <a:endParaRPr lang="en-US" sz="1200" b="1"/>
        </a:p>
      </dgm:t>
    </dgm:pt>
    <dgm:pt modelId="{C62F573C-2701-46C6-AF87-9B9F9B2EE2D8}" type="sibTrans" cxnId="{F5ACAFE8-2F9B-4610-925B-A20CF4097F49}">
      <dgm:prSet/>
      <dgm:spPr/>
      <dgm:t>
        <a:bodyPr/>
        <a:lstStyle/>
        <a:p>
          <a:endParaRPr lang="en-US" sz="1200" b="1"/>
        </a:p>
      </dgm:t>
    </dgm:pt>
    <dgm:pt modelId="{8AA2D409-103E-4E0C-BF4B-2FD976A11964}">
      <dgm:prSet phldrT="[Texto]" custT="1"/>
      <dgm:spPr/>
      <dgm:t>
        <a:bodyPr/>
        <a:lstStyle/>
        <a:p>
          <a:r>
            <a:rPr lang="es-MX" sz="1400" b="1" dirty="0" err="1" smtClean="0"/>
            <a:t>Transparen-cia</a:t>
          </a:r>
          <a:r>
            <a:rPr lang="es-MX" sz="1400" b="1" dirty="0" smtClean="0"/>
            <a:t> y rendición de cuentas</a:t>
          </a:r>
        </a:p>
      </dgm:t>
    </dgm:pt>
    <dgm:pt modelId="{581C7FF8-61B3-442E-AB27-1C3A97A07970}" type="parTrans" cxnId="{180F18DC-F904-4A14-AEF3-5F98EE70E3DA}">
      <dgm:prSet/>
      <dgm:spPr/>
      <dgm:t>
        <a:bodyPr/>
        <a:lstStyle/>
        <a:p>
          <a:endParaRPr lang="en-US" sz="1200" b="1"/>
        </a:p>
      </dgm:t>
    </dgm:pt>
    <dgm:pt modelId="{F6D519EA-D675-4A22-A067-5BF444E5919E}" type="sibTrans" cxnId="{180F18DC-F904-4A14-AEF3-5F98EE70E3DA}">
      <dgm:prSet/>
      <dgm:spPr/>
      <dgm:t>
        <a:bodyPr/>
        <a:lstStyle/>
        <a:p>
          <a:endParaRPr lang="en-US" sz="1200" b="1"/>
        </a:p>
      </dgm:t>
    </dgm:pt>
    <dgm:pt modelId="{14839506-029B-48EB-8899-46EFDFC160B0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MX" sz="1400" b="1" dirty="0" smtClean="0"/>
            <a:t>Calidad del </a:t>
          </a:r>
          <a:r>
            <a:rPr lang="es-MX" sz="1400" b="1" dirty="0" err="1" smtClean="0"/>
            <a:t>abasteci</a:t>
          </a:r>
          <a:r>
            <a:rPr lang="es-MX" sz="1400" b="1" dirty="0" smtClean="0"/>
            <a:t>-miento</a:t>
          </a:r>
          <a:endParaRPr lang="en-US" sz="1400" b="1" dirty="0"/>
        </a:p>
      </dgm:t>
    </dgm:pt>
    <dgm:pt modelId="{53276384-9000-4768-A37F-F1852B0B1A21}" type="parTrans" cxnId="{8DA3E4DF-3780-4D33-B944-E200EC4BACDB}">
      <dgm:prSet/>
      <dgm:spPr/>
      <dgm:t>
        <a:bodyPr/>
        <a:lstStyle/>
        <a:p>
          <a:endParaRPr lang="en-US" sz="1200" b="1"/>
        </a:p>
      </dgm:t>
    </dgm:pt>
    <dgm:pt modelId="{32427F48-7A5D-412D-BAF7-545E97332755}" type="sibTrans" cxnId="{8DA3E4DF-3780-4D33-B944-E200EC4BACDB}">
      <dgm:prSet/>
      <dgm:spPr/>
      <dgm:t>
        <a:bodyPr/>
        <a:lstStyle/>
        <a:p>
          <a:endParaRPr lang="en-US" sz="1200" b="1"/>
        </a:p>
      </dgm:t>
    </dgm:pt>
    <dgm:pt modelId="{B96979E3-651D-44AA-9170-DA21989670CD}">
      <dgm:prSet phldrT="[Texto]" custT="1"/>
      <dgm:spPr/>
      <dgm:t>
        <a:bodyPr/>
        <a:lstStyle/>
        <a:p>
          <a:r>
            <a:rPr lang="es-MX" sz="1400" b="1" dirty="0" smtClean="0"/>
            <a:t>Uso de medios electrónicos</a:t>
          </a:r>
        </a:p>
      </dgm:t>
    </dgm:pt>
    <dgm:pt modelId="{751AB419-09DF-41C1-A840-865F726C356C}" type="parTrans" cxnId="{21CCD10F-919C-4331-B591-E5705C577415}">
      <dgm:prSet/>
      <dgm:spPr/>
      <dgm:t>
        <a:bodyPr/>
        <a:lstStyle/>
        <a:p>
          <a:endParaRPr lang="en-US" sz="1200" b="1"/>
        </a:p>
      </dgm:t>
    </dgm:pt>
    <dgm:pt modelId="{3728BD74-067C-4774-926D-CB43749D06CD}" type="sibTrans" cxnId="{21CCD10F-919C-4331-B591-E5705C577415}">
      <dgm:prSet/>
      <dgm:spPr/>
      <dgm:t>
        <a:bodyPr/>
        <a:lstStyle/>
        <a:p>
          <a:endParaRPr lang="en-US" sz="1200" b="1"/>
        </a:p>
      </dgm:t>
    </dgm:pt>
    <dgm:pt modelId="{96D145D2-C40D-471B-80D6-D2689F462137}">
      <dgm:prSet phldrT="[Texto]" custT="1"/>
      <dgm:spPr/>
      <dgm:t>
        <a:bodyPr/>
        <a:lstStyle/>
        <a:p>
          <a:endParaRPr lang="es-MX" sz="1800" b="1" dirty="0" smtClean="0"/>
        </a:p>
      </dgm:t>
    </dgm:pt>
    <dgm:pt modelId="{59094929-5B67-4E48-AED8-2AC912D751C4}" type="parTrans" cxnId="{9C8A6F45-AE03-4F95-8D2A-C58AB0729C9A}">
      <dgm:prSet/>
      <dgm:spPr/>
      <dgm:t>
        <a:bodyPr/>
        <a:lstStyle/>
        <a:p>
          <a:endParaRPr lang="en-US" sz="1200" b="1"/>
        </a:p>
      </dgm:t>
    </dgm:pt>
    <dgm:pt modelId="{3D01954D-2FFA-446A-B331-B35410FA50AB}" type="sibTrans" cxnId="{9C8A6F45-AE03-4F95-8D2A-C58AB0729C9A}">
      <dgm:prSet/>
      <dgm:spPr/>
      <dgm:t>
        <a:bodyPr/>
        <a:lstStyle/>
        <a:p>
          <a:endParaRPr lang="en-US" sz="1200" b="1"/>
        </a:p>
      </dgm:t>
    </dgm:pt>
    <dgm:pt modelId="{C1144C9C-05C3-44C6-8A9A-2BB05D1132E3}">
      <dgm:prSet phldrT="[Texto]" custT="1"/>
      <dgm:spPr/>
      <dgm:t>
        <a:bodyPr/>
        <a:lstStyle/>
        <a:p>
          <a:r>
            <a:rPr lang="es-MX" sz="1400" b="1" dirty="0" smtClean="0"/>
            <a:t>Estrategias</a:t>
          </a:r>
          <a:endParaRPr lang="es-MX" sz="1200" b="1" dirty="0" smtClean="0"/>
        </a:p>
        <a:p>
          <a:r>
            <a:rPr lang="es-MX" sz="1400" b="1" dirty="0" smtClean="0"/>
            <a:t>de desarrollo</a:t>
          </a:r>
        </a:p>
      </dgm:t>
    </dgm:pt>
    <dgm:pt modelId="{1C7B20E4-B233-4BDC-964B-80BFB0698CAB}" type="parTrans" cxnId="{AE7C33BF-6DCD-413D-B686-EF928026B962}">
      <dgm:prSet/>
      <dgm:spPr/>
      <dgm:t>
        <a:bodyPr/>
        <a:lstStyle/>
        <a:p>
          <a:endParaRPr lang="en-US" sz="1200" b="1"/>
        </a:p>
      </dgm:t>
    </dgm:pt>
    <dgm:pt modelId="{980077C4-3E4D-4792-8B06-4DCD7BCD5C8F}" type="sibTrans" cxnId="{AE7C33BF-6DCD-413D-B686-EF928026B962}">
      <dgm:prSet/>
      <dgm:spPr/>
      <dgm:t>
        <a:bodyPr/>
        <a:lstStyle/>
        <a:p>
          <a:endParaRPr lang="en-US" sz="1200" b="1"/>
        </a:p>
      </dgm:t>
    </dgm:pt>
    <dgm:pt modelId="{0D5DFDDA-5BF1-45D2-BF4E-CEBE93B3B8DD}">
      <dgm:prSet phldrT="[Texto]" custT="1"/>
      <dgm:spPr/>
      <dgm:t>
        <a:bodyPr/>
        <a:lstStyle/>
        <a:p>
          <a:endParaRPr lang="es-MX" sz="1200" b="1" dirty="0" smtClean="0"/>
        </a:p>
      </dgm:t>
    </dgm:pt>
    <dgm:pt modelId="{08C9D09B-BB9C-48E5-98BD-C91FD35863C7}" type="parTrans" cxnId="{899DCFA0-06F1-4BE7-A56D-CFA63D103946}">
      <dgm:prSet/>
      <dgm:spPr/>
      <dgm:t>
        <a:bodyPr/>
        <a:lstStyle/>
        <a:p>
          <a:endParaRPr lang="en-US" sz="1200" b="1"/>
        </a:p>
      </dgm:t>
    </dgm:pt>
    <dgm:pt modelId="{6AE64510-6B66-48D8-A81D-E76D68012478}" type="sibTrans" cxnId="{899DCFA0-06F1-4BE7-A56D-CFA63D103946}">
      <dgm:prSet/>
      <dgm:spPr/>
      <dgm:t>
        <a:bodyPr/>
        <a:lstStyle/>
        <a:p>
          <a:endParaRPr lang="en-US" sz="1200" b="1"/>
        </a:p>
      </dgm:t>
    </dgm:pt>
    <dgm:pt modelId="{0F8D875A-8834-4474-9AA4-9C4B0343143E}">
      <dgm:prSet phldrT="[Texto]" custT="1"/>
      <dgm:spPr/>
      <dgm:t>
        <a:bodyPr/>
        <a:lstStyle/>
        <a:p>
          <a:r>
            <a:rPr lang="es-MX" sz="1400" b="1" dirty="0" smtClean="0"/>
            <a:t>Fomentar competencia</a:t>
          </a:r>
        </a:p>
      </dgm:t>
    </dgm:pt>
    <dgm:pt modelId="{A347AE9A-B89E-40D9-AC6E-43F1FF3BE532}" type="parTrans" cxnId="{74890C5E-3C1E-4BC0-85AF-A6EFE415E8B2}">
      <dgm:prSet/>
      <dgm:spPr/>
      <dgm:t>
        <a:bodyPr/>
        <a:lstStyle/>
        <a:p>
          <a:endParaRPr lang="en-US" sz="1200" b="1"/>
        </a:p>
      </dgm:t>
    </dgm:pt>
    <dgm:pt modelId="{91C1E6FD-1710-428A-B7DE-0EE8B46FE4B8}" type="sibTrans" cxnId="{74890C5E-3C1E-4BC0-85AF-A6EFE415E8B2}">
      <dgm:prSet/>
      <dgm:spPr/>
      <dgm:t>
        <a:bodyPr/>
        <a:lstStyle/>
        <a:p>
          <a:endParaRPr lang="en-US" sz="1200" b="1"/>
        </a:p>
      </dgm:t>
    </dgm:pt>
    <dgm:pt modelId="{FB08E1F1-B118-4443-BE00-C4C8DC97645B}">
      <dgm:prSet phldrT="[Texto]" custT="1"/>
      <dgm:spPr/>
      <dgm:t>
        <a:bodyPr/>
        <a:lstStyle/>
        <a:p>
          <a:endParaRPr lang="es-MX" sz="1200" b="1" dirty="0" smtClean="0"/>
        </a:p>
      </dgm:t>
    </dgm:pt>
    <dgm:pt modelId="{28C21273-0639-4FB9-87D1-695E1AD79A5A}" type="parTrans" cxnId="{04D791A1-B66D-47CF-B41C-F0B4307288D8}">
      <dgm:prSet/>
      <dgm:spPr/>
      <dgm:t>
        <a:bodyPr/>
        <a:lstStyle/>
        <a:p>
          <a:endParaRPr lang="en-US" sz="1200" b="1"/>
        </a:p>
      </dgm:t>
    </dgm:pt>
    <dgm:pt modelId="{7B2A2EBD-5E97-4FB8-84E2-2BA735BA5965}" type="sibTrans" cxnId="{04D791A1-B66D-47CF-B41C-F0B4307288D8}">
      <dgm:prSet/>
      <dgm:spPr/>
      <dgm:t>
        <a:bodyPr/>
        <a:lstStyle/>
        <a:p>
          <a:endParaRPr lang="en-US" sz="1200" b="1"/>
        </a:p>
      </dgm:t>
    </dgm:pt>
    <dgm:pt modelId="{564EF964-5A74-4B05-9DF4-BC6C55D6A3FC}">
      <dgm:prSet phldrT="[Texto]" custT="1"/>
      <dgm:spPr/>
      <dgm:t>
        <a:bodyPr/>
        <a:lstStyle/>
        <a:p>
          <a:endParaRPr lang="es-MX" sz="1200" b="1" dirty="0" smtClean="0"/>
        </a:p>
      </dgm:t>
    </dgm:pt>
    <dgm:pt modelId="{471233D1-20F0-4BFC-9BB7-64DA5D8367BE}" type="parTrans" cxnId="{53906FBD-8262-4B76-9EC1-4909FA799FCA}">
      <dgm:prSet/>
      <dgm:spPr/>
      <dgm:t>
        <a:bodyPr/>
        <a:lstStyle/>
        <a:p>
          <a:endParaRPr lang="en-US" sz="1200" b="1"/>
        </a:p>
      </dgm:t>
    </dgm:pt>
    <dgm:pt modelId="{0E0C8A9A-6988-4908-9C95-0A415797CB74}" type="sibTrans" cxnId="{53906FBD-8262-4B76-9EC1-4909FA799FCA}">
      <dgm:prSet/>
      <dgm:spPr/>
      <dgm:t>
        <a:bodyPr/>
        <a:lstStyle/>
        <a:p>
          <a:endParaRPr lang="en-US" sz="1200" b="1"/>
        </a:p>
      </dgm:t>
    </dgm:pt>
    <dgm:pt modelId="{C9BA5823-EFB9-427D-BB45-B08359E9F056}" type="pres">
      <dgm:prSet presAssocID="{9AC949D2-37AE-4215-B93E-8F791D5E21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AA94DEE-AA4E-4BAF-BB5F-31E479A1FA1D}" type="pres">
      <dgm:prSet presAssocID="{E832B4C5-8179-45F7-8C95-43E4CB5A1EEA}" presName="compositeNode" presStyleCnt="0">
        <dgm:presLayoutVars>
          <dgm:bulletEnabled val="1"/>
        </dgm:presLayoutVars>
      </dgm:prSet>
      <dgm:spPr/>
    </dgm:pt>
    <dgm:pt modelId="{8B45BB63-7D4D-4631-8AB0-74283365DA36}" type="pres">
      <dgm:prSet presAssocID="{E832B4C5-8179-45F7-8C95-43E4CB5A1EEA}" presName="bgRect" presStyleLbl="node1" presStyleIdx="0" presStyleCnt="6"/>
      <dgm:spPr/>
      <dgm:t>
        <a:bodyPr/>
        <a:lstStyle/>
        <a:p>
          <a:endParaRPr lang="es-MX"/>
        </a:p>
      </dgm:t>
    </dgm:pt>
    <dgm:pt modelId="{2A9A35A3-C36F-41AE-999B-7ADA5E60D3C0}" type="pres">
      <dgm:prSet presAssocID="{E832B4C5-8179-45F7-8C95-43E4CB5A1EEA}" presName="parentNode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D29D255-F950-4959-9809-12BBC5F39E2C}" type="pres">
      <dgm:prSet presAssocID="{E832B4C5-8179-45F7-8C95-43E4CB5A1EEA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C95341E-20B9-493F-9D3D-4ED83B1D4DCD}" type="pres">
      <dgm:prSet presAssocID="{C478D99A-29A6-4FC2-A328-634315D3C769}" presName="hSp" presStyleCnt="0"/>
      <dgm:spPr/>
    </dgm:pt>
    <dgm:pt modelId="{A4C55D79-1BF7-4CFA-A8FC-B99315057C2D}" type="pres">
      <dgm:prSet presAssocID="{C478D99A-29A6-4FC2-A328-634315D3C769}" presName="vProcSp" presStyleCnt="0"/>
      <dgm:spPr/>
    </dgm:pt>
    <dgm:pt modelId="{E4A7FC9D-91F3-4CEA-A363-92C16D2C38EF}" type="pres">
      <dgm:prSet presAssocID="{C478D99A-29A6-4FC2-A328-634315D3C769}" presName="vSp1" presStyleCnt="0"/>
      <dgm:spPr/>
    </dgm:pt>
    <dgm:pt modelId="{737AC19C-2D3B-4DAD-86E8-F9E77F31C55B}" type="pres">
      <dgm:prSet presAssocID="{C478D99A-29A6-4FC2-A328-634315D3C769}" presName="simulatedConn" presStyleLbl="solidFgAcc1" presStyleIdx="0" presStyleCnt="5"/>
      <dgm:spPr/>
    </dgm:pt>
    <dgm:pt modelId="{943EBAD5-A0A3-40FD-B734-B29BA2767A39}" type="pres">
      <dgm:prSet presAssocID="{C478D99A-29A6-4FC2-A328-634315D3C769}" presName="vSp2" presStyleCnt="0"/>
      <dgm:spPr/>
    </dgm:pt>
    <dgm:pt modelId="{66ACF977-D45F-46A9-B83F-8075675E8BCA}" type="pres">
      <dgm:prSet presAssocID="{C478D99A-29A6-4FC2-A328-634315D3C769}" presName="sibTrans" presStyleCnt="0"/>
      <dgm:spPr/>
    </dgm:pt>
    <dgm:pt modelId="{CB925513-5218-47B3-BD4A-23B4A9758657}" type="pres">
      <dgm:prSet presAssocID="{578CF297-40C5-4C43-89B2-1FE38EA82B56}" presName="compositeNode" presStyleCnt="0">
        <dgm:presLayoutVars>
          <dgm:bulletEnabled val="1"/>
        </dgm:presLayoutVars>
      </dgm:prSet>
      <dgm:spPr/>
    </dgm:pt>
    <dgm:pt modelId="{3CBB5EDB-1B00-44CE-9827-AF24C7E47428}" type="pres">
      <dgm:prSet presAssocID="{578CF297-40C5-4C43-89B2-1FE38EA82B56}" presName="bgRect" presStyleLbl="node1" presStyleIdx="1" presStyleCnt="6"/>
      <dgm:spPr/>
      <dgm:t>
        <a:bodyPr/>
        <a:lstStyle/>
        <a:p>
          <a:endParaRPr lang="es-MX"/>
        </a:p>
      </dgm:t>
    </dgm:pt>
    <dgm:pt modelId="{3943003D-B55B-49EF-8103-B2BC75E95AFF}" type="pres">
      <dgm:prSet presAssocID="{578CF297-40C5-4C43-89B2-1FE38EA82B56}" presName="parentNode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98EE814-D7ED-486C-B1F6-06872FBEC68F}" type="pres">
      <dgm:prSet presAssocID="{578CF297-40C5-4C43-89B2-1FE38EA82B56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1A3F871-E03D-43F1-8358-10C0498A621A}" type="pres">
      <dgm:prSet presAssocID="{C62F573C-2701-46C6-AF87-9B9F9B2EE2D8}" presName="hSp" presStyleCnt="0"/>
      <dgm:spPr/>
    </dgm:pt>
    <dgm:pt modelId="{BE335A99-F725-4E62-ACFB-136D4BF5BCB0}" type="pres">
      <dgm:prSet presAssocID="{C62F573C-2701-46C6-AF87-9B9F9B2EE2D8}" presName="vProcSp" presStyleCnt="0"/>
      <dgm:spPr/>
    </dgm:pt>
    <dgm:pt modelId="{98C9D58F-E07E-4AB6-B7DE-0D6369ADD63E}" type="pres">
      <dgm:prSet presAssocID="{C62F573C-2701-46C6-AF87-9B9F9B2EE2D8}" presName="vSp1" presStyleCnt="0"/>
      <dgm:spPr/>
    </dgm:pt>
    <dgm:pt modelId="{627E269C-8EF0-4AC0-B2A3-1B6B35F76AE2}" type="pres">
      <dgm:prSet presAssocID="{C62F573C-2701-46C6-AF87-9B9F9B2EE2D8}" presName="simulatedConn" presStyleLbl="solidFgAcc1" presStyleIdx="1" presStyleCnt="5"/>
      <dgm:spPr/>
    </dgm:pt>
    <dgm:pt modelId="{39D32D00-5961-4B27-989B-99B7FF20140E}" type="pres">
      <dgm:prSet presAssocID="{C62F573C-2701-46C6-AF87-9B9F9B2EE2D8}" presName="vSp2" presStyleCnt="0"/>
      <dgm:spPr/>
    </dgm:pt>
    <dgm:pt modelId="{1EE8D6BC-470F-4CB9-9EF4-8408A307E8CA}" type="pres">
      <dgm:prSet presAssocID="{C62F573C-2701-46C6-AF87-9B9F9B2EE2D8}" presName="sibTrans" presStyleCnt="0"/>
      <dgm:spPr/>
    </dgm:pt>
    <dgm:pt modelId="{A75E3E65-79CD-4E86-8C49-4A8C122D05C9}" type="pres">
      <dgm:prSet presAssocID="{564EF964-5A74-4B05-9DF4-BC6C55D6A3FC}" presName="compositeNode" presStyleCnt="0">
        <dgm:presLayoutVars>
          <dgm:bulletEnabled val="1"/>
        </dgm:presLayoutVars>
      </dgm:prSet>
      <dgm:spPr/>
    </dgm:pt>
    <dgm:pt modelId="{3D485586-6137-438D-8C90-76412D6F2B25}" type="pres">
      <dgm:prSet presAssocID="{564EF964-5A74-4B05-9DF4-BC6C55D6A3FC}" presName="bgRect" presStyleLbl="node1" presStyleIdx="2" presStyleCnt="6"/>
      <dgm:spPr/>
      <dgm:t>
        <a:bodyPr/>
        <a:lstStyle/>
        <a:p>
          <a:endParaRPr lang="es-MX"/>
        </a:p>
      </dgm:t>
    </dgm:pt>
    <dgm:pt modelId="{AEDB2786-2F15-4487-84FF-5620CF79B876}" type="pres">
      <dgm:prSet presAssocID="{564EF964-5A74-4B05-9DF4-BC6C55D6A3FC}" presName="parentNode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A1FF2E5-A70F-4E10-98AE-A8D1B0FE7C01}" type="pres">
      <dgm:prSet presAssocID="{564EF964-5A74-4B05-9DF4-BC6C55D6A3FC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8894686-721E-4F72-9B63-21B571B6726A}" type="pres">
      <dgm:prSet presAssocID="{0E0C8A9A-6988-4908-9C95-0A415797CB74}" presName="hSp" presStyleCnt="0"/>
      <dgm:spPr/>
    </dgm:pt>
    <dgm:pt modelId="{D05D88B1-3CC9-4EDB-9839-A31268D03DAC}" type="pres">
      <dgm:prSet presAssocID="{0E0C8A9A-6988-4908-9C95-0A415797CB74}" presName="vProcSp" presStyleCnt="0"/>
      <dgm:spPr/>
    </dgm:pt>
    <dgm:pt modelId="{995804C0-DE01-42FB-BA3F-149F1CB231B0}" type="pres">
      <dgm:prSet presAssocID="{0E0C8A9A-6988-4908-9C95-0A415797CB74}" presName="vSp1" presStyleCnt="0"/>
      <dgm:spPr/>
    </dgm:pt>
    <dgm:pt modelId="{70AD6F6F-472E-4EFF-9607-B3380AF6F02F}" type="pres">
      <dgm:prSet presAssocID="{0E0C8A9A-6988-4908-9C95-0A415797CB74}" presName="simulatedConn" presStyleLbl="solidFgAcc1" presStyleIdx="2" presStyleCnt="5"/>
      <dgm:spPr/>
    </dgm:pt>
    <dgm:pt modelId="{0F8D2DB3-539B-4D0A-BE73-8AFE24326A51}" type="pres">
      <dgm:prSet presAssocID="{0E0C8A9A-6988-4908-9C95-0A415797CB74}" presName="vSp2" presStyleCnt="0"/>
      <dgm:spPr/>
    </dgm:pt>
    <dgm:pt modelId="{DB832299-4568-4A67-A2A6-18D8A9D760F8}" type="pres">
      <dgm:prSet presAssocID="{0E0C8A9A-6988-4908-9C95-0A415797CB74}" presName="sibTrans" presStyleCnt="0"/>
      <dgm:spPr/>
    </dgm:pt>
    <dgm:pt modelId="{55507715-F9D8-4EB0-B27D-992A3D2FE484}" type="pres">
      <dgm:prSet presAssocID="{96D145D2-C40D-471B-80D6-D2689F462137}" presName="compositeNode" presStyleCnt="0">
        <dgm:presLayoutVars>
          <dgm:bulletEnabled val="1"/>
        </dgm:presLayoutVars>
      </dgm:prSet>
      <dgm:spPr/>
    </dgm:pt>
    <dgm:pt modelId="{C34B53CF-3A31-483A-8F0E-EA5C00CFB8AD}" type="pres">
      <dgm:prSet presAssocID="{96D145D2-C40D-471B-80D6-D2689F462137}" presName="bgRect" presStyleLbl="node1" presStyleIdx="3" presStyleCnt="6"/>
      <dgm:spPr/>
      <dgm:t>
        <a:bodyPr/>
        <a:lstStyle/>
        <a:p>
          <a:endParaRPr lang="es-MX"/>
        </a:p>
      </dgm:t>
    </dgm:pt>
    <dgm:pt modelId="{71B28391-CF0C-450F-B808-E99ED6C7C210}" type="pres">
      <dgm:prSet presAssocID="{96D145D2-C40D-471B-80D6-D2689F462137}" presName="parentNode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888F51-1D53-4BBB-99E7-EC7E3A4B57DC}" type="pres">
      <dgm:prSet presAssocID="{96D145D2-C40D-471B-80D6-D2689F462137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581CB4-B517-4F56-853F-37C190C196D2}" type="pres">
      <dgm:prSet presAssocID="{3D01954D-2FFA-446A-B331-B35410FA50AB}" presName="hSp" presStyleCnt="0"/>
      <dgm:spPr/>
    </dgm:pt>
    <dgm:pt modelId="{8123F5B0-3C63-45C2-8DE6-804A32B766B1}" type="pres">
      <dgm:prSet presAssocID="{3D01954D-2FFA-446A-B331-B35410FA50AB}" presName="vProcSp" presStyleCnt="0"/>
      <dgm:spPr/>
    </dgm:pt>
    <dgm:pt modelId="{CC7924A1-5B24-4653-A006-05FBA1BAE9CD}" type="pres">
      <dgm:prSet presAssocID="{3D01954D-2FFA-446A-B331-B35410FA50AB}" presName="vSp1" presStyleCnt="0"/>
      <dgm:spPr/>
    </dgm:pt>
    <dgm:pt modelId="{09802D25-8B61-46D9-9B96-3637CB90C3B3}" type="pres">
      <dgm:prSet presAssocID="{3D01954D-2FFA-446A-B331-B35410FA50AB}" presName="simulatedConn" presStyleLbl="solidFgAcc1" presStyleIdx="3" presStyleCnt="5"/>
      <dgm:spPr/>
    </dgm:pt>
    <dgm:pt modelId="{FA064BBF-E7C3-4FE8-B7FF-2BA8AB57982F}" type="pres">
      <dgm:prSet presAssocID="{3D01954D-2FFA-446A-B331-B35410FA50AB}" presName="vSp2" presStyleCnt="0"/>
      <dgm:spPr/>
    </dgm:pt>
    <dgm:pt modelId="{F1CC5822-ECCF-46BA-A7F6-A796194F1CA4}" type="pres">
      <dgm:prSet presAssocID="{3D01954D-2FFA-446A-B331-B35410FA50AB}" presName="sibTrans" presStyleCnt="0"/>
      <dgm:spPr/>
    </dgm:pt>
    <dgm:pt modelId="{763C9BD8-8DF5-4891-8CB4-6C88CF5475D8}" type="pres">
      <dgm:prSet presAssocID="{0D5DFDDA-5BF1-45D2-BF4E-CEBE93B3B8DD}" presName="compositeNode" presStyleCnt="0">
        <dgm:presLayoutVars>
          <dgm:bulletEnabled val="1"/>
        </dgm:presLayoutVars>
      </dgm:prSet>
      <dgm:spPr/>
    </dgm:pt>
    <dgm:pt modelId="{9B3D947B-DE1E-4A97-A1B1-F4395455D580}" type="pres">
      <dgm:prSet presAssocID="{0D5DFDDA-5BF1-45D2-BF4E-CEBE93B3B8DD}" presName="bgRect" presStyleLbl="node1" presStyleIdx="4" presStyleCnt="6"/>
      <dgm:spPr/>
      <dgm:t>
        <a:bodyPr/>
        <a:lstStyle/>
        <a:p>
          <a:endParaRPr lang="es-MX"/>
        </a:p>
      </dgm:t>
    </dgm:pt>
    <dgm:pt modelId="{692614B5-3F37-4911-9579-4E35B431451B}" type="pres">
      <dgm:prSet presAssocID="{0D5DFDDA-5BF1-45D2-BF4E-CEBE93B3B8DD}" presName="parentNode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E0AF780-B6EB-4511-8B7A-E3D515F67A8D}" type="pres">
      <dgm:prSet presAssocID="{0D5DFDDA-5BF1-45D2-BF4E-CEBE93B3B8DD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D9CF5F-B6EF-445E-8FFA-268BAAF1AB2B}" type="pres">
      <dgm:prSet presAssocID="{6AE64510-6B66-48D8-A81D-E76D68012478}" presName="hSp" presStyleCnt="0"/>
      <dgm:spPr/>
    </dgm:pt>
    <dgm:pt modelId="{4F30241F-94FD-42F8-926D-5BB6E2BF3210}" type="pres">
      <dgm:prSet presAssocID="{6AE64510-6B66-48D8-A81D-E76D68012478}" presName="vProcSp" presStyleCnt="0"/>
      <dgm:spPr/>
    </dgm:pt>
    <dgm:pt modelId="{825E0A9A-71B3-4915-9129-263F12F0AEA2}" type="pres">
      <dgm:prSet presAssocID="{6AE64510-6B66-48D8-A81D-E76D68012478}" presName="vSp1" presStyleCnt="0"/>
      <dgm:spPr/>
    </dgm:pt>
    <dgm:pt modelId="{001863FF-3884-47AE-9BCB-F99E3FBB7508}" type="pres">
      <dgm:prSet presAssocID="{6AE64510-6B66-48D8-A81D-E76D68012478}" presName="simulatedConn" presStyleLbl="solidFgAcc1" presStyleIdx="4" presStyleCnt="5"/>
      <dgm:spPr/>
    </dgm:pt>
    <dgm:pt modelId="{B322B66C-9167-4DDB-8F56-2448229AB2E8}" type="pres">
      <dgm:prSet presAssocID="{6AE64510-6B66-48D8-A81D-E76D68012478}" presName="vSp2" presStyleCnt="0"/>
      <dgm:spPr/>
    </dgm:pt>
    <dgm:pt modelId="{0233B27F-C1C0-4934-AB0E-A494F60C8C23}" type="pres">
      <dgm:prSet presAssocID="{6AE64510-6B66-48D8-A81D-E76D68012478}" presName="sibTrans" presStyleCnt="0"/>
      <dgm:spPr/>
    </dgm:pt>
    <dgm:pt modelId="{CB6ADFAB-AF41-4D41-9991-306EECDF7A77}" type="pres">
      <dgm:prSet presAssocID="{FB08E1F1-B118-4443-BE00-C4C8DC97645B}" presName="compositeNode" presStyleCnt="0">
        <dgm:presLayoutVars>
          <dgm:bulletEnabled val="1"/>
        </dgm:presLayoutVars>
      </dgm:prSet>
      <dgm:spPr/>
    </dgm:pt>
    <dgm:pt modelId="{407E129D-4B30-4A68-8054-5464E6AAF018}" type="pres">
      <dgm:prSet presAssocID="{FB08E1F1-B118-4443-BE00-C4C8DC97645B}" presName="bgRect" presStyleLbl="node1" presStyleIdx="5" presStyleCnt="6"/>
      <dgm:spPr/>
      <dgm:t>
        <a:bodyPr/>
        <a:lstStyle/>
        <a:p>
          <a:endParaRPr lang="es-MX"/>
        </a:p>
      </dgm:t>
    </dgm:pt>
    <dgm:pt modelId="{4E4A6E86-6A82-47F3-8C48-1559939D1B6A}" type="pres">
      <dgm:prSet presAssocID="{FB08E1F1-B118-4443-BE00-C4C8DC97645B}" presName="parentNode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0DBB3D8-DA91-44FC-BE9B-0B304F8C9C0F}" type="pres">
      <dgm:prSet presAssocID="{FB08E1F1-B118-4443-BE00-C4C8DC97645B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FD5F9A-2797-422E-986E-4745914CD955}" type="presOf" srcId="{8AA2D409-103E-4E0C-BF4B-2FD976A11964}" destId="{4A1FF2E5-A70F-4E10-98AE-A8D1B0FE7C01}" srcOrd="0" destOrd="0" presId="urn:microsoft.com/office/officeart/2005/8/layout/hProcess7#4"/>
    <dgm:cxn modelId="{65F4223E-5B7E-4081-93FF-05F21982B4EA}" type="presOf" srcId="{564EF964-5A74-4B05-9DF4-BC6C55D6A3FC}" destId="{3D485586-6137-438D-8C90-76412D6F2B25}" srcOrd="0" destOrd="0" presId="urn:microsoft.com/office/officeart/2005/8/layout/hProcess7#4"/>
    <dgm:cxn modelId="{5A079D05-A4B3-4D90-9219-D03EDC80962E}" type="presOf" srcId="{B96979E3-651D-44AA-9170-DA21989670CD}" destId="{EF888F51-1D53-4BBB-99E7-EC7E3A4B57DC}" srcOrd="0" destOrd="0" presId="urn:microsoft.com/office/officeart/2005/8/layout/hProcess7#4"/>
    <dgm:cxn modelId="{5E8B679D-A1DC-46D7-A1E4-CA0A01576438}" type="presOf" srcId="{578CF297-40C5-4C43-89B2-1FE38EA82B56}" destId="{3CBB5EDB-1B00-44CE-9827-AF24C7E47428}" srcOrd="0" destOrd="0" presId="urn:microsoft.com/office/officeart/2005/8/layout/hProcess7#4"/>
    <dgm:cxn modelId="{621166A5-8F05-44C5-965F-C0BC220A772E}" type="presOf" srcId="{E832B4C5-8179-45F7-8C95-43E4CB5A1EEA}" destId="{2A9A35A3-C36F-41AE-999B-7ADA5E60D3C0}" srcOrd="1" destOrd="0" presId="urn:microsoft.com/office/officeart/2005/8/layout/hProcess7#4"/>
    <dgm:cxn modelId="{9AEB0F50-F8CD-4538-844D-BA1D81FB81E2}" type="presOf" srcId="{96D145D2-C40D-471B-80D6-D2689F462137}" destId="{C34B53CF-3A31-483A-8F0E-EA5C00CFB8AD}" srcOrd="0" destOrd="0" presId="urn:microsoft.com/office/officeart/2005/8/layout/hProcess7#4"/>
    <dgm:cxn modelId="{F5ACAFE8-2F9B-4610-925B-A20CF4097F49}" srcId="{9AC949D2-37AE-4215-B93E-8F791D5E214B}" destId="{578CF297-40C5-4C43-89B2-1FE38EA82B56}" srcOrd="1" destOrd="0" parTransId="{D7E1F0F8-055C-44F5-812D-2B1DBC9B88AC}" sibTransId="{C62F573C-2701-46C6-AF87-9B9F9B2EE2D8}"/>
    <dgm:cxn modelId="{57A913C8-86E7-45A9-89FF-AE4698DCEB49}" type="presOf" srcId="{96D145D2-C40D-471B-80D6-D2689F462137}" destId="{71B28391-CF0C-450F-B808-E99ED6C7C210}" srcOrd="1" destOrd="0" presId="urn:microsoft.com/office/officeart/2005/8/layout/hProcess7#4"/>
    <dgm:cxn modelId="{811B1B35-CB7B-498E-8B87-4CB84013B1A7}" type="presOf" srcId="{578CF297-40C5-4C43-89B2-1FE38EA82B56}" destId="{3943003D-B55B-49EF-8103-B2BC75E95AFF}" srcOrd="1" destOrd="0" presId="urn:microsoft.com/office/officeart/2005/8/layout/hProcess7#4"/>
    <dgm:cxn modelId="{899DCFA0-06F1-4BE7-A56D-CFA63D103946}" srcId="{9AC949D2-37AE-4215-B93E-8F791D5E214B}" destId="{0D5DFDDA-5BF1-45D2-BF4E-CEBE93B3B8DD}" srcOrd="4" destOrd="0" parTransId="{08C9D09B-BB9C-48E5-98BD-C91FD35863C7}" sibTransId="{6AE64510-6B66-48D8-A81D-E76D68012478}"/>
    <dgm:cxn modelId="{9C8A6F45-AE03-4F95-8D2A-C58AB0729C9A}" srcId="{9AC949D2-37AE-4215-B93E-8F791D5E214B}" destId="{96D145D2-C40D-471B-80D6-D2689F462137}" srcOrd="3" destOrd="0" parTransId="{59094929-5B67-4E48-AED8-2AC912D751C4}" sibTransId="{3D01954D-2FFA-446A-B331-B35410FA50AB}"/>
    <dgm:cxn modelId="{53906FBD-8262-4B76-9EC1-4909FA799FCA}" srcId="{9AC949D2-37AE-4215-B93E-8F791D5E214B}" destId="{564EF964-5A74-4B05-9DF4-BC6C55D6A3FC}" srcOrd="2" destOrd="0" parTransId="{471233D1-20F0-4BFC-9BB7-64DA5D8367BE}" sibTransId="{0E0C8A9A-6988-4908-9C95-0A415797CB74}"/>
    <dgm:cxn modelId="{E53EA23C-7E98-4588-89D9-C05CA14D89AA}" type="presOf" srcId="{14839506-029B-48EB-8899-46EFDFC160B0}" destId="{898EE814-D7ED-486C-B1F6-06872FBEC68F}" srcOrd="0" destOrd="0" presId="urn:microsoft.com/office/officeart/2005/8/layout/hProcess7#4"/>
    <dgm:cxn modelId="{E54D6F8A-AD79-4825-B251-B93E1A4BAAAD}" type="presOf" srcId="{93CD2ADD-9469-4911-BFA1-F1D6F29D4FF3}" destId="{3D29D255-F950-4959-9809-12BBC5F39E2C}" srcOrd="0" destOrd="0" presId="urn:microsoft.com/office/officeart/2005/8/layout/hProcess7#4"/>
    <dgm:cxn modelId="{71AB5B82-072E-4EB2-8A72-C929E6462610}" type="presOf" srcId="{C1144C9C-05C3-44C6-8A9A-2BB05D1132E3}" destId="{EE0AF780-B6EB-4511-8B7A-E3D515F67A8D}" srcOrd="0" destOrd="0" presId="urn:microsoft.com/office/officeart/2005/8/layout/hProcess7#4"/>
    <dgm:cxn modelId="{C3664762-4388-408D-995C-4470B56AD3E5}" type="presOf" srcId="{E832B4C5-8179-45F7-8C95-43E4CB5A1EEA}" destId="{8B45BB63-7D4D-4631-8AB0-74283365DA36}" srcOrd="0" destOrd="0" presId="urn:microsoft.com/office/officeart/2005/8/layout/hProcess7#4"/>
    <dgm:cxn modelId="{04D791A1-B66D-47CF-B41C-F0B4307288D8}" srcId="{9AC949D2-37AE-4215-B93E-8F791D5E214B}" destId="{FB08E1F1-B118-4443-BE00-C4C8DC97645B}" srcOrd="5" destOrd="0" parTransId="{28C21273-0639-4FB9-87D1-695E1AD79A5A}" sibTransId="{7B2A2EBD-5E97-4FB8-84E2-2BA735BA5965}"/>
    <dgm:cxn modelId="{EFC374DA-BA9B-4A77-BA63-B98C40FF4AB4}" srcId="{E832B4C5-8179-45F7-8C95-43E4CB5A1EEA}" destId="{93CD2ADD-9469-4911-BFA1-F1D6F29D4FF3}" srcOrd="0" destOrd="0" parTransId="{4DE95ACF-6AD7-49EE-8E9E-BC97B961F197}" sibTransId="{B0A271BE-C8D4-47F7-9851-9B394C3E69CA}"/>
    <dgm:cxn modelId="{AE7C33BF-6DCD-413D-B686-EF928026B962}" srcId="{0D5DFDDA-5BF1-45D2-BF4E-CEBE93B3B8DD}" destId="{C1144C9C-05C3-44C6-8A9A-2BB05D1132E3}" srcOrd="0" destOrd="0" parTransId="{1C7B20E4-B233-4BDC-964B-80BFB0698CAB}" sibTransId="{980077C4-3E4D-4792-8B06-4DCD7BCD5C8F}"/>
    <dgm:cxn modelId="{180F18DC-F904-4A14-AEF3-5F98EE70E3DA}" srcId="{564EF964-5A74-4B05-9DF4-BC6C55D6A3FC}" destId="{8AA2D409-103E-4E0C-BF4B-2FD976A11964}" srcOrd="0" destOrd="0" parTransId="{581C7FF8-61B3-442E-AB27-1C3A97A07970}" sibTransId="{F6D519EA-D675-4A22-A067-5BF444E5919E}"/>
    <dgm:cxn modelId="{AE0FDD71-A90E-4321-9A1B-5D9FB4C26F7A}" type="presOf" srcId="{FB08E1F1-B118-4443-BE00-C4C8DC97645B}" destId="{4E4A6E86-6A82-47F3-8C48-1559939D1B6A}" srcOrd="1" destOrd="0" presId="urn:microsoft.com/office/officeart/2005/8/layout/hProcess7#4"/>
    <dgm:cxn modelId="{D62CD68C-61AD-4510-A3D0-76D841DFE089}" type="presOf" srcId="{FB08E1F1-B118-4443-BE00-C4C8DC97645B}" destId="{407E129D-4B30-4A68-8054-5464E6AAF018}" srcOrd="0" destOrd="0" presId="urn:microsoft.com/office/officeart/2005/8/layout/hProcess7#4"/>
    <dgm:cxn modelId="{DCDED18B-B666-481A-A374-BA3C3ED0B550}" type="presOf" srcId="{0D5DFDDA-5BF1-45D2-BF4E-CEBE93B3B8DD}" destId="{9B3D947B-DE1E-4A97-A1B1-F4395455D580}" srcOrd="0" destOrd="0" presId="urn:microsoft.com/office/officeart/2005/8/layout/hProcess7#4"/>
    <dgm:cxn modelId="{E42300D0-1758-4F7F-9AF5-82C96EA79F17}" type="presOf" srcId="{9AC949D2-37AE-4215-B93E-8F791D5E214B}" destId="{C9BA5823-EFB9-427D-BB45-B08359E9F056}" srcOrd="0" destOrd="0" presId="urn:microsoft.com/office/officeart/2005/8/layout/hProcess7#4"/>
    <dgm:cxn modelId="{8DA3E4DF-3780-4D33-B944-E200EC4BACDB}" srcId="{578CF297-40C5-4C43-89B2-1FE38EA82B56}" destId="{14839506-029B-48EB-8899-46EFDFC160B0}" srcOrd="0" destOrd="0" parTransId="{53276384-9000-4768-A37F-F1852B0B1A21}" sibTransId="{32427F48-7A5D-412D-BAF7-545E97332755}"/>
    <dgm:cxn modelId="{138FCB5A-B597-41A3-A1C9-D296964997C6}" type="presOf" srcId="{0D5DFDDA-5BF1-45D2-BF4E-CEBE93B3B8DD}" destId="{692614B5-3F37-4911-9579-4E35B431451B}" srcOrd="1" destOrd="0" presId="urn:microsoft.com/office/officeart/2005/8/layout/hProcess7#4"/>
    <dgm:cxn modelId="{1C5B8274-9E16-49D8-8648-BE987967B86F}" srcId="{9AC949D2-37AE-4215-B93E-8F791D5E214B}" destId="{E832B4C5-8179-45F7-8C95-43E4CB5A1EEA}" srcOrd="0" destOrd="0" parTransId="{27F9D703-3EFA-4111-A5BF-464067E58E07}" sibTransId="{C478D99A-29A6-4FC2-A328-634315D3C769}"/>
    <dgm:cxn modelId="{74890C5E-3C1E-4BC0-85AF-A6EFE415E8B2}" srcId="{FB08E1F1-B118-4443-BE00-C4C8DC97645B}" destId="{0F8D875A-8834-4474-9AA4-9C4B0343143E}" srcOrd="0" destOrd="0" parTransId="{A347AE9A-B89E-40D9-AC6E-43F1FF3BE532}" sibTransId="{91C1E6FD-1710-428A-B7DE-0EE8B46FE4B8}"/>
    <dgm:cxn modelId="{370E18DB-F12A-4853-B351-601081174072}" type="presOf" srcId="{0F8D875A-8834-4474-9AA4-9C4B0343143E}" destId="{20DBB3D8-DA91-44FC-BE9B-0B304F8C9C0F}" srcOrd="0" destOrd="0" presId="urn:microsoft.com/office/officeart/2005/8/layout/hProcess7#4"/>
    <dgm:cxn modelId="{21CCD10F-919C-4331-B591-E5705C577415}" srcId="{96D145D2-C40D-471B-80D6-D2689F462137}" destId="{B96979E3-651D-44AA-9170-DA21989670CD}" srcOrd="0" destOrd="0" parTransId="{751AB419-09DF-41C1-A840-865F726C356C}" sibTransId="{3728BD74-067C-4774-926D-CB43749D06CD}"/>
    <dgm:cxn modelId="{BF320790-96C7-4D36-8BA4-5DE462885ABB}" type="presOf" srcId="{564EF964-5A74-4B05-9DF4-BC6C55D6A3FC}" destId="{AEDB2786-2F15-4487-84FF-5620CF79B876}" srcOrd="1" destOrd="0" presId="urn:microsoft.com/office/officeart/2005/8/layout/hProcess7#4"/>
    <dgm:cxn modelId="{413A1EE2-6E97-4CEB-ABAE-967059502D04}" type="presParOf" srcId="{C9BA5823-EFB9-427D-BB45-B08359E9F056}" destId="{DAA94DEE-AA4E-4BAF-BB5F-31E479A1FA1D}" srcOrd="0" destOrd="0" presId="urn:microsoft.com/office/officeart/2005/8/layout/hProcess7#4"/>
    <dgm:cxn modelId="{679E2D41-5B18-450D-A3E7-05D4FF4765B4}" type="presParOf" srcId="{DAA94DEE-AA4E-4BAF-BB5F-31E479A1FA1D}" destId="{8B45BB63-7D4D-4631-8AB0-74283365DA36}" srcOrd="0" destOrd="0" presId="urn:microsoft.com/office/officeart/2005/8/layout/hProcess7#4"/>
    <dgm:cxn modelId="{4FF96BC3-E524-4BD1-9F56-AAB6F69D2281}" type="presParOf" srcId="{DAA94DEE-AA4E-4BAF-BB5F-31E479A1FA1D}" destId="{2A9A35A3-C36F-41AE-999B-7ADA5E60D3C0}" srcOrd="1" destOrd="0" presId="urn:microsoft.com/office/officeart/2005/8/layout/hProcess7#4"/>
    <dgm:cxn modelId="{8734F812-41BA-40E8-95F4-A2BED295980F}" type="presParOf" srcId="{DAA94DEE-AA4E-4BAF-BB5F-31E479A1FA1D}" destId="{3D29D255-F950-4959-9809-12BBC5F39E2C}" srcOrd="2" destOrd="0" presId="urn:microsoft.com/office/officeart/2005/8/layout/hProcess7#4"/>
    <dgm:cxn modelId="{D98C4A0E-A450-412B-9661-C568EFF61878}" type="presParOf" srcId="{C9BA5823-EFB9-427D-BB45-B08359E9F056}" destId="{AC95341E-20B9-493F-9D3D-4ED83B1D4DCD}" srcOrd="1" destOrd="0" presId="urn:microsoft.com/office/officeart/2005/8/layout/hProcess7#4"/>
    <dgm:cxn modelId="{0AAFD04B-243A-4192-90BB-FFBF822D03F2}" type="presParOf" srcId="{C9BA5823-EFB9-427D-BB45-B08359E9F056}" destId="{A4C55D79-1BF7-4CFA-A8FC-B99315057C2D}" srcOrd="2" destOrd="0" presId="urn:microsoft.com/office/officeart/2005/8/layout/hProcess7#4"/>
    <dgm:cxn modelId="{D0BD811D-1FF2-4776-9092-09FB035E0913}" type="presParOf" srcId="{A4C55D79-1BF7-4CFA-A8FC-B99315057C2D}" destId="{E4A7FC9D-91F3-4CEA-A363-92C16D2C38EF}" srcOrd="0" destOrd="0" presId="urn:microsoft.com/office/officeart/2005/8/layout/hProcess7#4"/>
    <dgm:cxn modelId="{C04457AD-DC84-4E9C-98A3-734873AEAB7F}" type="presParOf" srcId="{A4C55D79-1BF7-4CFA-A8FC-B99315057C2D}" destId="{737AC19C-2D3B-4DAD-86E8-F9E77F31C55B}" srcOrd="1" destOrd="0" presId="urn:microsoft.com/office/officeart/2005/8/layout/hProcess7#4"/>
    <dgm:cxn modelId="{BA2F5513-E9BE-4AEA-BCAA-C107914960EF}" type="presParOf" srcId="{A4C55D79-1BF7-4CFA-A8FC-B99315057C2D}" destId="{943EBAD5-A0A3-40FD-B734-B29BA2767A39}" srcOrd="2" destOrd="0" presId="urn:microsoft.com/office/officeart/2005/8/layout/hProcess7#4"/>
    <dgm:cxn modelId="{CF8B95A1-FADB-4F2C-AE42-CE5EA43DD862}" type="presParOf" srcId="{C9BA5823-EFB9-427D-BB45-B08359E9F056}" destId="{66ACF977-D45F-46A9-B83F-8075675E8BCA}" srcOrd="3" destOrd="0" presId="urn:microsoft.com/office/officeart/2005/8/layout/hProcess7#4"/>
    <dgm:cxn modelId="{F6D71F2B-A6E9-4E6E-92DD-381B84B46F99}" type="presParOf" srcId="{C9BA5823-EFB9-427D-BB45-B08359E9F056}" destId="{CB925513-5218-47B3-BD4A-23B4A9758657}" srcOrd="4" destOrd="0" presId="urn:microsoft.com/office/officeart/2005/8/layout/hProcess7#4"/>
    <dgm:cxn modelId="{50E108F8-AA8B-49E4-AB9F-99B878DA6F6D}" type="presParOf" srcId="{CB925513-5218-47B3-BD4A-23B4A9758657}" destId="{3CBB5EDB-1B00-44CE-9827-AF24C7E47428}" srcOrd="0" destOrd="0" presId="urn:microsoft.com/office/officeart/2005/8/layout/hProcess7#4"/>
    <dgm:cxn modelId="{3B520D23-C0B1-45D9-81FE-A5A40EB15C0C}" type="presParOf" srcId="{CB925513-5218-47B3-BD4A-23B4A9758657}" destId="{3943003D-B55B-49EF-8103-B2BC75E95AFF}" srcOrd="1" destOrd="0" presId="urn:microsoft.com/office/officeart/2005/8/layout/hProcess7#4"/>
    <dgm:cxn modelId="{5F17C48C-F5F0-4DE7-9A98-EA943873B144}" type="presParOf" srcId="{CB925513-5218-47B3-BD4A-23B4A9758657}" destId="{898EE814-D7ED-486C-B1F6-06872FBEC68F}" srcOrd="2" destOrd="0" presId="urn:microsoft.com/office/officeart/2005/8/layout/hProcess7#4"/>
    <dgm:cxn modelId="{3D71EE3F-3711-439E-8A36-781B350A184D}" type="presParOf" srcId="{C9BA5823-EFB9-427D-BB45-B08359E9F056}" destId="{11A3F871-E03D-43F1-8358-10C0498A621A}" srcOrd="5" destOrd="0" presId="urn:microsoft.com/office/officeart/2005/8/layout/hProcess7#4"/>
    <dgm:cxn modelId="{443DADF4-7947-46CF-B8B7-07D02F0ADD0E}" type="presParOf" srcId="{C9BA5823-EFB9-427D-BB45-B08359E9F056}" destId="{BE335A99-F725-4E62-ACFB-136D4BF5BCB0}" srcOrd="6" destOrd="0" presId="urn:microsoft.com/office/officeart/2005/8/layout/hProcess7#4"/>
    <dgm:cxn modelId="{D4D2B683-BC19-46FE-893B-0517DA39466F}" type="presParOf" srcId="{BE335A99-F725-4E62-ACFB-136D4BF5BCB0}" destId="{98C9D58F-E07E-4AB6-B7DE-0D6369ADD63E}" srcOrd="0" destOrd="0" presId="urn:microsoft.com/office/officeart/2005/8/layout/hProcess7#4"/>
    <dgm:cxn modelId="{69967541-7809-4C8D-9D6D-7FD667D5BB46}" type="presParOf" srcId="{BE335A99-F725-4E62-ACFB-136D4BF5BCB0}" destId="{627E269C-8EF0-4AC0-B2A3-1B6B35F76AE2}" srcOrd="1" destOrd="0" presId="urn:microsoft.com/office/officeart/2005/8/layout/hProcess7#4"/>
    <dgm:cxn modelId="{984B2D48-F3B5-475C-974F-38306C01AACF}" type="presParOf" srcId="{BE335A99-F725-4E62-ACFB-136D4BF5BCB0}" destId="{39D32D00-5961-4B27-989B-99B7FF20140E}" srcOrd="2" destOrd="0" presId="urn:microsoft.com/office/officeart/2005/8/layout/hProcess7#4"/>
    <dgm:cxn modelId="{AED3C7CD-2DDD-4AF4-A3EC-BD2B5C716A10}" type="presParOf" srcId="{C9BA5823-EFB9-427D-BB45-B08359E9F056}" destId="{1EE8D6BC-470F-4CB9-9EF4-8408A307E8CA}" srcOrd="7" destOrd="0" presId="urn:microsoft.com/office/officeart/2005/8/layout/hProcess7#4"/>
    <dgm:cxn modelId="{CA853477-43C7-4705-9059-CD6893FD5899}" type="presParOf" srcId="{C9BA5823-EFB9-427D-BB45-B08359E9F056}" destId="{A75E3E65-79CD-4E86-8C49-4A8C122D05C9}" srcOrd="8" destOrd="0" presId="urn:microsoft.com/office/officeart/2005/8/layout/hProcess7#4"/>
    <dgm:cxn modelId="{EF4BADB0-FDE9-4C56-844F-752215BD77F4}" type="presParOf" srcId="{A75E3E65-79CD-4E86-8C49-4A8C122D05C9}" destId="{3D485586-6137-438D-8C90-76412D6F2B25}" srcOrd="0" destOrd="0" presId="urn:microsoft.com/office/officeart/2005/8/layout/hProcess7#4"/>
    <dgm:cxn modelId="{1BCD96AE-6833-4C55-9901-69E70E317A3F}" type="presParOf" srcId="{A75E3E65-79CD-4E86-8C49-4A8C122D05C9}" destId="{AEDB2786-2F15-4487-84FF-5620CF79B876}" srcOrd="1" destOrd="0" presId="urn:microsoft.com/office/officeart/2005/8/layout/hProcess7#4"/>
    <dgm:cxn modelId="{E367F38A-0278-439F-B599-A8C735494A83}" type="presParOf" srcId="{A75E3E65-79CD-4E86-8C49-4A8C122D05C9}" destId="{4A1FF2E5-A70F-4E10-98AE-A8D1B0FE7C01}" srcOrd="2" destOrd="0" presId="urn:microsoft.com/office/officeart/2005/8/layout/hProcess7#4"/>
    <dgm:cxn modelId="{31D37C3F-47FB-496A-9F6A-79F4427AD642}" type="presParOf" srcId="{C9BA5823-EFB9-427D-BB45-B08359E9F056}" destId="{58894686-721E-4F72-9B63-21B571B6726A}" srcOrd="9" destOrd="0" presId="urn:microsoft.com/office/officeart/2005/8/layout/hProcess7#4"/>
    <dgm:cxn modelId="{9A729D5B-EE75-45FA-821A-4305D2599AAD}" type="presParOf" srcId="{C9BA5823-EFB9-427D-BB45-B08359E9F056}" destId="{D05D88B1-3CC9-4EDB-9839-A31268D03DAC}" srcOrd="10" destOrd="0" presId="urn:microsoft.com/office/officeart/2005/8/layout/hProcess7#4"/>
    <dgm:cxn modelId="{9E478D01-0DFE-41BA-84D2-A097C3025EE7}" type="presParOf" srcId="{D05D88B1-3CC9-4EDB-9839-A31268D03DAC}" destId="{995804C0-DE01-42FB-BA3F-149F1CB231B0}" srcOrd="0" destOrd="0" presId="urn:microsoft.com/office/officeart/2005/8/layout/hProcess7#4"/>
    <dgm:cxn modelId="{48D406E8-C5F2-49EF-8DA0-B8B3D7B35441}" type="presParOf" srcId="{D05D88B1-3CC9-4EDB-9839-A31268D03DAC}" destId="{70AD6F6F-472E-4EFF-9607-B3380AF6F02F}" srcOrd="1" destOrd="0" presId="urn:microsoft.com/office/officeart/2005/8/layout/hProcess7#4"/>
    <dgm:cxn modelId="{0BD1782E-70B7-4EB2-A504-C47F66F23865}" type="presParOf" srcId="{D05D88B1-3CC9-4EDB-9839-A31268D03DAC}" destId="{0F8D2DB3-539B-4D0A-BE73-8AFE24326A51}" srcOrd="2" destOrd="0" presId="urn:microsoft.com/office/officeart/2005/8/layout/hProcess7#4"/>
    <dgm:cxn modelId="{A1DD5FC6-D0C9-4736-8FF9-178710453D4A}" type="presParOf" srcId="{C9BA5823-EFB9-427D-BB45-B08359E9F056}" destId="{DB832299-4568-4A67-A2A6-18D8A9D760F8}" srcOrd="11" destOrd="0" presId="urn:microsoft.com/office/officeart/2005/8/layout/hProcess7#4"/>
    <dgm:cxn modelId="{AFF8C7CE-AE20-4080-A819-987606FB82DB}" type="presParOf" srcId="{C9BA5823-EFB9-427D-BB45-B08359E9F056}" destId="{55507715-F9D8-4EB0-B27D-992A3D2FE484}" srcOrd="12" destOrd="0" presId="urn:microsoft.com/office/officeart/2005/8/layout/hProcess7#4"/>
    <dgm:cxn modelId="{53CF4755-F12A-4789-90D7-1548D2576FF0}" type="presParOf" srcId="{55507715-F9D8-4EB0-B27D-992A3D2FE484}" destId="{C34B53CF-3A31-483A-8F0E-EA5C00CFB8AD}" srcOrd="0" destOrd="0" presId="urn:microsoft.com/office/officeart/2005/8/layout/hProcess7#4"/>
    <dgm:cxn modelId="{29CE54A6-1007-4D8A-B5DB-E151A205E6F4}" type="presParOf" srcId="{55507715-F9D8-4EB0-B27D-992A3D2FE484}" destId="{71B28391-CF0C-450F-B808-E99ED6C7C210}" srcOrd="1" destOrd="0" presId="urn:microsoft.com/office/officeart/2005/8/layout/hProcess7#4"/>
    <dgm:cxn modelId="{28A70A96-EEAE-497F-B3DA-80DC50D7DD39}" type="presParOf" srcId="{55507715-F9D8-4EB0-B27D-992A3D2FE484}" destId="{EF888F51-1D53-4BBB-99E7-EC7E3A4B57DC}" srcOrd="2" destOrd="0" presId="urn:microsoft.com/office/officeart/2005/8/layout/hProcess7#4"/>
    <dgm:cxn modelId="{FA82CEF6-A513-4E66-A9C6-1C997A1F2788}" type="presParOf" srcId="{C9BA5823-EFB9-427D-BB45-B08359E9F056}" destId="{5D581CB4-B517-4F56-853F-37C190C196D2}" srcOrd="13" destOrd="0" presId="urn:microsoft.com/office/officeart/2005/8/layout/hProcess7#4"/>
    <dgm:cxn modelId="{120D5DCA-B435-4DEE-90D8-837E41836DE8}" type="presParOf" srcId="{C9BA5823-EFB9-427D-BB45-B08359E9F056}" destId="{8123F5B0-3C63-45C2-8DE6-804A32B766B1}" srcOrd="14" destOrd="0" presId="urn:microsoft.com/office/officeart/2005/8/layout/hProcess7#4"/>
    <dgm:cxn modelId="{B37A60B5-1EBA-4D01-B79F-AD00B0E04160}" type="presParOf" srcId="{8123F5B0-3C63-45C2-8DE6-804A32B766B1}" destId="{CC7924A1-5B24-4653-A006-05FBA1BAE9CD}" srcOrd="0" destOrd="0" presId="urn:microsoft.com/office/officeart/2005/8/layout/hProcess7#4"/>
    <dgm:cxn modelId="{8FF2DD2B-22B8-45B3-AB3C-791BFF3BC97E}" type="presParOf" srcId="{8123F5B0-3C63-45C2-8DE6-804A32B766B1}" destId="{09802D25-8B61-46D9-9B96-3637CB90C3B3}" srcOrd="1" destOrd="0" presId="urn:microsoft.com/office/officeart/2005/8/layout/hProcess7#4"/>
    <dgm:cxn modelId="{EE2B61D8-E67B-451B-BCA2-602222F81936}" type="presParOf" srcId="{8123F5B0-3C63-45C2-8DE6-804A32B766B1}" destId="{FA064BBF-E7C3-4FE8-B7FF-2BA8AB57982F}" srcOrd="2" destOrd="0" presId="urn:microsoft.com/office/officeart/2005/8/layout/hProcess7#4"/>
    <dgm:cxn modelId="{0784CEC6-F63C-4DBB-9C94-C66EC2F9EFCA}" type="presParOf" srcId="{C9BA5823-EFB9-427D-BB45-B08359E9F056}" destId="{F1CC5822-ECCF-46BA-A7F6-A796194F1CA4}" srcOrd="15" destOrd="0" presId="urn:microsoft.com/office/officeart/2005/8/layout/hProcess7#4"/>
    <dgm:cxn modelId="{826E06AC-0F59-4493-89B1-44A45EEFAAFF}" type="presParOf" srcId="{C9BA5823-EFB9-427D-BB45-B08359E9F056}" destId="{763C9BD8-8DF5-4891-8CB4-6C88CF5475D8}" srcOrd="16" destOrd="0" presId="urn:microsoft.com/office/officeart/2005/8/layout/hProcess7#4"/>
    <dgm:cxn modelId="{5A6C3A70-D5E5-4380-B235-AD7E486ECA34}" type="presParOf" srcId="{763C9BD8-8DF5-4891-8CB4-6C88CF5475D8}" destId="{9B3D947B-DE1E-4A97-A1B1-F4395455D580}" srcOrd="0" destOrd="0" presId="urn:microsoft.com/office/officeart/2005/8/layout/hProcess7#4"/>
    <dgm:cxn modelId="{5D2A1893-301E-4CD4-9451-C60FB1438CA2}" type="presParOf" srcId="{763C9BD8-8DF5-4891-8CB4-6C88CF5475D8}" destId="{692614B5-3F37-4911-9579-4E35B431451B}" srcOrd="1" destOrd="0" presId="urn:microsoft.com/office/officeart/2005/8/layout/hProcess7#4"/>
    <dgm:cxn modelId="{BAC545BA-A795-4CEC-8759-F7FF2387E6BD}" type="presParOf" srcId="{763C9BD8-8DF5-4891-8CB4-6C88CF5475D8}" destId="{EE0AF780-B6EB-4511-8B7A-E3D515F67A8D}" srcOrd="2" destOrd="0" presId="urn:microsoft.com/office/officeart/2005/8/layout/hProcess7#4"/>
    <dgm:cxn modelId="{F134BEE2-F2BA-4C1C-B82C-D745084A2837}" type="presParOf" srcId="{C9BA5823-EFB9-427D-BB45-B08359E9F056}" destId="{1FD9CF5F-B6EF-445E-8FFA-268BAAF1AB2B}" srcOrd="17" destOrd="0" presId="urn:microsoft.com/office/officeart/2005/8/layout/hProcess7#4"/>
    <dgm:cxn modelId="{45656EEB-6B80-400F-80A2-0374E170D716}" type="presParOf" srcId="{C9BA5823-EFB9-427D-BB45-B08359E9F056}" destId="{4F30241F-94FD-42F8-926D-5BB6E2BF3210}" srcOrd="18" destOrd="0" presId="urn:microsoft.com/office/officeart/2005/8/layout/hProcess7#4"/>
    <dgm:cxn modelId="{6200C4F7-F25F-4CE3-A6E7-CD5E871EA698}" type="presParOf" srcId="{4F30241F-94FD-42F8-926D-5BB6E2BF3210}" destId="{825E0A9A-71B3-4915-9129-263F12F0AEA2}" srcOrd="0" destOrd="0" presId="urn:microsoft.com/office/officeart/2005/8/layout/hProcess7#4"/>
    <dgm:cxn modelId="{003DA476-3270-486A-8981-F505CA2F3445}" type="presParOf" srcId="{4F30241F-94FD-42F8-926D-5BB6E2BF3210}" destId="{001863FF-3884-47AE-9BCB-F99E3FBB7508}" srcOrd="1" destOrd="0" presId="urn:microsoft.com/office/officeart/2005/8/layout/hProcess7#4"/>
    <dgm:cxn modelId="{D40AA5BA-2104-42A8-84D7-BD87B8876812}" type="presParOf" srcId="{4F30241F-94FD-42F8-926D-5BB6E2BF3210}" destId="{B322B66C-9167-4DDB-8F56-2448229AB2E8}" srcOrd="2" destOrd="0" presId="urn:microsoft.com/office/officeart/2005/8/layout/hProcess7#4"/>
    <dgm:cxn modelId="{C4622E16-B4A2-4B69-88F0-58C97967D78B}" type="presParOf" srcId="{C9BA5823-EFB9-427D-BB45-B08359E9F056}" destId="{0233B27F-C1C0-4934-AB0E-A494F60C8C23}" srcOrd="19" destOrd="0" presId="urn:microsoft.com/office/officeart/2005/8/layout/hProcess7#4"/>
    <dgm:cxn modelId="{45B9B7E5-D616-49C8-9759-0D8BB81FAA5C}" type="presParOf" srcId="{C9BA5823-EFB9-427D-BB45-B08359E9F056}" destId="{CB6ADFAB-AF41-4D41-9991-306EECDF7A77}" srcOrd="20" destOrd="0" presId="urn:microsoft.com/office/officeart/2005/8/layout/hProcess7#4"/>
    <dgm:cxn modelId="{A95DFE77-2C96-4ED3-AC66-2AA95D9B6D2A}" type="presParOf" srcId="{CB6ADFAB-AF41-4D41-9991-306EECDF7A77}" destId="{407E129D-4B30-4A68-8054-5464E6AAF018}" srcOrd="0" destOrd="0" presId="urn:microsoft.com/office/officeart/2005/8/layout/hProcess7#4"/>
    <dgm:cxn modelId="{25A8E273-B10F-443E-81CF-9618726D9186}" type="presParOf" srcId="{CB6ADFAB-AF41-4D41-9991-306EECDF7A77}" destId="{4E4A6E86-6A82-47F3-8C48-1559939D1B6A}" srcOrd="1" destOrd="0" presId="urn:microsoft.com/office/officeart/2005/8/layout/hProcess7#4"/>
    <dgm:cxn modelId="{782F1AAA-1436-4965-A731-B7D34C590975}" type="presParOf" srcId="{CB6ADFAB-AF41-4D41-9991-306EECDF7A77}" destId="{20DBB3D8-DA91-44FC-BE9B-0B304F8C9C0F}" srcOrd="2" destOrd="0" presId="urn:microsoft.com/office/officeart/2005/8/layout/hProcess7#4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4F4C2F9-8132-4DD3-ABA9-DF412C21502D}" type="doc">
      <dgm:prSet loTypeId="urn:microsoft.com/office/officeart/2005/8/layout/orgChart1" loCatId="hierarchy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18325F2B-1E2F-48C5-BC24-2E47ED6288B2}" type="asst">
      <dgm:prSet phldrT="[Texto]" custT="1"/>
      <dgm:spPr/>
      <dgm:t>
        <a:bodyPr/>
        <a:lstStyle/>
        <a:p>
          <a:r>
            <a:rPr lang="es-MX" sz="1400" b="1" dirty="0" smtClean="0"/>
            <a:t>Subsecretaría de Responsabilidades Administrativas y Contrataciones Públicas</a:t>
          </a:r>
          <a:endParaRPr lang="en-US" sz="1400" b="1" dirty="0"/>
        </a:p>
      </dgm:t>
    </dgm:pt>
    <dgm:pt modelId="{C0F8B3CF-A907-4138-A7A9-C935506F5D0D}" type="parTrans" cxnId="{F0E30201-EE9B-4B52-BCE2-2FAB4CCE8AE0}">
      <dgm:prSet/>
      <dgm:spPr/>
      <dgm:t>
        <a:bodyPr/>
        <a:lstStyle/>
        <a:p>
          <a:endParaRPr lang="en-US" b="1"/>
        </a:p>
      </dgm:t>
    </dgm:pt>
    <dgm:pt modelId="{267D2F5E-DB86-4F70-BDD9-7D4507735E0F}" type="sibTrans" cxnId="{F0E30201-EE9B-4B52-BCE2-2FAB4CCE8AE0}">
      <dgm:prSet/>
      <dgm:spPr/>
      <dgm:t>
        <a:bodyPr/>
        <a:lstStyle/>
        <a:p>
          <a:endParaRPr lang="en-US" b="1"/>
        </a:p>
      </dgm:t>
    </dgm:pt>
    <dgm:pt modelId="{6C772944-24E3-4387-B637-8C4EEBB6CA0D}">
      <dgm:prSet phldrT="[Texto]" custT="1"/>
      <dgm:spPr/>
      <dgm:t>
        <a:bodyPr/>
        <a:lstStyle/>
        <a:p>
          <a:r>
            <a:rPr lang="es-MX" sz="1400" b="1" dirty="0" smtClean="0"/>
            <a:t>Unidad de Política de Contrataciones Públicas</a:t>
          </a:r>
          <a:endParaRPr lang="en-US" sz="1400" b="1" dirty="0"/>
        </a:p>
      </dgm:t>
    </dgm:pt>
    <dgm:pt modelId="{8AA5A950-2B9F-4EE6-822E-138BD2ECFDFE}" type="parTrans" cxnId="{514C1741-6DFE-4DF3-964C-35F66E369789}">
      <dgm:prSet/>
      <dgm:spPr/>
      <dgm:t>
        <a:bodyPr/>
        <a:lstStyle/>
        <a:p>
          <a:endParaRPr lang="en-US" b="1"/>
        </a:p>
      </dgm:t>
    </dgm:pt>
    <dgm:pt modelId="{92C31E69-7B2D-48B8-8028-BD213B5D6F04}" type="sibTrans" cxnId="{514C1741-6DFE-4DF3-964C-35F66E369789}">
      <dgm:prSet/>
      <dgm:spPr/>
      <dgm:t>
        <a:bodyPr/>
        <a:lstStyle/>
        <a:p>
          <a:endParaRPr lang="en-US" b="1"/>
        </a:p>
      </dgm:t>
    </dgm:pt>
    <dgm:pt modelId="{EF499E3E-1198-4B16-B312-1AFC288DABCF}">
      <dgm:prSet phldrT="[Texto]" custT="1"/>
      <dgm:spPr/>
      <dgm:t>
        <a:bodyPr/>
        <a:lstStyle/>
        <a:p>
          <a:r>
            <a:rPr lang="es-MX" sz="1400" b="1" dirty="0" smtClean="0"/>
            <a:t>Unidad de Normatividad</a:t>
          </a:r>
          <a:endParaRPr lang="en-US" sz="1400" b="1" dirty="0"/>
        </a:p>
      </dgm:t>
    </dgm:pt>
    <dgm:pt modelId="{8D78F0EE-58E0-43C3-A634-1158DA86EE5A}" type="parTrans" cxnId="{75B0FC6B-433E-406C-AC08-29D10B69991A}">
      <dgm:prSet/>
      <dgm:spPr/>
      <dgm:t>
        <a:bodyPr/>
        <a:lstStyle/>
        <a:p>
          <a:endParaRPr lang="en-US" b="1"/>
        </a:p>
      </dgm:t>
    </dgm:pt>
    <dgm:pt modelId="{E68919F2-CAA9-4E73-88B8-0C48626B611E}" type="sibTrans" cxnId="{75B0FC6B-433E-406C-AC08-29D10B69991A}">
      <dgm:prSet/>
      <dgm:spPr/>
      <dgm:t>
        <a:bodyPr/>
        <a:lstStyle/>
        <a:p>
          <a:endParaRPr lang="en-US" b="1"/>
        </a:p>
      </dgm:t>
    </dgm:pt>
    <dgm:pt modelId="{C35828CA-91AB-4E22-AA6E-3487B8BC98C1}">
      <dgm:prSet phldrT="[Texto]" custT="1"/>
      <dgm:spPr/>
      <dgm:t>
        <a:bodyPr/>
        <a:lstStyle/>
        <a:p>
          <a:r>
            <a:rPr lang="es-MX" sz="1400" b="1" dirty="0" smtClean="0"/>
            <a:t>Dirección General de Controversias y Sanciones</a:t>
          </a:r>
          <a:endParaRPr lang="en-US" sz="1800" b="1" dirty="0"/>
        </a:p>
      </dgm:t>
    </dgm:pt>
    <dgm:pt modelId="{CFB6A559-ABCC-4C4B-B49B-8A5D963DE013}" type="parTrans" cxnId="{15C7A4B1-D351-4EA9-8C04-C04EFB98DD97}">
      <dgm:prSet/>
      <dgm:spPr/>
      <dgm:t>
        <a:bodyPr/>
        <a:lstStyle/>
        <a:p>
          <a:endParaRPr lang="en-US" b="1"/>
        </a:p>
      </dgm:t>
    </dgm:pt>
    <dgm:pt modelId="{45DE82AB-877D-4806-ADB6-8946697A752E}" type="sibTrans" cxnId="{15C7A4B1-D351-4EA9-8C04-C04EFB98DD97}">
      <dgm:prSet/>
      <dgm:spPr/>
      <dgm:t>
        <a:bodyPr/>
        <a:lstStyle/>
        <a:p>
          <a:endParaRPr lang="en-US" b="1"/>
        </a:p>
      </dgm:t>
    </dgm:pt>
    <dgm:pt modelId="{868973AA-1CA6-41D6-8166-29EAC0360F99}" type="pres">
      <dgm:prSet presAssocID="{14F4C2F9-8132-4DD3-ABA9-DF412C215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AC327FA2-57E3-4BB5-816A-35BE5D695491}" type="pres">
      <dgm:prSet presAssocID="{18325F2B-1E2F-48C5-BC24-2E47ED6288B2}" presName="hierRoot1" presStyleCnt="0">
        <dgm:presLayoutVars>
          <dgm:hierBranch val="init"/>
        </dgm:presLayoutVars>
      </dgm:prSet>
      <dgm:spPr/>
    </dgm:pt>
    <dgm:pt modelId="{E040845D-BD52-4FE2-8501-A180C1C51CE6}" type="pres">
      <dgm:prSet presAssocID="{18325F2B-1E2F-48C5-BC24-2E47ED6288B2}" presName="rootComposite1" presStyleCnt="0"/>
      <dgm:spPr/>
    </dgm:pt>
    <dgm:pt modelId="{B8626569-7615-495B-84F3-EDEE0E2C0B39}" type="pres">
      <dgm:prSet presAssocID="{18325F2B-1E2F-48C5-BC24-2E47ED6288B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8EB1F9C-476F-48E9-B503-82DFC22C5076}" type="pres">
      <dgm:prSet presAssocID="{18325F2B-1E2F-48C5-BC24-2E47ED6288B2}" presName="rootConnector1" presStyleLbl="asst0" presStyleIdx="0" presStyleCnt="0"/>
      <dgm:spPr/>
      <dgm:t>
        <a:bodyPr/>
        <a:lstStyle/>
        <a:p>
          <a:endParaRPr lang="es-MX"/>
        </a:p>
      </dgm:t>
    </dgm:pt>
    <dgm:pt modelId="{11637CAC-4B08-46FF-AF33-CC5BE330AE59}" type="pres">
      <dgm:prSet presAssocID="{18325F2B-1E2F-48C5-BC24-2E47ED6288B2}" presName="hierChild2" presStyleCnt="0"/>
      <dgm:spPr/>
    </dgm:pt>
    <dgm:pt modelId="{47F07704-238C-4803-A640-A46D2FAB0568}" type="pres">
      <dgm:prSet presAssocID="{8AA5A950-2B9F-4EE6-822E-138BD2ECFDFE}" presName="Name37" presStyleLbl="parChTrans1D2" presStyleIdx="0" presStyleCnt="3"/>
      <dgm:spPr/>
      <dgm:t>
        <a:bodyPr/>
        <a:lstStyle/>
        <a:p>
          <a:endParaRPr lang="es-MX"/>
        </a:p>
      </dgm:t>
    </dgm:pt>
    <dgm:pt modelId="{AE7BC7C6-F3FF-4E50-AF7E-FD7DF5F8DCA8}" type="pres">
      <dgm:prSet presAssocID="{6C772944-24E3-4387-B637-8C4EEBB6CA0D}" presName="hierRoot2" presStyleCnt="0">
        <dgm:presLayoutVars>
          <dgm:hierBranch val="init"/>
        </dgm:presLayoutVars>
      </dgm:prSet>
      <dgm:spPr/>
    </dgm:pt>
    <dgm:pt modelId="{C28D5F99-9B6F-4996-A0DB-BBA27BBAB01A}" type="pres">
      <dgm:prSet presAssocID="{6C772944-24E3-4387-B637-8C4EEBB6CA0D}" presName="rootComposite" presStyleCnt="0"/>
      <dgm:spPr/>
    </dgm:pt>
    <dgm:pt modelId="{67E81223-70D7-4DD5-959A-EF16F643DE75}" type="pres">
      <dgm:prSet presAssocID="{6C772944-24E3-4387-B637-8C4EEBB6CA0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EB8516-6F93-4ACF-8CD4-75F6E1721997}" type="pres">
      <dgm:prSet presAssocID="{6C772944-24E3-4387-B637-8C4EEBB6CA0D}" presName="rootConnector" presStyleLbl="node2" presStyleIdx="0" presStyleCnt="3"/>
      <dgm:spPr/>
      <dgm:t>
        <a:bodyPr/>
        <a:lstStyle/>
        <a:p>
          <a:endParaRPr lang="es-MX"/>
        </a:p>
      </dgm:t>
    </dgm:pt>
    <dgm:pt modelId="{83DC02DF-F8F0-4E45-9EB9-DEFB397692A1}" type="pres">
      <dgm:prSet presAssocID="{6C772944-24E3-4387-B637-8C4EEBB6CA0D}" presName="hierChild4" presStyleCnt="0"/>
      <dgm:spPr/>
    </dgm:pt>
    <dgm:pt modelId="{7AAAC2D9-B948-43FA-B28A-292146360BA7}" type="pres">
      <dgm:prSet presAssocID="{6C772944-24E3-4387-B637-8C4EEBB6CA0D}" presName="hierChild5" presStyleCnt="0"/>
      <dgm:spPr/>
    </dgm:pt>
    <dgm:pt modelId="{2230CCBD-61C8-49D8-8241-2C88A544A0DB}" type="pres">
      <dgm:prSet presAssocID="{8D78F0EE-58E0-43C3-A634-1158DA86EE5A}" presName="Name37" presStyleLbl="parChTrans1D2" presStyleIdx="1" presStyleCnt="3"/>
      <dgm:spPr/>
      <dgm:t>
        <a:bodyPr/>
        <a:lstStyle/>
        <a:p>
          <a:endParaRPr lang="es-MX"/>
        </a:p>
      </dgm:t>
    </dgm:pt>
    <dgm:pt modelId="{E65CFF85-B9EF-4AF5-9324-7CF017621287}" type="pres">
      <dgm:prSet presAssocID="{EF499E3E-1198-4B16-B312-1AFC288DABCF}" presName="hierRoot2" presStyleCnt="0">
        <dgm:presLayoutVars>
          <dgm:hierBranch val="init"/>
        </dgm:presLayoutVars>
      </dgm:prSet>
      <dgm:spPr/>
    </dgm:pt>
    <dgm:pt modelId="{DE66766C-112A-469C-AD1C-7117BD98EFB2}" type="pres">
      <dgm:prSet presAssocID="{EF499E3E-1198-4B16-B312-1AFC288DABCF}" presName="rootComposite" presStyleCnt="0"/>
      <dgm:spPr/>
    </dgm:pt>
    <dgm:pt modelId="{19D4105C-746B-432F-84AA-7B6F0660D552}" type="pres">
      <dgm:prSet presAssocID="{EF499E3E-1198-4B16-B312-1AFC288DABC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24488C-4BD5-47E0-9FF3-D555DF22D035}" type="pres">
      <dgm:prSet presAssocID="{EF499E3E-1198-4B16-B312-1AFC288DABCF}" presName="rootConnector" presStyleLbl="node2" presStyleIdx="1" presStyleCnt="3"/>
      <dgm:spPr/>
      <dgm:t>
        <a:bodyPr/>
        <a:lstStyle/>
        <a:p>
          <a:endParaRPr lang="es-MX"/>
        </a:p>
      </dgm:t>
    </dgm:pt>
    <dgm:pt modelId="{9D497126-FDE9-453F-909E-23AEAA36C486}" type="pres">
      <dgm:prSet presAssocID="{EF499E3E-1198-4B16-B312-1AFC288DABCF}" presName="hierChild4" presStyleCnt="0"/>
      <dgm:spPr/>
    </dgm:pt>
    <dgm:pt modelId="{9CFA8B4E-2F87-4AA0-B3AB-649FCEA90741}" type="pres">
      <dgm:prSet presAssocID="{EF499E3E-1198-4B16-B312-1AFC288DABCF}" presName="hierChild5" presStyleCnt="0"/>
      <dgm:spPr/>
    </dgm:pt>
    <dgm:pt modelId="{36918911-B719-473B-B58E-4970AC7840FA}" type="pres">
      <dgm:prSet presAssocID="{CFB6A559-ABCC-4C4B-B49B-8A5D963DE013}" presName="Name37" presStyleLbl="parChTrans1D2" presStyleIdx="2" presStyleCnt="3"/>
      <dgm:spPr/>
      <dgm:t>
        <a:bodyPr/>
        <a:lstStyle/>
        <a:p>
          <a:endParaRPr lang="es-MX"/>
        </a:p>
      </dgm:t>
    </dgm:pt>
    <dgm:pt modelId="{9540BE78-B7BB-44AD-B069-96A55918554A}" type="pres">
      <dgm:prSet presAssocID="{C35828CA-91AB-4E22-AA6E-3487B8BC98C1}" presName="hierRoot2" presStyleCnt="0">
        <dgm:presLayoutVars>
          <dgm:hierBranch val="init"/>
        </dgm:presLayoutVars>
      </dgm:prSet>
      <dgm:spPr/>
    </dgm:pt>
    <dgm:pt modelId="{B0C9816E-87AE-4789-908D-F473E343DE35}" type="pres">
      <dgm:prSet presAssocID="{C35828CA-91AB-4E22-AA6E-3487B8BC98C1}" presName="rootComposite" presStyleCnt="0"/>
      <dgm:spPr/>
    </dgm:pt>
    <dgm:pt modelId="{3E6951D8-65BF-41D1-A458-939473C5CFC7}" type="pres">
      <dgm:prSet presAssocID="{C35828CA-91AB-4E22-AA6E-3487B8BC98C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D7CDF2-EB3C-45D3-91B4-4F572B8999BB}" type="pres">
      <dgm:prSet presAssocID="{C35828CA-91AB-4E22-AA6E-3487B8BC98C1}" presName="rootConnector" presStyleLbl="node2" presStyleIdx="2" presStyleCnt="3"/>
      <dgm:spPr/>
      <dgm:t>
        <a:bodyPr/>
        <a:lstStyle/>
        <a:p>
          <a:endParaRPr lang="es-MX"/>
        </a:p>
      </dgm:t>
    </dgm:pt>
    <dgm:pt modelId="{1322B149-68C1-40D8-A1ED-9157AA5E5E86}" type="pres">
      <dgm:prSet presAssocID="{C35828CA-91AB-4E22-AA6E-3487B8BC98C1}" presName="hierChild4" presStyleCnt="0"/>
      <dgm:spPr/>
    </dgm:pt>
    <dgm:pt modelId="{FC334E68-1A50-4C35-83AE-F0604B90FFF8}" type="pres">
      <dgm:prSet presAssocID="{C35828CA-91AB-4E22-AA6E-3487B8BC98C1}" presName="hierChild5" presStyleCnt="0"/>
      <dgm:spPr/>
    </dgm:pt>
    <dgm:pt modelId="{C8663502-2F78-463A-BE7F-B699B761D3B7}" type="pres">
      <dgm:prSet presAssocID="{18325F2B-1E2F-48C5-BC24-2E47ED6288B2}" presName="hierChild3" presStyleCnt="0"/>
      <dgm:spPr/>
    </dgm:pt>
  </dgm:ptLst>
  <dgm:cxnLst>
    <dgm:cxn modelId="{9E5DF037-A110-4D51-9DD9-DC068248B528}" type="presOf" srcId="{6C772944-24E3-4387-B637-8C4EEBB6CA0D}" destId="{D4EB8516-6F93-4ACF-8CD4-75F6E1721997}" srcOrd="1" destOrd="0" presId="urn:microsoft.com/office/officeart/2005/8/layout/orgChart1"/>
    <dgm:cxn modelId="{75B0FC6B-433E-406C-AC08-29D10B69991A}" srcId="{18325F2B-1E2F-48C5-BC24-2E47ED6288B2}" destId="{EF499E3E-1198-4B16-B312-1AFC288DABCF}" srcOrd="1" destOrd="0" parTransId="{8D78F0EE-58E0-43C3-A634-1158DA86EE5A}" sibTransId="{E68919F2-CAA9-4E73-88B8-0C48626B611E}"/>
    <dgm:cxn modelId="{A395108F-C17E-4BCA-8CDE-FE6DC221109C}" type="presOf" srcId="{CFB6A559-ABCC-4C4B-B49B-8A5D963DE013}" destId="{36918911-B719-473B-B58E-4970AC7840FA}" srcOrd="0" destOrd="0" presId="urn:microsoft.com/office/officeart/2005/8/layout/orgChart1"/>
    <dgm:cxn modelId="{514C1741-6DFE-4DF3-964C-35F66E369789}" srcId="{18325F2B-1E2F-48C5-BC24-2E47ED6288B2}" destId="{6C772944-24E3-4387-B637-8C4EEBB6CA0D}" srcOrd="0" destOrd="0" parTransId="{8AA5A950-2B9F-4EE6-822E-138BD2ECFDFE}" sibTransId="{92C31E69-7B2D-48B8-8028-BD213B5D6F04}"/>
    <dgm:cxn modelId="{FF865A36-2638-4F8C-BA8C-FDBFFC89B062}" type="presOf" srcId="{18325F2B-1E2F-48C5-BC24-2E47ED6288B2}" destId="{48EB1F9C-476F-48E9-B503-82DFC22C5076}" srcOrd="1" destOrd="0" presId="urn:microsoft.com/office/officeart/2005/8/layout/orgChart1"/>
    <dgm:cxn modelId="{B83E1F27-FC01-49EF-AAE7-D2C23C90F3DC}" type="presOf" srcId="{EF499E3E-1198-4B16-B312-1AFC288DABCF}" destId="{0324488C-4BD5-47E0-9FF3-D555DF22D035}" srcOrd="1" destOrd="0" presId="urn:microsoft.com/office/officeart/2005/8/layout/orgChart1"/>
    <dgm:cxn modelId="{15C7A4B1-D351-4EA9-8C04-C04EFB98DD97}" srcId="{18325F2B-1E2F-48C5-BC24-2E47ED6288B2}" destId="{C35828CA-91AB-4E22-AA6E-3487B8BC98C1}" srcOrd="2" destOrd="0" parTransId="{CFB6A559-ABCC-4C4B-B49B-8A5D963DE013}" sibTransId="{45DE82AB-877D-4806-ADB6-8946697A752E}"/>
    <dgm:cxn modelId="{D279848C-009C-4C75-86EF-44BFA2A4D88D}" type="presOf" srcId="{EF499E3E-1198-4B16-B312-1AFC288DABCF}" destId="{19D4105C-746B-432F-84AA-7B6F0660D552}" srcOrd="0" destOrd="0" presId="urn:microsoft.com/office/officeart/2005/8/layout/orgChart1"/>
    <dgm:cxn modelId="{E34F2CE1-31AB-4CA0-A77A-E289CBBA1089}" type="presOf" srcId="{8AA5A950-2B9F-4EE6-822E-138BD2ECFDFE}" destId="{47F07704-238C-4803-A640-A46D2FAB0568}" srcOrd="0" destOrd="0" presId="urn:microsoft.com/office/officeart/2005/8/layout/orgChart1"/>
    <dgm:cxn modelId="{77494455-400A-4FBD-AF2D-8E18A422A3A5}" type="presOf" srcId="{C35828CA-91AB-4E22-AA6E-3487B8BC98C1}" destId="{3E6951D8-65BF-41D1-A458-939473C5CFC7}" srcOrd="0" destOrd="0" presId="urn:microsoft.com/office/officeart/2005/8/layout/orgChart1"/>
    <dgm:cxn modelId="{8C466E85-418F-4D38-B4E6-4AB721569742}" type="presOf" srcId="{8D78F0EE-58E0-43C3-A634-1158DA86EE5A}" destId="{2230CCBD-61C8-49D8-8241-2C88A544A0DB}" srcOrd="0" destOrd="0" presId="urn:microsoft.com/office/officeart/2005/8/layout/orgChart1"/>
    <dgm:cxn modelId="{A37B9630-BBA0-4DC9-AAD6-EC56089CF8A9}" type="presOf" srcId="{6C772944-24E3-4387-B637-8C4EEBB6CA0D}" destId="{67E81223-70D7-4DD5-959A-EF16F643DE75}" srcOrd="0" destOrd="0" presId="urn:microsoft.com/office/officeart/2005/8/layout/orgChart1"/>
    <dgm:cxn modelId="{F0E30201-EE9B-4B52-BCE2-2FAB4CCE8AE0}" srcId="{14F4C2F9-8132-4DD3-ABA9-DF412C21502D}" destId="{18325F2B-1E2F-48C5-BC24-2E47ED6288B2}" srcOrd="0" destOrd="0" parTransId="{C0F8B3CF-A907-4138-A7A9-C935506F5D0D}" sibTransId="{267D2F5E-DB86-4F70-BDD9-7D4507735E0F}"/>
    <dgm:cxn modelId="{16FFB68C-4F92-418B-91FC-FD9F334AD090}" type="presOf" srcId="{C35828CA-91AB-4E22-AA6E-3487B8BC98C1}" destId="{43D7CDF2-EB3C-45D3-91B4-4F572B8999BB}" srcOrd="1" destOrd="0" presId="urn:microsoft.com/office/officeart/2005/8/layout/orgChart1"/>
    <dgm:cxn modelId="{22C1672D-97E0-4B3F-A246-3DEA07895464}" type="presOf" srcId="{18325F2B-1E2F-48C5-BC24-2E47ED6288B2}" destId="{B8626569-7615-495B-84F3-EDEE0E2C0B39}" srcOrd="0" destOrd="0" presId="urn:microsoft.com/office/officeart/2005/8/layout/orgChart1"/>
    <dgm:cxn modelId="{6A037B7B-6BF0-4D83-A43B-EAFFA0CCA940}" type="presOf" srcId="{14F4C2F9-8132-4DD3-ABA9-DF412C21502D}" destId="{868973AA-1CA6-41D6-8166-29EAC0360F99}" srcOrd="0" destOrd="0" presId="urn:microsoft.com/office/officeart/2005/8/layout/orgChart1"/>
    <dgm:cxn modelId="{3C0C5645-98DF-4239-B561-753B765F0F64}" type="presParOf" srcId="{868973AA-1CA6-41D6-8166-29EAC0360F99}" destId="{AC327FA2-57E3-4BB5-816A-35BE5D695491}" srcOrd="0" destOrd="0" presId="urn:microsoft.com/office/officeart/2005/8/layout/orgChart1"/>
    <dgm:cxn modelId="{B6905247-E2AF-4359-9A78-48F7E6B258E2}" type="presParOf" srcId="{AC327FA2-57E3-4BB5-816A-35BE5D695491}" destId="{E040845D-BD52-4FE2-8501-A180C1C51CE6}" srcOrd="0" destOrd="0" presId="urn:microsoft.com/office/officeart/2005/8/layout/orgChart1"/>
    <dgm:cxn modelId="{76D127DC-DA01-43B2-BA77-F64E34D41CB4}" type="presParOf" srcId="{E040845D-BD52-4FE2-8501-A180C1C51CE6}" destId="{B8626569-7615-495B-84F3-EDEE0E2C0B39}" srcOrd="0" destOrd="0" presId="urn:microsoft.com/office/officeart/2005/8/layout/orgChart1"/>
    <dgm:cxn modelId="{F3530FB6-BA61-48F8-B1BA-19972B59186E}" type="presParOf" srcId="{E040845D-BD52-4FE2-8501-A180C1C51CE6}" destId="{48EB1F9C-476F-48E9-B503-82DFC22C5076}" srcOrd="1" destOrd="0" presId="urn:microsoft.com/office/officeart/2005/8/layout/orgChart1"/>
    <dgm:cxn modelId="{E32E4BD8-FDEF-48BB-9D35-10FB20C7298F}" type="presParOf" srcId="{AC327FA2-57E3-4BB5-816A-35BE5D695491}" destId="{11637CAC-4B08-46FF-AF33-CC5BE330AE59}" srcOrd="1" destOrd="0" presId="urn:microsoft.com/office/officeart/2005/8/layout/orgChart1"/>
    <dgm:cxn modelId="{5457C88A-47EB-4743-B726-AF77E2FD8673}" type="presParOf" srcId="{11637CAC-4B08-46FF-AF33-CC5BE330AE59}" destId="{47F07704-238C-4803-A640-A46D2FAB0568}" srcOrd="0" destOrd="0" presId="urn:microsoft.com/office/officeart/2005/8/layout/orgChart1"/>
    <dgm:cxn modelId="{516290E5-FA61-4B01-A90A-CED8670C3092}" type="presParOf" srcId="{11637CAC-4B08-46FF-AF33-CC5BE330AE59}" destId="{AE7BC7C6-F3FF-4E50-AF7E-FD7DF5F8DCA8}" srcOrd="1" destOrd="0" presId="urn:microsoft.com/office/officeart/2005/8/layout/orgChart1"/>
    <dgm:cxn modelId="{FBDAD981-88E3-476D-A19C-32C7D7410FAA}" type="presParOf" srcId="{AE7BC7C6-F3FF-4E50-AF7E-FD7DF5F8DCA8}" destId="{C28D5F99-9B6F-4996-A0DB-BBA27BBAB01A}" srcOrd="0" destOrd="0" presId="urn:microsoft.com/office/officeart/2005/8/layout/orgChart1"/>
    <dgm:cxn modelId="{4C37495B-C23F-4D9A-8690-5755103F73D6}" type="presParOf" srcId="{C28D5F99-9B6F-4996-A0DB-BBA27BBAB01A}" destId="{67E81223-70D7-4DD5-959A-EF16F643DE75}" srcOrd="0" destOrd="0" presId="urn:microsoft.com/office/officeart/2005/8/layout/orgChart1"/>
    <dgm:cxn modelId="{5DF32F39-BC10-4E8A-A86E-42BE79D72025}" type="presParOf" srcId="{C28D5F99-9B6F-4996-A0DB-BBA27BBAB01A}" destId="{D4EB8516-6F93-4ACF-8CD4-75F6E1721997}" srcOrd="1" destOrd="0" presId="urn:microsoft.com/office/officeart/2005/8/layout/orgChart1"/>
    <dgm:cxn modelId="{0A392C1B-66EA-4605-9851-AE593E27FC6B}" type="presParOf" srcId="{AE7BC7C6-F3FF-4E50-AF7E-FD7DF5F8DCA8}" destId="{83DC02DF-F8F0-4E45-9EB9-DEFB397692A1}" srcOrd="1" destOrd="0" presId="urn:microsoft.com/office/officeart/2005/8/layout/orgChart1"/>
    <dgm:cxn modelId="{9D1265A0-31B4-47D1-B59C-F3F9A6FD3D26}" type="presParOf" srcId="{AE7BC7C6-F3FF-4E50-AF7E-FD7DF5F8DCA8}" destId="{7AAAC2D9-B948-43FA-B28A-292146360BA7}" srcOrd="2" destOrd="0" presId="urn:microsoft.com/office/officeart/2005/8/layout/orgChart1"/>
    <dgm:cxn modelId="{34F548E8-EF93-4262-A196-51C480FB4304}" type="presParOf" srcId="{11637CAC-4B08-46FF-AF33-CC5BE330AE59}" destId="{2230CCBD-61C8-49D8-8241-2C88A544A0DB}" srcOrd="2" destOrd="0" presId="urn:microsoft.com/office/officeart/2005/8/layout/orgChart1"/>
    <dgm:cxn modelId="{A2427322-0495-424B-9CE7-6D1B2E3F5053}" type="presParOf" srcId="{11637CAC-4B08-46FF-AF33-CC5BE330AE59}" destId="{E65CFF85-B9EF-4AF5-9324-7CF017621287}" srcOrd="3" destOrd="0" presId="urn:microsoft.com/office/officeart/2005/8/layout/orgChart1"/>
    <dgm:cxn modelId="{34F34322-474D-43F9-AB28-E77EF67C8412}" type="presParOf" srcId="{E65CFF85-B9EF-4AF5-9324-7CF017621287}" destId="{DE66766C-112A-469C-AD1C-7117BD98EFB2}" srcOrd="0" destOrd="0" presId="urn:microsoft.com/office/officeart/2005/8/layout/orgChart1"/>
    <dgm:cxn modelId="{8DFDE676-1808-43B3-BDF7-8EC7A09F33D7}" type="presParOf" srcId="{DE66766C-112A-469C-AD1C-7117BD98EFB2}" destId="{19D4105C-746B-432F-84AA-7B6F0660D552}" srcOrd="0" destOrd="0" presId="urn:microsoft.com/office/officeart/2005/8/layout/orgChart1"/>
    <dgm:cxn modelId="{566FC3CB-40FB-4387-974C-34A5C241AF6D}" type="presParOf" srcId="{DE66766C-112A-469C-AD1C-7117BD98EFB2}" destId="{0324488C-4BD5-47E0-9FF3-D555DF22D035}" srcOrd="1" destOrd="0" presId="urn:microsoft.com/office/officeart/2005/8/layout/orgChart1"/>
    <dgm:cxn modelId="{1F36E6BD-8ECF-4DE3-AAF1-E864783B56EA}" type="presParOf" srcId="{E65CFF85-B9EF-4AF5-9324-7CF017621287}" destId="{9D497126-FDE9-453F-909E-23AEAA36C486}" srcOrd="1" destOrd="0" presId="urn:microsoft.com/office/officeart/2005/8/layout/orgChart1"/>
    <dgm:cxn modelId="{4B878E57-CB3E-4A55-97EB-0D7D3DDF298E}" type="presParOf" srcId="{E65CFF85-B9EF-4AF5-9324-7CF017621287}" destId="{9CFA8B4E-2F87-4AA0-B3AB-649FCEA90741}" srcOrd="2" destOrd="0" presId="urn:microsoft.com/office/officeart/2005/8/layout/orgChart1"/>
    <dgm:cxn modelId="{412F1F7E-BEC3-4AA8-B895-73F7E121D31F}" type="presParOf" srcId="{11637CAC-4B08-46FF-AF33-CC5BE330AE59}" destId="{36918911-B719-473B-B58E-4970AC7840FA}" srcOrd="4" destOrd="0" presId="urn:microsoft.com/office/officeart/2005/8/layout/orgChart1"/>
    <dgm:cxn modelId="{8BE92BE6-53EA-4A41-A249-C6A874342B5B}" type="presParOf" srcId="{11637CAC-4B08-46FF-AF33-CC5BE330AE59}" destId="{9540BE78-B7BB-44AD-B069-96A55918554A}" srcOrd="5" destOrd="0" presId="urn:microsoft.com/office/officeart/2005/8/layout/orgChart1"/>
    <dgm:cxn modelId="{B121BBD1-2F5F-4417-9436-8A8C849CFF4C}" type="presParOf" srcId="{9540BE78-B7BB-44AD-B069-96A55918554A}" destId="{B0C9816E-87AE-4789-908D-F473E343DE35}" srcOrd="0" destOrd="0" presId="urn:microsoft.com/office/officeart/2005/8/layout/orgChart1"/>
    <dgm:cxn modelId="{94667ABC-C90E-44AA-A016-5C32170291DA}" type="presParOf" srcId="{B0C9816E-87AE-4789-908D-F473E343DE35}" destId="{3E6951D8-65BF-41D1-A458-939473C5CFC7}" srcOrd="0" destOrd="0" presId="urn:microsoft.com/office/officeart/2005/8/layout/orgChart1"/>
    <dgm:cxn modelId="{C0945ACB-FF26-49AC-8AA3-0F07DBC91AE4}" type="presParOf" srcId="{B0C9816E-87AE-4789-908D-F473E343DE35}" destId="{43D7CDF2-EB3C-45D3-91B4-4F572B8999BB}" srcOrd="1" destOrd="0" presId="urn:microsoft.com/office/officeart/2005/8/layout/orgChart1"/>
    <dgm:cxn modelId="{AF9FB7EA-EEC2-48E8-89F9-C127DBBACC9D}" type="presParOf" srcId="{9540BE78-B7BB-44AD-B069-96A55918554A}" destId="{1322B149-68C1-40D8-A1ED-9157AA5E5E86}" srcOrd="1" destOrd="0" presId="urn:microsoft.com/office/officeart/2005/8/layout/orgChart1"/>
    <dgm:cxn modelId="{299973FE-EDCD-44E9-9140-BDC800728C3A}" type="presParOf" srcId="{9540BE78-B7BB-44AD-B069-96A55918554A}" destId="{FC334E68-1A50-4C35-83AE-F0604B90FFF8}" srcOrd="2" destOrd="0" presId="urn:microsoft.com/office/officeart/2005/8/layout/orgChart1"/>
    <dgm:cxn modelId="{11850F1F-6995-4B72-8906-BA9DEFA99058}" type="presParOf" srcId="{AC327FA2-57E3-4BB5-816A-35BE5D695491}" destId="{C8663502-2F78-463A-BE7F-B699B761D3B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27DD4-4101-4542-BDA5-D2801FDA5F32}">
      <dsp:nvSpPr>
        <dsp:cNvPr id="0" name=""/>
        <dsp:cNvSpPr/>
      </dsp:nvSpPr>
      <dsp:spPr>
        <a:xfrm>
          <a:off x="0" y="0"/>
          <a:ext cx="4838938" cy="902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40% </a:t>
          </a:r>
          <a:r>
            <a:rPr lang="es-MX" sz="2000" kern="1200" dirty="0" smtClean="0"/>
            <a:t>del presupuesto total de las dependencias y entidades</a:t>
          </a:r>
          <a:endParaRPr lang="es-MX" sz="2000" kern="1200" dirty="0"/>
        </a:p>
      </dsp:txBody>
      <dsp:txXfrm>
        <a:off x="26447" y="26447"/>
        <a:ext cx="3788251" cy="850086"/>
      </dsp:txXfrm>
    </dsp:sp>
    <dsp:sp modelId="{871EE878-B60D-4D5E-BB57-E04C4208536B}">
      <dsp:nvSpPr>
        <dsp:cNvPr id="0" name=""/>
        <dsp:cNvSpPr/>
      </dsp:nvSpPr>
      <dsp:spPr>
        <a:xfrm>
          <a:off x="405261" y="1067158"/>
          <a:ext cx="4838938" cy="902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24% </a:t>
          </a:r>
          <a:r>
            <a:rPr lang="es-MX" sz="2000" kern="1200" dirty="0" smtClean="0"/>
            <a:t>del Presupuesto de Egresos de la Federación</a:t>
          </a:r>
        </a:p>
      </dsp:txBody>
      <dsp:txXfrm>
        <a:off x="431708" y="1093605"/>
        <a:ext cx="3793846" cy="850086"/>
      </dsp:txXfrm>
    </dsp:sp>
    <dsp:sp modelId="{33AD2EE5-3BCF-40E9-A1AE-2B2EAA16558F}">
      <dsp:nvSpPr>
        <dsp:cNvPr id="0" name=""/>
        <dsp:cNvSpPr/>
      </dsp:nvSpPr>
      <dsp:spPr>
        <a:xfrm>
          <a:off x="804473" y="2134317"/>
          <a:ext cx="4838938" cy="902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8% </a:t>
          </a:r>
          <a:r>
            <a:rPr lang="es-MX" sz="2000" kern="1200" dirty="0" smtClean="0"/>
            <a:t>del Producto Interno Bruto</a:t>
          </a:r>
          <a:endParaRPr lang="es-MX" sz="2000" kern="1200" dirty="0"/>
        </a:p>
      </dsp:txBody>
      <dsp:txXfrm>
        <a:off x="830920" y="2160764"/>
        <a:ext cx="3799894" cy="850086"/>
      </dsp:txXfrm>
    </dsp:sp>
    <dsp:sp modelId="{49815116-C7F0-40AE-94AC-6DF8F1D33293}">
      <dsp:nvSpPr>
        <dsp:cNvPr id="0" name=""/>
        <dsp:cNvSpPr/>
      </dsp:nvSpPr>
      <dsp:spPr>
        <a:xfrm>
          <a:off x="1209734" y="3201475"/>
          <a:ext cx="4838938" cy="902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kern="1200" dirty="0" smtClean="0"/>
            <a:t>Hasta</a:t>
          </a:r>
          <a:r>
            <a:rPr lang="es-MX" sz="2000" b="1" kern="1200" dirty="0" smtClean="0"/>
            <a:t> 1 </a:t>
          </a:r>
          <a:r>
            <a:rPr lang="es-MX" sz="2000" kern="1200" dirty="0" smtClean="0"/>
            <a:t>billón de pesos anuales</a:t>
          </a:r>
          <a:endParaRPr lang="es-MX" sz="2000" kern="1200" dirty="0"/>
        </a:p>
      </dsp:txBody>
      <dsp:txXfrm>
        <a:off x="1236181" y="3227922"/>
        <a:ext cx="3793846" cy="850086"/>
      </dsp:txXfrm>
    </dsp:sp>
    <dsp:sp modelId="{551D39F1-8F47-4F22-9E40-039FBE3CD042}">
      <dsp:nvSpPr>
        <dsp:cNvPr id="0" name=""/>
        <dsp:cNvSpPr/>
      </dsp:nvSpPr>
      <dsp:spPr>
        <a:xfrm>
          <a:off x="4252001" y="691600"/>
          <a:ext cx="586937" cy="58693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/>
        </a:p>
      </dsp:txBody>
      <dsp:txXfrm>
        <a:off x="4384062" y="691600"/>
        <a:ext cx="322815" cy="441670"/>
      </dsp:txXfrm>
    </dsp:sp>
    <dsp:sp modelId="{F384F743-2E22-4F9D-9D2E-C72C8C72B185}">
      <dsp:nvSpPr>
        <dsp:cNvPr id="0" name=""/>
        <dsp:cNvSpPr/>
      </dsp:nvSpPr>
      <dsp:spPr>
        <a:xfrm>
          <a:off x="4657262" y="1758759"/>
          <a:ext cx="586937" cy="58693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/>
        </a:p>
      </dsp:txBody>
      <dsp:txXfrm>
        <a:off x="4789323" y="1758759"/>
        <a:ext cx="322815" cy="441670"/>
      </dsp:txXfrm>
    </dsp:sp>
    <dsp:sp modelId="{D464D86F-A400-40A2-B824-51F9F9FE47AA}">
      <dsp:nvSpPr>
        <dsp:cNvPr id="0" name=""/>
        <dsp:cNvSpPr/>
      </dsp:nvSpPr>
      <dsp:spPr>
        <a:xfrm>
          <a:off x="5056474" y="2825917"/>
          <a:ext cx="586937" cy="58693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/>
        </a:p>
      </dsp:txBody>
      <dsp:txXfrm>
        <a:off x="5188535" y="2825917"/>
        <a:ext cx="322815" cy="4416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77B4A-C2D9-441A-BA3E-AB5FB2A10C95}">
      <dsp:nvSpPr>
        <dsp:cNvPr id="0" name=""/>
        <dsp:cNvSpPr/>
      </dsp:nvSpPr>
      <dsp:spPr>
        <a:xfrm rot="5400000">
          <a:off x="400688" y="1567967"/>
          <a:ext cx="1188688" cy="197795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7AFDC4-DBF7-40B8-A4B4-89596FFA0466}">
      <dsp:nvSpPr>
        <dsp:cNvPr id="0" name=""/>
        <dsp:cNvSpPr/>
      </dsp:nvSpPr>
      <dsp:spPr>
        <a:xfrm>
          <a:off x="202267" y="2158948"/>
          <a:ext cx="1785704" cy="1565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Mayo 2009 </a:t>
          </a:r>
          <a:r>
            <a:rPr lang="es-ES" sz="1400" b="0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- se reforma el 80% de las Leyes en la materia (LAASSP y LOPSRM,  además del Código Penal y LFRASP)</a:t>
          </a:r>
          <a:endParaRPr lang="es-MX" sz="1400" b="0" kern="1200" dirty="0"/>
        </a:p>
      </dsp:txBody>
      <dsp:txXfrm>
        <a:off x="202267" y="2158948"/>
        <a:ext cx="1785704" cy="1565275"/>
      </dsp:txXfrm>
    </dsp:sp>
    <dsp:sp modelId="{61B879C1-B58F-498C-A940-9D41B3FEEB1B}">
      <dsp:nvSpPr>
        <dsp:cNvPr id="0" name=""/>
        <dsp:cNvSpPr/>
      </dsp:nvSpPr>
      <dsp:spPr>
        <a:xfrm>
          <a:off x="1651046" y="1422348"/>
          <a:ext cx="336925" cy="336925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C65913-23F3-45DE-B7FE-D5E71E8972DD}">
      <dsp:nvSpPr>
        <dsp:cNvPr id="0" name=""/>
        <dsp:cNvSpPr/>
      </dsp:nvSpPr>
      <dsp:spPr>
        <a:xfrm rot="5400000">
          <a:off x="2586740" y="1027026"/>
          <a:ext cx="1188688" cy="197795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9B1DF-AB3A-4BB3-AFC0-11E66115455E}">
      <dsp:nvSpPr>
        <dsp:cNvPr id="0" name=""/>
        <dsp:cNvSpPr/>
      </dsp:nvSpPr>
      <dsp:spPr>
        <a:xfrm>
          <a:off x="2388318" y="1618007"/>
          <a:ext cx="1785704" cy="1565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Julio 2010 </a:t>
          </a:r>
          <a:r>
            <a:rPr lang="es-ES" sz="1400" b="0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– publicación de los reglamentos de ambas leyes (Adquisiciones y Obras Públicas)</a:t>
          </a:r>
        </a:p>
      </dsp:txBody>
      <dsp:txXfrm>
        <a:off x="2388318" y="1618007"/>
        <a:ext cx="1785704" cy="1565275"/>
      </dsp:txXfrm>
    </dsp:sp>
    <dsp:sp modelId="{428DE79A-90DE-486E-9F8A-121001CE94FB}">
      <dsp:nvSpPr>
        <dsp:cNvPr id="0" name=""/>
        <dsp:cNvSpPr/>
      </dsp:nvSpPr>
      <dsp:spPr>
        <a:xfrm>
          <a:off x="3837097" y="881407"/>
          <a:ext cx="336925" cy="336925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C0B080-646B-412D-8D55-0D0CE1DE0245}">
      <dsp:nvSpPr>
        <dsp:cNvPr id="0" name=""/>
        <dsp:cNvSpPr/>
      </dsp:nvSpPr>
      <dsp:spPr>
        <a:xfrm rot="5400000">
          <a:off x="4772791" y="486086"/>
          <a:ext cx="1188688" cy="197795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0F8976-7058-403D-BE85-802BD4E0154D}">
      <dsp:nvSpPr>
        <dsp:cNvPr id="0" name=""/>
        <dsp:cNvSpPr/>
      </dsp:nvSpPr>
      <dsp:spPr>
        <a:xfrm>
          <a:off x="4574370" y="1077067"/>
          <a:ext cx="1785704" cy="1565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Septiembre 2010 </a:t>
          </a:r>
          <a:r>
            <a:rPr lang="es-ES" sz="1400" b="0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–Emisión de Lineamientos (1- PBL, 2- evaluación puntos o porcentajes, 3- reducción de garantías, 4- agilidad para pago a proveedores, 5- modalidad OSD y 6- precio de servicios para infraestructura)</a:t>
          </a:r>
        </a:p>
      </dsp:txBody>
      <dsp:txXfrm>
        <a:off x="4574370" y="1077067"/>
        <a:ext cx="1785704" cy="1565275"/>
      </dsp:txXfrm>
    </dsp:sp>
    <dsp:sp modelId="{6EF3A14A-A552-42E2-892C-CA51037646D8}">
      <dsp:nvSpPr>
        <dsp:cNvPr id="0" name=""/>
        <dsp:cNvSpPr/>
      </dsp:nvSpPr>
      <dsp:spPr>
        <a:xfrm>
          <a:off x="6023149" y="340467"/>
          <a:ext cx="336925" cy="336925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61E7C-1DC9-4576-AB99-82B493FA9B3C}">
      <dsp:nvSpPr>
        <dsp:cNvPr id="0" name=""/>
        <dsp:cNvSpPr/>
      </dsp:nvSpPr>
      <dsp:spPr>
        <a:xfrm rot="5400000">
          <a:off x="6958843" y="-54854"/>
          <a:ext cx="1188688" cy="197795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4C9304-192B-4F1F-BFAA-69A51952EE11}">
      <dsp:nvSpPr>
        <dsp:cNvPr id="0" name=""/>
        <dsp:cNvSpPr/>
      </dsp:nvSpPr>
      <dsp:spPr>
        <a:xfrm>
          <a:off x="6760421" y="536126"/>
          <a:ext cx="1785704" cy="1565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2011 y 2012 </a:t>
          </a:r>
          <a:r>
            <a:rPr lang="es-ES" sz="1400" b="0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- Actualización de los Manuales de Aplicación General (Adquisiciones y para Obras Públicas)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0" kern="1200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2012: Ley Asociaciones Público Privadas</a:t>
          </a:r>
        </a:p>
      </dsp:txBody>
      <dsp:txXfrm>
        <a:off x="6760421" y="536126"/>
        <a:ext cx="1785704" cy="156527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94A5F-75A5-432C-BA12-7F2948FCC3E8}">
      <dsp:nvSpPr>
        <dsp:cNvPr id="0" name=""/>
        <dsp:cNvSpPr/>
      </dsp:nvSpPr>
      <dsp:spPr>
        <a:xfrm>
          <a:off x="4197" y="299885"/>
          <a:ext cx="2626677" cy="2125522"/>
        </a:xfrm>
        <a:prstGeom prst="round2SameRect">
          <a:avLst>
            <a:gd name="adj1" fmla="val 8000"/>
            <a:gd name="adj2" fmla="val 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err="1" smtClean="0"/>
            <a:t>Call</a:t>
          </a:r>
          <a:r>
            <a:rPr lang="es-MX" sz="1400" kern="1200" dirty="0" smtClean="0"/>
            <a:t> Center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Poda de árboles y brecha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Tableros de Control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Mantenimiento Automotriz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Cales de despensa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Organización de Eventos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Pasajes aéreos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Ropa de trabajo</a:t>
          </a:r>
          <a:endParaRPr lang="es-MX" sz="1400" kern="1200" dirty="0"/>
        </a:p>
      </dsp:txBody>
      <dsp:txXfrm>
        <a:off x="54001" y="349689"/>
        <a:ext cx="2527069" cy="2075718"/>
      </dsp:txXfrm>
    </dsp:sp>
    <dsp:sp modelId="{3392BFC7-6D9A-4E8F-9715-6E3B25192446}">
      <dsp:nvSpPr>
        <dsp:cNvPr id="0" name=""/>
        <dsp:cNvSpPr/>
      </dsp:nvSpPr>
      <dsp:spPr>
        <a:xfrm>
          <a:off x="4197" y="2433582"/>
          <a:ext cx="2626677" cy="75490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Contratos Marco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$843.6 MDP</a:t>
          </a:r>
        </a:p>
      </dsp:txBody>
      <dsp:txXfrm>
        <a:off x="4197" y="2433582"/>
        <a:ext cx="1849773" cy="754908"/>
      </dsp:txXfrm>
    </dsp:sp>
    <dsp:sp modelId="{FA00A7BC-F1AE-46FF-961D-1DAA7584744E}">
      <dsp:nvSpPr>
        <dsp:cNvPr id="0" name=""/>
        <dsp:cNvSpPr/>
      </dsp:nvSpPr>
      <dsp:spPr>
        <a:xfrm flipV="1">
          <a:off x="2248044" y="2745308"/>
          <a:ext cx="55800" cy="5324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4347E-8391-41FB-BD67-D9C764409E2F}">
      <dsp:nvSpPr>
        <dsp:cNvPr id="0" name=""/>
        <dsp:cNvSpPr/>
      </dsp:nvSpPr>
      <dsp:spPr>
        <a:xfrm>
          <a:off x="2834804" y="299885"/>
          <a:ext cx="2626677" cy="2125522"/>
        </a:xfrm>
        <a:prstGeom prst="round2SameRect">
          <a:avLst>
            <a:gd name="adj1" fmla="val 8000"/>
            <a:gd name="adj2" fmla="val 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Mobiliario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Seguros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Papelería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Limpieza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Vigilancia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Impresión y fotocopiado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Transportación terrestre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Combustible</a:t>
          </a:r>
          <a:endParaRPr lang="es-MX" sz="1400" kern="1200" dirty="0"/>
        </a:p>
      </dsp:txBody>
      <dsp:txXfrm>
        <a:off x="2884608" y="349689"/>
        <a:ext cx="2527069" cy="2075718"/>
      </dsp:txXfrm>
    </dsp:sp>
    <dsp:sp modelId="{194948D7-81A9-4589-A03E-5D328886595F}">
      <dsp:nvSpPr>
        <dsp:cNvPr id="0" name=""/>
        <dsp:cNvSpPr/>
      </dsp:nvSpPr>
      <dsp:spPr>
        <a:xfrm>
          <a:off x="2834804" y="2410557"/>
          <a:ext cx="2626677" cy="75490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   Consolidaciones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$696.4 MDP</a:t>
          </a:r>
        </a:p>
      </dsp:txBody>
      <dsp:txXfrm>
        <a:off x="2834804" y="2410557"/>
        <a:ext cx="1849773" cy="754908"/>
      </dsp:txXfrm>
    </dsp:sp>
    <dsp:sp modelId="{3B7347EC-028C-4C3C-9CC2-654848DDD94F}">
      <dsp:nvSpPr>
        <dsp:cNvPr id="0" name=""/>
        <dsp:cNvSpPr/>
      </dsp:nvSpPr>
      <dsp:spPr>
        <a:xfrm flipV="1">
          <a:off x="5083692" y="2749070"/>
          <a:ext cx="45717" cy="4571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FA8B43-4173-4E45-864C-72D5024CED4A}">
      <dsp:nvSpPr>
        <dsp:cNvPr id="0" name=""/>
        <dsp:cNvSpPr/>
      </dsp:nvSpPr>
      <dsp:spPr>
        <a:xfrm>
          <a:off x="5665411" y="305617"/>
          <a:ext cx="2626677" cy="2125522"/>
        </a:xfrm>
        <a:prstGeom prst="round2SameRect">
          <a:avLst>
            <a:gd name="adj1" fmla="val 8000"/>
            <a:gd name="adj2" fmla="val 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Carbón mineral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Medicamentos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err="1" smtClean="0"/>
            <a:t>Mastógrados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Material de curación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Vehículos, etc.</a:t>
          </a:r>
          <a:endParaRPr lang="es-MX" sz="1400" kern="1200" dirty="0"/>
        </a:p>
      </dsp:txBody>
      <dsp:txXfrm>
        <a:off x="5715215" y="355421"/>
        <a:ext cx="2527069" cy="2075718"/>
      </dsp:txXfrm>
    </dsp:sp>
    <dsp:sp modelId="{0837DE47-F7B5-4ACC-9E33-386732AB7713}">
      <dsp:nvSpPr>
        <dsp:cNvPr id="0" name=""/>
        <dsp:cNvSpPr/>
      </dsp:nvSpPr>
      <dsp:spPr>
        <a:xfrm>
          <a:off x="5665411" y="2419717"/>
          <a:ext cx="2626677" cy="75490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                OSD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                      $6,981.8</a:t>
          </a:r>
        </a:p>
      </dsp:txBody>
      <dsp:txXfrm>
        <a:off x="5665411" y="2419717"/>
        <a:ext cx="1849773" cy="754908"/>
      </dsp:txXfrm>
    </dsp:sp>
    <dsp:sp modelId="{6C9012C0-D004-4F35-B5D1-85363FDD3B85}">
      <dsp:nvSpPr>
        <dsp:cNvPr id="0" name=""/>
        <dsp:cNvSpPr/>
      </dsp:nvSpPr>
      <dsp:spPr>
        <a:xfrm>
          <a:off x="7261405" y="1437129"/>
          <a:ext cx="823144" cy="82314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1EAE7-9E3B-4EBE-BA21-14E376D0DB22}">
      <dsp:nvSpPr>
        <dsp:cNvPr id="0" name=""/>
        <dsp:cNvSpPr/>
      </dsp:nvSpPr>
      <dsp:spPr>
        <a:xfrm>
          <a:off x="521876" y="581845"/>
          <a:ext cx="1944437" cy="90353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Diplomado en Compras de Gobierno</a:t>
          </a:r>
          <a:endParaRPr lang="es-MX" sz="1600" kern="1200" dirty="0"/>
        </a:p>
      </dsp:txBody>
      <dsp:txXfrm>
        <a:off x="832986" y="581845"/>
        <a:ext cx="1633327" cy="903537"/>
      </dsp:txXfrm>
    </dsp:sp>
    <dsp:sp modelId="{CB559AFF-486E-41AB-8DBE-FC6F723F9894}">
      <dsp:nvSpPr>
        <dsp:cNvPr id="0" name=""/>
        <dsp:cNvSpPr/>
      </dsp:nvSpPr>
      <dsp:spPr>
        <a:xfrm>
          <a:off x="521876" y="1485382"/>
          <a:ext cx="1944437" cy="458776"/>
        </a:xfrm>
        <a:prstGeom prst="rect">
          <a:avLst/>
        </a:prstGeom>
        <a:solidFill>
          <a:schemeClr val="accent3">
            <a:tint val="40000"/>
            <a:alpha val="90000"/>
            <a:hueOff val="2143370"/>
            <a:satOff val="-2759"/>
            <a:lumOff val="-21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2143370"/>
              <a:satOff val="-2759"/>
              <a:lumOff val="-2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OCTUBRE 2012</a:t>
          </a:r>
          <a:endParaRPr lang="es-MX" sz="1200" kern="1200" dirty="0"/>
        </a:p>
      </dsp:txBody>
      <dsp:txXfrm>
        <a:off x="832986" y="1485382"/>
        <a:ext cx="1633327" cy="458776"/>
      </dsp:txXfrm>
    </dsp:sp>
    <dsp:sp modelId="{979EA3CB-2BC8-4376-8C2E-0D971E334B26}">
      <dsp:nvSpPr>
        <dsp:cNvPr id="0" name=""/>
        <dsp:cNvSpPr/>
      </dsp:nvSpPr>
      <dsp:spPr>
        <a:xfrm>
          <a:off x="0" y="167984"/>
          <a:ext cx="1034651" cy="103465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ITAM</a:t>
          </a:r>
          <a:endParaRPr lang="es-MX" sz="1800" kern="1200" dirty="0"/>
        </a:p>
      </dsp:txBody>
      <dsp:txXfrm>
        <a:off x="151521" y="319505"/>
        <a:ext cx="731609" cy="731609"/>
      </dsp:txXfrm>
    </dsp:sp>
    <dsp:sp modelId="{24DE420A-C5F1-4FF3-99D4-60C20D192DED}">
      <dsp:nvSpPr>
        <dsp:cNvPr id="0" name=""/>
        <dsp:cNvSpPr/>
      </dsp:nvSpPr>
      <dsp:spPr>
        <a:xfrm>
          <a:off x="3500965" y="581845"/>
          <a:ext cx="1944437" cy="903537"/>
        </a:xfrm>
        <a:prstGeom prst="rect">
          <a:avLst/>
        </a:prstGeom>
        <a:solidFill>
          <a:schemeClr val="accent3">
            <a:tint val="40000"/>
            <a:alpha val="90000"/>
            <a:hueOff val="4286740"/>
            <a:satOff val="-5517"/>
            <a:lumOff val="-43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4286740"/>
              <a:satOff val="-5517"/>
              <a:lumOff val="-4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Especialidad en Contrataciones Públicas</a:t>
          </a:r>
          <a:endParaRPr lang="es-MX" sz="1600" kern="1200" dirty="0"/>
        </a:p>
      </dsp:txBody>
      <dsp:txXfrm>
        <a:off x="3812075" y="581845"/>
        <a:ext cx="1633327" cy="903537"/>
      </dsp:txXfrm>
    </dsp:sp>
    <dsp:sp modelId="{C0CE3245-B0D6-4D92-882A-D6236BACC0C6}">
      <dsp:nvSpPr>
        <dsp:cNvPr id="0" name=""/>
        <dsp:cNvSpPr/>
      </dsp:nvSpPr>
      <dsp:spPr>
        <a:xfrm>
          <a:off x="3500965" y="1485382"/>
          <a:ext cx="1944437" cy="458776"/>
        </a:xfrm>
        <a:prstGeom prst="rect">
          <a:avLst/>
        </a:prstGeom>
        <a:solidFill>
          <a:schemeClr val="accent3">
            <a:tint val="40000"/>
            <a:alpha val="90000"/>
            <a:hueOff val="6430110"/>
            <a:satOff val="-8276"/>
            <a:lumOff val="-64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6430110"/>
              <a:satOff val="-8276"/>
              <a:lumOff val="-6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NOVIEMBRE 2012</a:t>
          </a:r>
          <a:endParaRPr lang="es-MX" sz="1200" kern="1200" dirty="0"/>
        </a:p>
      </dsp:txBody>
      <dsp:txXfrm>
        <a:off x="3812075" y="1485382"/>
        <a:ext cx="1633327" cy="458776"/>
      </dsp:txXfrm>
    </dsp:sp>
    <dsp:sp modelId="{F8D5F001-2587-4A83-9C16-46F6740D51FF}">
      <dsp:nvSpPr>
        <dsp:cNvPr id="0" name=""/>
        <dsp:cNvSpPr/>
      </dsp:nvSpPr>
      <dsp:spPr>
        <a:xfrm>
          <a:off x="2917195" y="167788"/>
          <a:ext cx="1034651" cy="1034651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ITESM</a:t>
          </a:r>
          <a:endParaRPr lang="es-MX" sz="1800" kern="1200" dirty="0"/>
        </a:p>
      </dsp:txBody>
      <dsp:txXfrm>
        <a:off x="3068716" y="319309"/>
        <a:ext cx="731609" cy="731609"/>
      </dsp:txXfrm>
    </dsp:sp>
    <dsp:sp modelId="{B4943877-07E8-421B-8F25-52D99BE12031}">
      <dsp:nvSpPr>
        <dsp:cNvPr id="0" name=""/>
        <dsp:cNvSpPr/>
      </dsp:nvSpPr>
      <dsp:spPr>
        <a:xfrm>
          <a:off x="6480055" y="581845"/>
          <a:ext cx="1944437" cy="903537"/>
        </a:xfrm>
        <a:prstGeom prst="rect">
          <a:avLst/>
        </a:prstGeom>
        <a:solidFill>
          <a:schemeClr val="accent3">
            <a:tint val="40000"/>
            <a:alpha val="90000"/>
            <a:hueOff val="8573481"/>
            <a:satOff val="-11034"/>
            <a:lumOff val="-86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8573481"/>
              <a:satOff val="-11034"/>
              <a:lumOff val="-8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Maestría en Contrataciones públicas</a:t>
          </a:r>
          <a:endParaRPr lang="es-MX" sz="1600" kern="1200" dirty="0"/>
        </a:p>
      </dsp:txBody>
      <dsp:txXfrm>
        <a:off x="6791165" y="581845"/>
        <a:ext cx="1633327" cy="903537"/>
      </dsp:txXfrm>
    </dsp:sp>
    <dsp:sp modelId="{F5E8F764-34BD-4FB9-88DB-240AA94CDB8C}">
      <dsp:nvSpPr>
        <dsp:cNvPr id="0" name=""/>
        <dsp:cNvSpPr/>
      </dsp:nvSpPr>
      <dsp:spPr>
        <a:xfrm>
          <a:off x="6480055" y="1485382"/>
          <a:ext cx="1944437" cy="458776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NOVIEMBRE 2012</a:t>
          </a:r>
          <a:endParaRPr lang="es-MX" sz="1200" kern="1200" dirty="0"/>
        </a:p>
      </dsp:txBody>
      <dsp:txXfrm>
        <a:off x="6791165" y="1485382"/>
        <a:ext cx="1633327" cy="458776"/>
      </dsp:txXfrm>
    </dsp:sp>
    <dsp:sp modelId="{240B769D-0187-474D-BA06-7C8961E6EFDD}">
      <dsp:nvSpPr>
        <dsp:cNvPr id="0" name=""/>
        <dsp:cNvSpPr/>
      </dsp:nvSpPr>
      <dsp:spPr>
        <a:xfrm>
          <a:off x="5926165" y="167984"/>
          <a:ext cx="1034651" cy="1034651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ITESM</a:t>
          </a:r>
          <a:endParaRPr lang="es-MX" sz="1800" kern="1200" dirty="0"/>
        </a:p>
      </dsp:txBody>
      <dsp:txXfrm>
        <a:off x="6077686" y="319505"/>
        <a:ext cx="731609" cy="73160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7E8B4-DED4-4DFF-A497-2A71BE81C9AE}">
      <dsp:nvSpPr>
        <dsp:cNvPr id="0" name=""/>
        <dsp:cNvSpPr/>
      </dsp:nvSpPr>
      <dsp:spPr>
        <a:xfrm>
          <a:off x="0" y="1511"/>
          <a:ext cx="9505056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C65BAB-A542-4C9E-ABF2-B73AC3CA123C}">
      <dsp:nvSpPr>
        <dsp:cNvPr id="0" name=""/>
        <dsp:cNvSpPr/>
      </dsp:nvSpPr>
      <dsp:spPr>
        <a:xfrm>
          <a:off x="0" y="3023"/>
          <a:ext cx="434666" cy="3093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800"/>
            </a:spcAft>
          </a:pPr>
          <a:r>
            <a:rPr lang="es-MX" sz="1800" b="1" kern="1200" dirty="0" smtClean="0">
              <a:solidFill>
                <a:schemeClr val="accent2">
                  <a:lumMod val="75000"/>
                </a:schemeClr>
              </a:solidFill>
              <a:latin typeface="+mn-lt"/>
              <a:ea typeface="MS UI Gothic" pitchFamily="34" charset="-128"/>
              <a:sym typeface="Symbol"/>
            </a:rPr>
            <a:t></a:t>
          </a:r>
        </a:p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800"/>
            </a:spcAft>
          </a:pPr>
          <a:r>
            <a:rPr lang="es-MX" sz="1800" b="1" kern="1200" dirty="0" smtClean="0">
              <a:solidFill>
                <a:schemeClr val="accent2">
                  <a:lumMod val="75000"/>
                </a:schemeClr>
              </a:solidFill>
              <a:latin typeface="+mn-lt"/>
              <a:ea typeface="MS UI Gothic" pitchFamily="34" charset="-128"/>
              <a:sym typeface="Symbol"/>
            </a:rPr>
            <a:t></a:t>
          </a:r>
        </a:p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800"/>
            </a:spcAft>
          </a:pPr>
          <a:r>
            <a:rPr lang="es-MX" sz="1800" b="1" kern="1200" dirty="0" smtClean="0">
              <a:solidFill>
                <a:schemeClr val="accent2">
                  <a:lumMod val="75000"/>
                </a:schemeClr>
              </a:solidFill>
              <a:latin typeface="+mn-lt"/>
              <a:ea typeface="MS UI Gothic" pitchFamily="34" charset="-128"/>
              <a:sym typeface="Symbol"/>
            </a:rPr>
            <a:t></a:t>
          </a:r>
        </a:p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800"/>
            </a:spcAft>
          </a:pPr>
          <a:r>
            <a:rPr lang="es-MX" sz="1800" b="1" kern="1200" dirty="0" smtClean="0">
              <a:solidFill>
                <a:schemeClr val="accent2">
                  <a:lumMod val="75000"/>
                </a:schemeClr>
              </a:solidFill>
              <a:latin typeface="+mn-lt"/>
              <a:ea typeface="MS UI Gothic" pitchFamily="34" charset="-128"/>
              <a:sym typeface="Symbol"/>
            </a:rPr>
            <a:t></a:t>
          </a:r>
        </a:p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800"/>
            </a:spcAft>
          </a:pPr>
          <a:r>
            <a:rPr lang="es-MX" sz="1800" b="1" kern="1200" dirty="0" smtClean="0">
              <a:solidFill>
                <a:schemeClr val="accent2">
                  <a:lumMod val="75000"/>
                </a:schemeClr>
              </a:solidFill>
              <a:latin typeface="+mn-lt"/>
              <a:ea typeface="MS UI Gothic" pitchFamily="34" charset="-128"/>
              <a:sym typeface="Symbol"/>
            </a:rPr>
            <a:t></a:t>
          </a:r>
        </a:p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800"/>
            </a:spcAft>
          </a:pPr>
          <a:r>
            <a:rPr lang="es-MX" sz="1800" b="1" kern="1200" dirty="0" smtClean="0">
              <a:solidFill>
                <a:schemeClr val="accent2">
                  <a:lumMod val="75000"/>
                </a:schemeClr>
              </a:solidFill>
              <a:latin typeface="+mn-lt"/>
              <a:ea typeface="MS UI Gothic" pitchFamily="34" charset="-128"/>
              <a:sym typeface="Symbol"/>
            </a:rPr>
            <a:t></a:t>
          </a:r>
        </a:p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800"/>
            </a:spcAft>
          </a:pPr>
          <a:r>
            <a:rPr lang="es-MX" sz="1800" b="1" kern="1200" dirty="0" smtClean="0">
              <a:solidFill>
                <a:schemeClr val="accent2">
                  <a:lumMod val="75000"/>
                </a:schemeClr>
              </a:solidFill>
              <a:latin typeface="+mn-lt"/>
              <a:ea typeface="MS UI Gothic" pitchFamily="34" charset="-128"/>
              <a:sym typeface="Symbol"/>
            </a:rPr>
            <a:t></a:t>
          </a:r>
        </a:p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800"/>
            </a:spcAft>
          </a:pPr>
          <a:r>
            <a:rPr lang="es-MX" sz="1800" b="1" kern="1200" dirty="0" smtClean="0">
              <a:solidFill>
                <a:schemeClr val="accent2">
                  <a:lumMod val="75000"/>
                </a:schemeClr>
              </a:solidFill>
              <a:latin typeface="+mn-lt"/>
              <a:ea typeface="MS UI Gothic" pitchFamily="34" charset="-128"/>
              <a:sym typeface="Symbol"/>
            </a:rPr>
            <a:t></a:t>
          </a:r>
          <a:endParaRPr lang="es-MX" sz="1800" b="1" kern="1200" dirty="0">
            <a:solidFill>
              <a:schemeClr val="accent2">
                <a:lumMod val="75000"/>
              </a:schemeClr>
            </a:solidFill>
            <a:latin typeface="+mn-lt"/>
            <a:ea typeface="MS UI Gothic" pitchFamily="34" charset="-128"/>
          </a:endParaRPr>
        </a:p>
      </dsp:txBody>
      <dsp:txXfrm>
        <a:off x="0" y="3023"/>
        <a:ext cx="434666" cy="3093320"/>
      </dsp:txXfrm>
    </dsp:sp>
    <dsp:sp modelId="{87993144-D6AB-4555-8CB2-7039FD38BFA3}">
      <dsp:nvSpPr>
        <dsp:cNvPr id="0" name=""/>
        <dsp:cNvSpPr/>
      </dsp:nvSpPr>
      <dsp:spPr>
        <a:xfrm>
          <a:off x="577242" y="19806"/>
          <a:ext cx="7461468" cy="365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+mn-lt"/>
              <a:ea typeface="MS UI Gothic" pitchFamily="34" charset="-128"/>
            </a:rPr>
            <a:t>Prometer, ofrecer o entregar dinero o dádivas;</a:t>
          </a:r>
          <a:endParaRPr lang="es-MX" sz="1800" kern="1200" dirty="0">
            <a:latin typeface="+mn-lt"/>
            <a:ea typeface="MS UI Gothic" pitchFamily="34" charset="-128"/>
          </a:endParaRPr>
        </a:p>
      </dsp:txBody>
      <dsp:txXfrm>
        <a:off x="577242" y="19806"/>
        <a:ext cx="7461468" cy="365896"/>
      </dsp:txXfrm>
    </dsp:sp>
    <dsp:sp modelId="{288CA78D-7624-4178-BD3C-55645151A172}">
      <dsp:nvSpPr>
        <dsp:cNvPr id="0" name=""/>
        <dsp:cNvSpPr/>
      </dsp:nvSpPr>
      <dsp:spPr>
        <a:xfrm>
          <a:off x="434666" y="385703"/>
          <a:ext cx="760404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D5B8F-2E19-4F59-8311-47D4EBA92129}">
      <dsp:nvSpPr>
        <dsp:cNvPr id="0" name=""/>
        <dsp:cNvSpPr/>
      </dsp:nvSpPr>
      <dsp:spPr>
        <a:xfrm>
          <a:off x="577242" y="403998"/>
          <a:ext cx="7461468" cy="365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mtClean="0">
              <a:latin typeface="+mn-lt"/>
              <a:ea typeface="MS UI Gothic" pitchFamily="34" charset="-128"/>
            </a:rPr>
            <a:t>Obtener beneficio o ventaja indebida;</a:t>
          </a:r>
          <a:endParaRPr lang="es-MX" sz="1800" kern="1200" dirty="0">
            <a:latin typeface="+mn-lt"/>
            <a:ea typeface="MS UI Gothic" pitchFamily="34" charset="-128"/>
          </a:endParaRPr>
        </a:p>
      </dsp:txBody>
      <dsp:txXfrm>
        <a:off x="577242" y="403998"/>
        <a:ext cx="7461468" cy="365896"/>
      </dsp:txXfrm>
    </dsp:sp>
    <dsp:sp modelId="{3D8DB249-13B6-4E55-B847-75E60F7D1728}">
      <dsp:nvSpPr>
        <dsp:cNvPr id="0" name=""/>
        <dsp:cNvSpPr/>
      </dsp:nvSpPr>
      <dsp:spPr>
        <a:xfrm>
          <a:off x="434666" y="769895"/>
          <a:ext cx="760404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8B8CC-138A-418B-AD0E-1E2C75A3D092}">
      <dsp:nvSpPr>
        <dsp:cNvPr id="0" name=""/>
        <dsp:cNvSpPr/>
      </dsp:nvSpPr>
      <dsp:spPr>
        <a:xfrm>
          <a:off x="577242" y="788190"/>
          <a:ext cx="7461468" cy="365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mtClean="0">
              <a:latin typeface="+mn-lt"/>
              <a:ea typeface="MS UI Gothic" pitchFamily="34" charset="-128"/>
            </a:rPr>
            <a:t>Evadir los requisitos o reglas establecidos, o simule el cumplimiento de éstos;</a:t>
          </a:r>
          <a:endParaRPr lang="es-MX" sz="1800" kern="1200" dirty="0">
            <a:latin typeface="+mn-lt"/>
            <a:ea typeface="MS UI Gothic" pitchFamily="34" charset="-128"/>
          </a:endParaRPr>
        </a:p>
      </dsp:txBody>
      <dsp:txXfrm>
        <a:off x="577242" y="788190"/>
        <a:ext cx="7461468" cy="365896"/>
      </dsp:txXfrm>
    </dsp:sp>
    <dsp:sp modelId="{AE6E2C42-7E66-422D-A3E1-82E0953AD815}">
      <dsp:nvSpPr>
        <dsp:cNvPr id="0" name=""/>
        <dsp:cNvSpPr/>
      </dsp:nvSpPr>
      <dsp:spPr>
        <a:xfrm>
          <a:off x="434666" y="1154087"/>
          <a:ext cx="760404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4FCE60-2193-41E2-B8C0-D90A47DAFDEC}">
      <dsp:nvSpPr>
        <dsp:cNvPr id="0" name=""/>
        <dsp:cNvSpPr/>
      </dsp:nvSpPr>
      <dsp:spPr>
        <a:xfrm>
          <a:off x="577242" y="1172381"/>
          <a:ext cx="7461468" cy="365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mtClean="0">
              <a:latin typeface="+mn-lt"/>
              <a:ea typeface="MS UI Gothic" pitchFamily="34" charset="-128"/>
            </a:rPr>
            <a:t>Realizar actos u omisiones para participar;</a:t>
          </a:r>
          <a:endParaRPr lang="es-MX" sz="1800" kern="1200" dirty="0">
            <a:latin typeface="+mn-lt"/>
            <a:ea typeface="MS UI Gothic" pitchFamily="34" charset="-128"/>
          </a:endParaRPr>
        </a:p>
      </dsp:txBody>
      <dsp:txXfrm>
        <a:off x="577242" y="1172381"/>
        <a:ext cx="7461468" cy="365896"/>
      </dsp:txXfrm>
    </dsp:sp>
    <dsp:sp modelId="{D9D9C2C5-0E29-4AC5-AFC1-CFCBCFB2861B}">
      <dsp:nvSpPr>
        <dsp:cNvPr id="0" name=""/>
        <dsp:cNvSpPr/>
      </dsp:nvSpPr>
      <dsp:spPr>
        <a:xfrm>
          <a:off x="434666" y="1538278"/>
          <a:ext cx="760404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5E7EEC-C14E-42A2-BE8C-B6AF0E311249}">
      <dsp:nvSpPr>
        <dsp:cNvPr id="0" name=""/>
        <dsp:cNvSpPr/>
      </dsp:nvSpPr>
      <dsp:spPr>
        <a:xfrm>
          <a:off x="577242" y="1556573"/>
          <a:ext cx="7461468" cy="365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mtClean="0">
              <a:latin typeface="+mn-lt"/>
              <a:ea typeface="MS UI Gothic" pitchFamily="34" charset="-128"/>
            </a:rPr>
            <a:t>Intervenir en nombre propio, pero en interés de otra personas impedida;</a:t>
          </a:r>
          <a:endParaRPr lang="es-MX" sz="1800" kern="1200" dirty="0">
            <a:latin typeface="+mn-lt"/>
            <a:ea typeface="MS UI Gothic" pitchFamily="34" charset="-128"/>
          </a:endParaRPr>
        </a:p>
      </dsp:txBody>
      <dsp:txXfrm>
        <a:off x="577242" y="1556573"/>
        <a:ext cx="7461468" cy="365896"/>
      </dsp:txXfrm>
    </dsp:sp>
    <dsp:sp modelId="{7ED77D8D-D9CB-408A-ACE7-8BFEF17345B9}">
      <dsp:nvSpPr>
        <dsp:cNvPr id="0" name=""/>
        <dsp:cNvSpPr/>
      </dsp:nvSpPr>
      <dsp:spPr>
        <a:xfrm>
          <a:off x="434666" y="1922470"/>
          <a:ext cx="760404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50A0A3-1E53-4E2F-9C7E-167A20CFC144}">
      <dsp:nvSpPr>
        <dsp:cNvPr id="0" name=""/>
        <dsp:cNvSpPr/>
      </dsp:nvSpPr>
      <dsp:spPr>
        <a:xfrm>
          <a:off x="577242" y="1940765"/>
          <a:ext cx="7461468" cy="365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mtClean="0">
              <a:latin typeface="+mn-lt"/>
              <a:ea typeface="MS UI Gothic" pitchFamily="34" charset="-128"/>
            </a:rPr>
            <a:t>Promover o usar influencia, poder económico o político;</a:t>
          </a:r>
          <a:endParaRPr lang="es-MX" sz="1800" kern="1200" dirty="0">
            <a:latin typeface="+mn-lt"/>
            <a:ea typeface="MS UI Gothic" pitchFamily="34" charset="-128"/>
          </a:endParaRPr>
        </a:p>
      </dsp:txBody>
      <dsp:txXfrm>
        <a:off x="577242" y="1940765"/>
        <a:ext cx="7461468" cy="365896"/>
      </dsp:txXfrm>
    </dsp:sp>
    <dsp:sp modelId="{F49AD71F-3162-4155-892D-92CC52055B56}">
      <dsp:nvSpPr>
        <dsp:cNvPr id="0" name=""/>
        <dsp:cNvSpPr/>
      </dsp:nvSpPr>
      <dsp:spPr>
        <a:xfrm>
          <a:off x="434666" y="2306662"/>
          <a:ext cx="760404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D0ABF-3143-4ED6-A506-FF99A216091E}">
      <dsp:nvSpPr>
        <dsp:cNvPr id="0" name=""/>
        <dsp:cNvSpPr/>
      </dsp:nvSpPr>
      <dsp:spPr>
        <a:xfrm>
          <a:off x="577242" y="2324957"/>
          <a:ext cx="7461468" cy="365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mtClean="0">
              <a:latin typeface="+mn-lt"/>
              <a:ea typeface="MS UI Gothic" pitchFamily="34" charset="-128"/>
            </a:rPr>
            <a:t>Obligar a dar, suscribir, otorgar, destruir o entregar documentos o bienes;</a:t>
          </a:r>
          <a:endParaRPr lang="es-MX" sz="1800" kern="1200" dirty="0">
            <a:latin typeface="+mn-lt"/>
            <a:ea typeface="MS UI Gothic" pitchFamily="34" charset="-128"/>
          </a:endParaRPr>
        </a:p>
      </dsp:txBody>
      <dsp:txXfrm>
        <a:off x="577242" y="2324957"/>
        <a:ext cx="7461468" cy="365896"/>
      </dsp:txXfrm>
    </dsp:sp>
    <dsp:sp modelId="{B52F407E-1AD7-4646-A447-CAC216F1F197}">
      <dsp:nvSpPr>
        <dsp:cNvPr id="0" name=""/>
        <dsp:cNvSpPr/>
      </dsp:nvSpPr>
      <dsp:spPr>
        <a:xfrm>
          <a:off x="434666" y="2690854"/>
          <a:ext cx="760404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50CAA-0728-4096-AE36-BA816A1C27B2}">
      <dsp:nvSpPr>
        <dsp:cNvPr id="0" name=""/>
        <dsp:cNvSpPr/>
      </dsp:nvSpPr>
      <dsp:spPr>
        <a:xfrm>
          <a:off x="577242" y="2709148"/>
          <a:ext cx="7461468" cy="365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mtClean="0">
              <a:latin typeface="+mn-lt"/>
              <a:ea typeface="MS UI Gothic" pitchFamily="34" charset="-128"/>
            </a:rPr>
            <a:t>Presentar documentación o información falsa o alterada.</a:t>
          </a:r>
          <a:endParaRPr lang="es-MX" sz="1800" kern="1200" dirty="0">
            <a:latin typeface="+mn-lt"/>
            <a:ea typeface="MS UI Gothic" pitchFamily="34" charset="-128"/>
          </a:endParaRPr>
        </a:p>
      </dsp:txBody>
      <dsp:txXfrm>
        <a:off x="577242" y="2709148"/>
        <a:ext cx="7461468" cy="365896"/>
      </dsp:txXfrm>
    </dsp:sp>
    <dsp:sp modelId="{8EEEB425-EAA8-49E0-85C3-C815D586C4B1}">
      <dsp:nvSpPr>
        <dsp:cNvPr id="0" name=""/>
        <dsp:cNvSpPr/>
      </dsp:nvSpPr>
      <dsp:spPr>
        <a:xfrm>
          <a:off x="434666" y="3075045"/>
          <a:ext cx="760404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31DD2-0FF8-464B-BA08-D4E8AB26778F}">
      <dsp:nvSpPr>
        <dsp:cNvPr id="0" name=""/>
        <dsp:cNvSpPr/>
      </dsp:nvSpPr>
      <dsp:spPr>
        <a:xfrm>
          <a:off x="0" y="16666"/>
          <a:ext cx="1840524" cy="379863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cap="none" spc="0" dirty="0" smtClean="0">
              <a:ln w="11430"/>
              <a:solidFill>
                <a:schemeClr val="accent6">
                  <a:lumMod val="50000"/>
                </a:schemeClr>
              </a:solidFill>
              <a:effectLst/>
            </a:rPr>
            <a:t>Hallazgos</a:t>
          </a:r>
          <a:endParaRPr lang="es-MX" sz="2000" b="1" kern="1200" cap="none" spc="0" dirty="0">
            <a:ln w="11430"/>
            <a:solidFill>
              <a:schemeClr val="accent6">
                <a:lumMod val="50000"/>
              </a:schemeClr>
            </a:solidFill>
            <a:effectLst/>
          </a:endParaRPr>
        </a:p>
      </dsp:txBody>
      <dsp:txXfrm>
        <a:off x="11126" y="27792"/>
        <a:ext cx="1818272" cy="357611"/>
      </dsp:txXfrm>
    </dsp:sp>
    <dsp:sp modelId="{2986101C-50CB-4111-8BD0-161A5E591541}">
      <dsp:nvSpPr>
        <dsp:cNvPr id="0" name=""/>
        <dsp:cNvSpPr/>
      </dsp:nvSpPr>
      <dsp:spPr>
        <a:xfrm>
          <a:off x="4255475" y="16666"/>
          <a:ext cx="1840524" cy="379863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cap="none" spc="0" dirty="0" smtClean="0">
              <a:ln w="11430"/>
              <a:solidFill>
                <a:schemeClr val="accent6">
                  <a:lumMod val="50000"/>
                </a:schemeClr>
              </a:solidFill>
              <a:effectLst/>
            </a:rPr>
            <a:t>Riesgos</a:t>
          </a:r>
          <a:endParaRPr lang="es-MX" sz="2000" b="1" kern="1200" cap="none" spc="0" dirty="0">
            <a:ln w="11430"/>
            <a:solidFill>
              <a:schemeClr val="accent6">
                <a:lumMod val="50000"/>
              </a:schemeClr>
            </a:solidFill>
            <a:effectLst/>
          </a:endParaRPr>
        </a:p>
      </dsp:txBody>
      <dsp:txXfrm>
        <a:off x="4266601" y="27792"/>
        <a:ext cx="1818272" cy="357611"/>
      </dsp:txXfrm>
    </dsp:sp>
    <dsp:sp modelId="{4F4AC4D8-EAB4-497A-9F3E-3D70CB49EEE8}">
      <dsp:nvSpPr>
        <dsp:cNvPr id="0" name=""/>
        <dsp:cNvSpPr/>
      </dsp:nvSpPr>
      <dsp:spPr>
        <a:xfrm>
          <a:off x="2664557" y="4662521"/>
          <a:ext cx="766885" cy="450046"/>
        </a:xfrm>
        <a:prstGeom prst="triangle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91681EE8-7DF3-41F9-9E92-13931BA952B7}">
      <dsp:nvSpPr>
        <dsp:cNvPr id="0" name=""/>
        <dsp:cNvSpPr/>
      </dsp:nvSpPr>
      <dsp:spPr>
        <a:xfrm rot="21143473">
          <a:off x="127616" y="4495065"/>
          <a:ext cx="5840766" cy="14070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ABA00291-1496-49C6-9425-3D3125B2A75C}">
      <dsp:nvSpPr>
        <dsp:cNvPr id="0" name=""/>
        <dsp:cNvSpPr/>
      </dsp:nvSpPr>
      <dsp:spPr>
        <a:xfrm rot="21143473">
          <a:off x="3029221" y="3629968"/>
          <a:ext cx="2757455" cy="62986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Procedimientos basados en el control y no en los resultados</a:t>
          </a:r>
          <a:endParaRPr lang="es-MX" sz="1600" kern="1200" dirty="0"/>
        </a:p>
      </dsp:txBody>
      <dsp:txXfrm>
        <a:off x="3059969" y="3660716"/>
        <a:ext cx="2695959" cy="568372"/>
      </dsp:txXfrm>
    </dsp:sp>
    <dsp:sp modelId="{04245C4B-447D-4D3E-9B5B-0AB332356849}">
      <dsp:nvSpPr>
        <dsp:cNvPr id="0" name=""/>
        <dsp:cNvSpPr/>
      </dsp:nvSpPr>
      <dsp:spPr>
        <a:xfrm rot="21143473">
          <a:off x="3029221" y="2951019"/>
          <a:ext cx="2757455" cy="62986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Falta de visión estratégica</a:t>
          </a:r>
        </a:p>
      </dsp:txBody>
      <dsp:txXfrm>
        <a:off x="3059969" y="2981767"/>
        <a:ext cx="2695959" cy="568372"/>
      </dsp:txXfrm>
    </dsp:sp>
    <dsp:sp modelId="{CC4ED027-5FDE-499E-8074-3C4FD1E566EB}">
      <dsp:nvSpPr>
        <dsp:cNvPr id="0" name=""/>
        <dsp:cNvSpPr/>
      </dsp:nvSpPr>
      <dsp:spPr>
        <a:xfrm rot="21143473">
          <a:off x="3029221" y="2272070"/>
          <a:ext cx="2757455" cy="62986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Ineficiencia en el gasto público</a:t>
          </a:r>
        </a:p>
      </dsp:txBody>
      <dsp:txXfrm>
        <a:off x="3059969" y="2302818"/>
        <a:ext cx="2695959" cy="568372"/>
      </dsp:txXfrm>
    </dsp:sp>
    <dsp:sp modelId="{E645EF2C-4E01-407C-9370-67EBECBEC2E3}">
      <dsp:nvSpPr>
        <dsp:cNvPr id="0" name=""/>
        <dsp:cNvSpPr/>
      </dsp:nvSpPr>
      <dsp:spPr>
        <a:xfrm rot="21143473">
          <a:off x="3029221" y="1580851"/>
          <a:ext cx="2757455" cy="62986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0" kern="1200" dirty="0" smtClean="0"/>
            <a:t>Corrupción</a:t>
          </a:r>
        </a:p>
      </dsp:txBody>
      <dsp:txXfrm>
        <a:off x="3059969" y="1611599"/>
        <a:ext cx="2695959" cy="568372"/>
      </dsp:txXfrm>
    </dsp:sp>
    <dsp:sp modelId="{C2944C80-6B43-43F8-AE50-0233D59850FD}">
      <dsp:nvSpPr>
        <dsp:cNvPr id="0" name=""/>
        <dsp:cNvSpPr/>
      </dsp:nvSpPr>
      <dsp:spPr>
        <a:xfrm rot="21143473">
          <a:off x="220904" y="3983330"/>
          <a:ext cx="2757455" cy="62986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Enfoque al cumplimiento de objetivos</a:t>
          </a:r>
        </a:p>
      </dsp:txBody>
      <dsp:txXfrm>
        <a:off x="251652" y="4014078"/>
        <a:ext cx="2695959" cy="568372"/>
      </dsp:txXfrm>
    </dsp:sp>
    <dsp:sp modelId="{C0D5D85D-FF49-4858-9BF0-CCEF1886DA3C}">
      <dsp:nvSpPr>
        <dsp:cNvPr id="0" name=""/>
        <dsp:cNvSpPr/>
      </dsp:nvSpPr>
      <dsp:spPr>
        <a:xfrm rot="21143473">
          <a:off x="220904" y="3304381"/>
          <a:ext cx="2757455" cy="62986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Rígido y excesivo marco legal</a:t>
          </a:r>
          <a:endParaRPr lang="es-MX" sz="1500" kern="1200" dirty="0"/>
        </a:p>
      </dsp:txBody>
      <dsp:txXfrm>
        <a:off x="251652" y="3335129"/>
        <a:ext cx="2695959" cy="568372"/>
      </dsp:txXfrm>
    </dsp:sp>
    <dsp:sp modelId="{FBB16D07-1D4F-418E-8256-4C27643F55F2}">
      <dsp:nvSpPr>
        <dsp:cNvPr id="0" name=""/>
        <dsp:cNvSpPr/>
      </dsp:nvSpPr>
      <dsp:spPr>
        <a:xfrm rot="21143473">
          <a:off x="220904" y="2625432"/>
          <a:ext cx="2757455" cy="62986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Inadecuada planeación</a:t>
          </a:r>
        </a:p>
      </dsp:txBody>
      <dsp:txXfrm>
        <a:off x="251652" y="2656180"/>
        <a:ext cx="2695959" cy="568372"/>
      </dsp:txXfrm>
    </dsp:sp>
    <dsp:sp modelId="{10ECEC5A-346E-468F-8006-75CF671CD120}">
      <dsp:nvSpPr>
        <dsp:cNvPr id="0" name=""/>
        <dsp:cNvSpPr/>
      </dsp:nvSpPr>
      <dsp:spPr>
        <a:xfrm rot="21143473">
          <a:off x="220904" y="1934213"/>
          <a:ext cx="2757455" cy="62986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Obsoleto sistema electrónico</a:t>
          </a:r>
        </a:p>
      </dsp:txBody>
      <dsp:txXfrm>
        <a:off x="251652" y="1964961"/>
        <a:ext cx="2695959" cy="5683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7881A-9F3D-4A75-BE4C-350C6F9CF712}">
      <dsp:nvSpPr>
        <dsp:cNvPr id="0" name=""/>
        <dsp:cNvSpPr/>
      </dsp:nvSpPr>
      <dsp:spPr>
        <a:xfrm>
          <a:off x="935690" y="1521703"/>
          <a:ext cx="6409105" cy="845098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9C684581-91CD-4F65-816C-29E9A1A78841}">
      <dsp:nvSpPr>
        <dsp:cNvPr id="0" name=""/>
        <dsp:cNvSpPr/>
      </dsp:nvSpPr>
      <dsp:spPr>
        <a:xfrm>
          <a:off x="1008106" y="1609033"/>
          <a:ext cx="2420526" cy="85412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Función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Administrativa</a:t>
          </a:r>
          <a:endParaRPr lang="es-MX" sz="1800" kern="1200" dirty="0"/>
        </a:p>
      </dsp:txBody>
      <dsp:txXfrm>
        <a:off x="1008106" y="1609033"/>
        <a:ext cx="2420526" cy="854121"/>
      </dsp:txXfrm>
    </dsp:sp>
    <dsp:sp modelId="{14B8510E-ADF5-4B70-A420-1D8344E6681F}">
      <dsp:nvSpPr>
        <dsp:cNvPr id="0" name=""/>
        <dsp:cNvSpPr/>
      </dsp:nvSpPr>
      <dsp:spPr>
        <a:xfrm>
          <a:off x="4824543" y="1609045"/>
          <a:ext cx="2420526" cy="81114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Función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Estratégica</a:t>
          </a:r>
          <a:endParaRPr lang="es-MX" sz="1800" kern="1200" dirty="0"/>
        </a:p>
      </dsp:txBody>
      <dsp:txXfrm>
        <a:off x="4824543" y="1609045"/>
        <a:ext cx="2420526" cy="811142"/>
      </dsp:txXfrm>
    </dsp:sp>
    <dsp:sp modelId="{7A37B367-1AF2-4D92-BB21-2F83F14E9756}">
      <dsp:nvSpPr>
        <dsp:cNvPr id="0" name=""/>
        <dsp:cNvSpPr/>
      </dsp:nvSpPr>
      <dsp:spPr>
        <a:xfrm>
          <a:off x="5760642" y="622095"/>
          <a:ext cx="764565" cy="750357"/>
        </a:xfrm>
        <a:prstGeom prst="plus">
          <a:avLst>
            <a:gd name="adj" fmla="val 3281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6D1146-5B9A-4312-A821-12B636062586}">
      <dsp:nvSpPr>
        <dsp:cNvPr id="0" name=""/>
        <dsp:cNvSpPr/>
      </dsp:nvSpPr>
      <dsp:spPr>
        <a:xfrm>
          <a:off x="1800200" y="932215"/>
          <a:ext cx="784509" cy="224216"/>
        </a:xfrm>
        <a:prstGeom prst="rect">
          <a:avLst/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85C233-F7A5-4E0A-A2B3-4A645809368F}">
      <dsp:nvSpPr>
        <dsp:cNvPr id="0" name=""/>
        <dsp:cNvSpPr/>
      </dsp:nvSpPr>
      <dsp:spPr>
        <a:xfrm>
          <a:off x="4210474" y="904528"/>
          <a:ext cx="599" cy="2201030"/>
        </a:xfrm>
        <a:prstGeom prst="line">
          <a:avLst/>
        </a:pr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5E689-1A6D-4F78-ACD1-7AE08D09E867}">
      <dsp:nvSpPr>
        <dsp:cNvPr id="0" name=""/>
        <dsp:cNvSpPr/>
      </dsp:nvSpPr>
      <dsp:spPr>
        <a:xfrm>
          <a:off x="0" y="270618"/>
          <a:ext cx="6096000" cy="887810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409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2">
                  <a:lumMod val="50000"/>
                </a:schemeClr>
              </a:solidFill>
            </a:rPr>
            <a:t>Obtener precios de equilibrio</a:t>
          </a:r>
          <a:endParaRPr lang="es-MX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0" y="492571"/>
        <a:ext cx="5874048" cy="443905"/>
      </dsp:txXfrm>
    </dsp:sp>
    <dsp:sp modelId="{1EAD4068-DD0B-4A27-B5C0-E9AA1088C4DB}">
      <dsp:nvSpPr>
        <dsp:cNvPr id="0" name=""/>
        <dsp:cNvSpPr/>
      </dsp:nvSpPr>
      <dsp:spPr>
        <a:xfrm>
          <a:off x="1877568" y="639169"/>
          <a:ext cx="4218432" cy="887810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409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2">
                  <a:lumMod val="50000"/>
                </a:schemeClr>
              </a:solidFill>
            </a:rPr>
            <a:t>Maximizar el bienestar social</a:t>
          </a:r>
          <a:endParaRPr lang="es-MX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877568" y="861122"/>
        <a:ext cx="3996480" cy="443905"/>
      </dsp:txXfrm>
    </dsp:sp>
    <dsp:sp modelId="{E731A5CC-2C16-404D-8A83-73B9B4FD4CF7}">
      <dsp:nvSpPr>
        <dsp:cNvPr id="0" name=""/>
        <dsp:cNvSpPr/>
      </dsp:nvSpPr>
      <dsp:spPr>
        <a:xfrm>
          <a:off x="3755136" y="990310"/>
          <a:ext cx="2340864" cy="887810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409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2">
                  <a:lumMod val="50000"/>
                </a:schemeClr>
              </a:solidFill>
            </a:rPr>
            <a:t>Corregir ineficiencias</a:t>
          </a:r>
          <a:endParaRPr lang="es-MX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755136" y="1212263"/>
        <a:ext cx="2118912" cy="4439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22C33-F496-42D8-B59A-A42ACDEEEA4C}">
      <dsp:nvSpPr>
        <dsp:cNvPr id="0" name=""/>
        <dsp:cNvSpPr/>
      </dsp:nvSpPr>
      <dsp:spPr>
        <a:xfrm>
          <a:off x="2039886" y="1460876"/>
          <a:ext cx="2016227" cy="1219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Contrataciones Públicas</a:t>
          </a:r>
          <a:endParaRPr lang="es-MX" sz="1800" kern="1200" dirty="0"/>
        </a:p>
      </dsp:txBody>
      <dsp:txXfrm>
        <a:off x="2099402" y="1520392"/>
        <a:ext cx="1897195" cy="1100168"/>
      </dsp:txXfrm>
    </dsp:sp>
    <dsp:sp modelId="{D4EB7DFE-80F8-4D1C-A7B3-32E6A1A8FE22}">
      <dsp:nvSpPr>
        <dsp:cNvPr id="0" name=""/>
        <dsp:cNvSpPr/>
      </dsp:nvSpPr>
      <dsp:spPr>
        <a:xfrm rot="5400000">
          <a:off x="2811694" y="2916382"/>
          <a:ext cx="4726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2611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A7EAF-342B-4496-A3D2-30CA30545A71}">
      <dsp:nvSpPr>
        <dsp:cNvPr id="0" name=""/>
        <dsp:cNvSpPr/>
      </dsp:nvSpPr>
      <dsp:spPr>
        <a:xfrm>
          <a:off x="2289811" y="3152687"/>
          <a:ext cx="1516377" cy="591728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Transparencia</a:t>
          </a:r>
          <a:endParaRPr lang="es-MX" sz="1400" kern="1200" dirty="0"/>
        </a:p>
      </dsp:txBody>
      <dsp:txXfrm>
        <a:off x="2318697" y="3181573"/>
        <a:ext cx="1458605" cy="533956"/>
      </dsp:txXfrm>
    </dsp:sp>
    <dsp:sp modelId="{F0DF7DB9-CD2B-40DD-BA24-7CF26458E0CF}">
      <dsp:nvSpPr>
        <dsp:cNvPr id="0" name=""/>
        <dsp:cNvSpPr/>
      </dsp:nvSpPr>
      <dsp:spPr>
        <a:xfrm rot="2406462">
          <a:off x="3687585" y="2910574"/>
          <a:ext cx="7155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5582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B3A281-3DBD-4ABA-BF81-DADF81F362FB}">
      <dsp:nvSpPr>
        <dsp:cNvPr id="0" name=""/>
        <dsp:cNvSpPr/>
      </dsp:nvSpPr>
      <dsp:spPr>
        <a:xfrm>
          <a:off x="3912093" y="3141073"/>
          <a:ext cx="1516377" cy="591728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Ética</a:t>
          </a:r>
          <a:endParaRPr lang="es-MX" sz="1400" kern="1200" dirty="0"/>
        </a:p>
      </dsp:txBody>
      <dsp:txXfrm>
        <a:off x="3940979" y="3169959"/>
        <a:ext cx="1458605" cy="533956"/>
      </dsp:txXfrm>
    </dsp:sp>
    <dsp:sp modelId="{9104D39B-EF2F-4A99-9663-F7E745DCC8FA}">
      <dsp:nvSpPr>
        <dsp:cNvPr id="0" name=""/>
        <dsp:cNvSpPr/>
      </dsp:nvSpPr>
      <dsp:spPr>
        <a:xfrm rot="8393538">
          <a:off x="1692831" y="2910574"/>
          <a:ext cx="7155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5582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A0BCE9-C1F3-4A85-858D-343FBEA8383B}">
      <dsp:nvSpPr>
        <dsp:cNvPr id="0" name=""/>
        <dsp:cNvSpPr/>
      </dsp:nvSpPr>
      <dsp:spPr>
        <a:xfrm>
          <a:off x="667529" y="3141073"/>
          <a:ext cx="1516377" cy="591728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Rendición de cuentas</a:t>
          </a:r>
          <a:endParaRPr lang="es-MX" sz="1400" kern="1200" dirty="0"/>
        </a:p>
      </dsp:txBody>
      <dsp:txXfrm>
        <a:off x="696415" y="3169959"/>
        <a:ext cx="1458605" cy="5339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D8D63-9562-434E-8EF1-3F55E2506FE0}">
      <dsp:nvSpPr>
        <dsp:cNvPr id="0" name=""/>
        <dsp:cNvSpPr/>
      </dsp:nvSpPr>
      <dsp:spPr>
        <a:xfrm>
          <a:off x="0" y="208607"/>
          <a:ext cx="6062646" cy="226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ACB5F2-8DEA-42C6-BDC0-9847928EDAA0}">
      <dsp:nvSpPr>
        <dsp:cNvPr id="0" name=""/>
        <dsp:cNvSpPr/>
      </dsp:nvSpPr>
      <dsp:spPr>
        <a:xfrm>
          <a:off x="303132" y="75767"/>
          <a:ext cx="4243852" cy="2656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408" tIns="0" rIns="16040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1- Reforma institucional</a:t>
          </a:r>
          <a:endParaRPr lang="en-US" sz="2000" kern="1200" dirty="0"/>
        </a:p>
      </dsp:txBody>
      <dsp:txXfrm>
        <a:off x="316101" y="88736"/>
        <a:ext cx="4217914" cy="239742"/>
      </dsp:txXfrm>
    </dsp:sp>
    <dsp:sp modelId="{3DD7B0DB-BC1C-4416-BC7C-CB4ED33AF6BB}">
      <dsp:nvSpPr>
        <dsp:cNvPr id="0" name=""/>
        <dsp:cNvSpPr/>
      </dsp:nvSpPr>
      <dsp:spPr>
        <a:xfrm>
          <a:off x="0" y="616847"/>
          <a:ext cx="6062646" cy="226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A113FE-4DB6-47B9-A2B2-1FE77EF030B4}">
      <dsp:nvSpPr>
        <dsp:cNvPr id="0" name=""/>
        <dsp:cNvSpPr/>
      </dsp:nvSpPr>
      <dsp:spPr>
        <a:xfrm>
          <a:off x="303132" y="484007"/>
          <a:ext cx="4243852" cy="2656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408" tIns="0" rIns="16040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2- Reforma legal</a:t>
          </a:r>
          <a:endParaRPr lang="en-US" sz="2000" kern="1200" dirty="0"/>
        </a:p>
      </dsp:txBody>
      <dsp:txXfrm>
        <a:off x="316101" y="496976"/>
        <a:ext cx="4217914" cy="239742"/>
      </dsp:txXfrm>
    </dsp:sp>
    <dsp:sp modelId="{B9CB5135-A886-4392-90AF-809DC467DCF9}">
      <dsp:nvSpPr>
        <dsp:cNvPr id="0" name=""/>
        <dsp:cNvSpPr/>
      </dsp:nvSpPr>
      <dsp:spPr>
        <a:xfrm>
          <a:off x="0" y="1025087"/>
          <a:ext cx="6062646" cy="226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D896E0-BFF8-487D-860A-F5EE669644BD}">
      <dsp:nvSpPr>
        <dsp:cNvPr id="0" name=""/>
        <dsp:cNvSpPr/>
      </dsp:nvSpPr>
      <dsp:spPr>
        <a:xfrm>
          <a:off x="303132" y="892247"/>
          <a:ext cx="4243852" cy="2656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408" tIns="0" rIns="16040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3- Política de contrataciones</a:t>
          </a:r>
          <a:endParaRPr lang="en-US" sz="2000" kern="1200" dirty="0"/>
        </a:p>
      </dsp:txBody>
      <dsp:txXfrm>
        <a:off x="316101" y="905216"/>
        <a:ext cx="4217914" cy="239742"/>
      </dsp:txXfrm>
    </dsp:sp>
    <dsp:sp modelId="{804A14EF-FEEB-4A63-A6FF-D3F980E081F4}">
      <dsp:nvSpPr>
        <dsp:cNvPr id="0" name=""/>
        <dsp:cNvSpPr/>
      </dsp:nvSpPr>
      <dsp:spPr>
        <a:xfrm>
          <a:off x="0" y="1433327"/>
          <a:ext cx="6062646" cy="226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F3B8FB-8F0B-4127-A0DF-711B2F01C62B}">
      <dsp:nvSpPr>
        <dsp:cNvPr id="0" name=""/>
        <dsp:cNvSpPr/>
      </dsp:nvSpPr>
      <dsp:spPr>
        <a:xfrm>
          <a:off x="303132" y="1300487"/>
          <a:ext cx="4243852" cy="2656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408" tIns="0" rIns="16040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4- Estandarización</a:t>
          </a:r>
          <a:endParaRPr lang="en-US" sz="2000" kern="1200" dirty="0"/>
        </a:p>
      </dsp:txBody>
      <dsp:txXfrm>
        <a:off x="316101" y="1313456"/>
        <a:ext cx="4217914" cy="239742"/>
      </dsp:txXfrm>
    </dsp:sp>
    <dsp:sp modelId="{32B62F05-F27D-4161-8747-C5FD92A80BC5}">
      <dsp:nvSpPr>
        <dsp:cNvPr id="0" name=""/>
        <dsp:cNvSpPr/>
      </dsp:nvSpPr>
      <dsp:spPr>
        <a:xfrm>
          <a:off x="0" y="1841567"/>
          <a:ext cx="6062646" cy="226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2609A3-2B45-4978-ABA0-3DC4DF2B6F9B}">
      <dsp:nvSpPr>
        <dsp:cNvPr id="0" name=""/>
        <dsp:cNvSpPr/>
      </dsp:nvSpPr>
      <dsp:spPr>
        <a:xfrm>
          <a:off x="303132" y="1708727"/>
          <a:ext cx="4243852" cy="2656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408" tIns="0" rIns="16040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5- Estrategias de contratación</a:t>
          </a:r>
          <a:endParaRPr lang="en-US" sz="2000" kern="1200" dirty="0"/>
        </a:p>
      </dsp:txBody>
      <dsp:txXfrm>
        <a:off x="316101" y="1721696"/>
        <a:ext cx="4217914" cy="239742"/>
      </dsp:txXfrm>
    </dsp:sp>
    <dsp:sp modelId="{187915D0-8429-4236-A9FD-EBD8D750D419}">
      <dsp:nvSpPr>
        <dsp:cNvPr id="0" name=""/>
        <dsp:cNvSpPr/>
      </dsp:nvSpPr>
      <dsp:spPr>
        <a:xfrm>
          <a:off x="0" y="2249807"/>
          <a:ext cx="6062646" cy="226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FABA5A-D561-4E68-9826-66D48356E8ED}">
      <dsp:nvSpPr>
        <dsp:cNvPr id="0" name=""/>
        <dsp:cNvSpPr/>
      </dsp:nvSpPr>
      <dsp:spPr>
        <a:xfrm>
          <a:off x="303132" y="2116967"/>
          <a:ext cx="4243852" cy="2656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408" tIns="0" rIns="16040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6- Planeación</a:t>
          </a:r>
          <a:endParaRPr lang="en-US" sz="2000" kern="1200" dirty="0"/>
        </a:p>
      </dsp:txBody>
      <dsp:txXfrm>
        <a:off x="316101" y="2129936"/>
        <a:ext cx="4217914" cy="239742"/>
      </dsp:txXfrm>
    </dsp:sp>
    <dsp:sp modelId="{581AD9AD-898A-4A36-BEA2-0225BB6D18BC}">
      <dsp:nvSpPr>
        <dsp:cNvPr id="0" name=""/>
        <dsp:cNvSpPr/>
      </dsp:nvSpPr>
      <dsp:spPr>
        <a:xfrm>
          <a:off x="0" y="2658047"/>
          <a:ext cx="6062646" cy="226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FCE8B1-0FD1-442D-BA10-8F30C760282E}">
      <dsp:nvSpPr>
        <dsp:cNvPr id="0" name=""/>
        <dsp:cNvSpPr/>
      </dsp:nvSpPr>
      <dsp:spPr>
        <a:xfrm>
          <a:off x="303132" y="2525207"/>
          <a:ext cx="4243852" cy="2656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408" tIns="0" rIns="16040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7- </a:t>
          </a:r>
          <a:r>
            <a:rPr lang="es-MX" sz="2000" kern="1200" dirty="0" err="1" smtClean="0"/>
            <a:t>CompraNet</a:t>
          </a:r>
          <a:endParaRPr lang="en-US" sz="2000" kern="1200" dirty="0"/>
        </a:p>
      </dsp:txBody>
      <dsp:txXfrm>
        <a:off x="316101" y="2538176"/>
        <a:ext cx="4217914" cy="239742"/>
      </dsp:txXfrm>
    </dsp:sp>
    <dsp:sp modelId="{514BAB11-C398-49C3-AB70-18FCB9A17E6E}">
      <dsp:nvSpPr>
        <dsp:cNvPr id="0" name=""/>
        <dsp:cNvSpPr/>
      </dsp:nvSpPr>
      <dsp:spPr>
        <a:xfrm>
          <a:off x="0" y="3066287"/>
          <a:ext cx="6062646" cy="226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279694-4726-4E59-8557-DED5816BBAF8}">
      <dsp:nvSpPr>
        <dsp:cNvPr id="0" name=""/>
        <dsp:cNvSpPr/>
      </dsp:nvSpPr>
      <dsp:spPr>
        <a:xfrm>
          <a:off x="303132" y="2933447"/>
          <a:ext cx="4243852" cy="2656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408" tIns="0" rIns="16040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8- Profesionalización y Certificación</a:t>
          </a:r>
          <a:endParaRPr lang="en-US" sz="2000" kern="1200" dirty="0"/>
        </a:p>
      </dsp:txBody>
      <dsp:txXfrm>
        <a:off x="316101" y="2946416"/>
        <a:ext cx="4217914" cy="239742"/>
      </dsp:txXfrm>
    </dsp:sp>
    <dsp:sp modelId="{C4454F7E-D0FE-4C38-A5A7-9D44F0505C61}">
      <dsp:nvSpPr>
        <dsp:cNvPr id="0" name=""/>
        <dsp:cNvSpPr/>
      </dsp:nvSpPr>
      <dsp:spPr>
        <a:xfrm>
          <a:off x="0" y="3474527"/>
          <a:ext cx="6062646" cy="226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7997E5-A116-494D-B584-8E6C7A4635C5}">
      <dsp:nvSpPr>
        <dsp:cNvPr id="0" name=""/>
        <dsp:cNvSpPr/>
      </dsp:nvSpPr>
      <dsp:spPr>
        <a:xfrm>
          <a:off x="303132" y="3341687"/>
          <a:ext cx="4243852" cy="2656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408" tIns="0" rIns="16040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9- Agenda Internacional</a:t>
          </a:r>
          <a:endParaRPr lang="en-US" sz="2000" kern="1200" dirty="0"/>
        </a:p>
      </dsp:txBody>
      <dsp:txXfrm>
        <a:off x="316101" y="3354656"/>
        <a:ext cx="4217914" cy="2397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35931-9B11-4A07-A006-E9D4B839A7B7}">
      <dsp:nvSpPr>
        <dsp:cNvPr id="0" name=""/>
        <dsp:cNvSpPr/>
      </dsp:nvSpPr>
      <dsp:spPr>
        <a:xfrm>
          <a:off x="19814" y="484816"/>
          <a:ext cx="968719" cy="71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E8D0B-BAFE-43F3-B98D-EED43F2170B7}">
      <dsp:nvSpPr>
        <dsp:cNvPr id="0" name=""/>
        <dsp:cNvSpPr/>
      </dsp:nvSpPr>
      <dsp:spPr>
        <a:xfrm>
          <a:off x="430097" y="-246275"/>
          <a:ext cx="1384973" cy="1384973"/>
        </a:xfrm>
        <a:prstGeom prst="leftCircularArrow">
          <a:avLst>
            <a:gd name="adj1" fmla="val 2288"/>
            <a:gd name="adj2" fmla="val 275940"/>
            <a:gd name="adj3" fmla="val 2048066"/>
            <a:gd name="adj4" fmla="val 9021104"/>
            <a:gd name="adj5" fmla="val 26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22C57E-74C4-4276-B78E-54996C4718F6}">
      <dsp:nvSpPr>
        <dsp:cNvPr id="0" name=""/>
        <dsp:cNvSpPr/>
      </dsp:nvSpPr>
      <dsp:spPr>
        <a:xfrm>
          <a:off x="350" y="528547"/>
          <a:ext cx="1100486" cy="2432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Eficacia</a:t>
          </a:r>
          <a:endParaRPr lang="en-US" sz="1300" kern="1200" dirty="0"/>
        </a:p>
      </dsp:txBody>
      <dsp:txXfrm>
        <a:off x="7474" y="535671"/>
        <a:ext cx="1086238" cy="228988"/>
      </dsp:txXfrm>
    </dsp:sp>
    <dsp:sp modelId="{0DAEADB6-E8CC-4EB3-946D-97B233BFA886}">
      <dsp:nvSpPr>
        <dsp:cNvPr id="0" name=""/>
        <dsp:cNvSpPr/>
      </dsp:nvSpPr>
      <dsp:spPr>
        <a:xfrm>
          <a:off x="1271199" y="571730"/>
          <a:ext cx="968719" cy="71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47E8CE-99D9-4A59-A391-2F7EE9E7EDC6}">
      <dsp:nvSpPr>
        <dsp:cNvPr id="0" name=""/>
        <dsp:cNvSpPr/>
      </dsp:nvSpPr>
      <dsp:spPr>
        <a:xfrm>
          <a:off x="1683241" y="-12000"/>
          <a:ext cx="1420648" cy="1420648"/>
        </a:xfrm>
        <a:prstGeom prst="circularArrow">
          <a:avLst>
            <a:gd name="adj1" fmla="val 2231"/>
            <a:gd name="adj2" fmla="val 268655"/>
            <a:gd name="adj3" fmla="val 19516669"/>
            <a:gd name="adj4" fmla="val 12536345"/>
            <a:gd name="adj5" fmla="val 260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D10D5A6-4158-4846-B8C6-25FD82C75CA4}">
      <dsp:nvSpPr>
        <dsp:cNvPr id="0" name=""/>
        <dsp:cNvSpPr/>
      </dsp:nvSpPr>
      <dsp:spPr>
        <a:xfrm>
          <a:off x="1251735" y="371223"/>
          <a:ext cx="1100486" cy="2432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Eficiencia</a:t>
          </a:r>
          <a:endParaRPr lang="en-US" sz="1300" kern="1200" dirty="0"/>
        </a:p>
      </dsp:txBody>
      <dsp:txXfrm>
        <a:off x="1258859" y="378347"/>
        <a:ext cx="1086238" cy="228988"/>
      </dsp:txXfrm>
    </dsp:sp>
    <dsp:sp modelId="{5EA8D25E-306E-42C8-8122-60AA5803070D}">
      <dsp:nvSpPr>
        <dsp:cNvPr id="0" name=""/>
        <dsp:cNvSpPr/>
      </dsp:nvSpPr>
      <dsp:spPr>
        <a:xfrm>
          <a:off x="2522585" y="484816"/>
          <a:ext cx="968719" cy="71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F4B960-F48F-40C2-9E33-92AD6AE39FA2}">
      <dsp:nvSpPr>
        <dsp:cNvPr id="0" name=""/>
        <dsp:cNvSpPr/>
      </dsp:nvSpPr>
      <dsp:spPr>
        <a:xfrm>
          <a:off x="2932867" y="-246275"/>
          <a:ext cx="1384973" cy="1384973"/>
        </a:xfrm>
        <a:prstGeom prst="leftCircularArrow">
          <a:avLst>
            <a:gd name="adj1" fmla="val 2288"/>
            <a:gd name="adj2" fmla="val 275940"/>
            <a:gd name="adj3" fmla="val 2048066"/>
            <a:gd name="adj4" fmla="val 9021104"/>
            <a:gd name="adj5" fmla="val 26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96DDDB0-DD2A-492E-BFC4-0EF8C437468C}">
      <dsp:nvSpPr>
        <dsp:cNvPr id="0" name=""/>
        <dsp:cNvSpPr/>
      </dsp:nvSpPr>
      <dsp:spPr>
        <a:xfrm>
          <a:off x="2503121" y="528547"/>
          <a:ext cx="1100486" cy="2432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Economía</a:t>
          </a:r>
          <a:endParaRPr lang="en-US" sz="1300" kern="1200" dirty="0"/>
        </a:p>
      </dsp:txBody>
      <dsp:txXfrm>
        <a:off x="2510245" y="535671"/>
        <a:ext cx="1086238" cy="228988"/>
      </dsp:txXfrm>
    </dsp:sp>
    <dsp:sp modelId="{A3F30652-C605-4E25-800D-55BAF4462775}">
      <dsp:nvSpPr>
        <dsp:cNvPr id="0" name=""/>
        <dsp:cNvSpPr/>
      </dsp:nvSpPr>
      <dsp:spPr>
        <a:xfrm>
          <a:off x="3773970" y="571730"/>
          <a:ext cx="968719" cy="71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57BCAB-579F-4BB5-BD04-A7D5471CEDF2}">
      <dsp:nvSpPr>
        <dsp:cNvPr id="0" name=""/>
        <dsp:cNvSpPr/>
      </dsp:nvSpPr>
      <dsp:spPr>
        <a:xfrm>
          <a:off x="4186011" y="-12000"/>
          <a:ext cx="1420648" cy="1420648"/>
        </a:xfrm>
        <a:prstGeom prst="circularArrow">
          <a:avLst>
            <a:gd name="adj1" fmla="val 2231"/>
            <a:gd name="adj2" fmla="val 268655"/>
            <a:gd name="adj3" fmla="val 19516669"/>
            <a:gd name="adj4" fmla="val 12536345"/>
            <a:gd name="adj5" fmla="val 260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3E38971-BB39-49F8-83FB-512D2EF5742A}">
      <dsp:nvSpPr>
        <dsp:cNvPr id="0" name=""/>
        <dsp:cNvSpPr/>
      </dsp:nvSpPr>
      <dsp:spPr>
        <a:xfrm>
          <a:off x="3754506" y="371223"/>
          <a:ext cx="1100486" cy="2432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Imparcialidad</a:t>
          </a:r>
          <a:endParaRPr lang="en-US" sz="1300" kern="1200" dirty="0"/>
        </a:p>
      </dsp:txBody>
      <dsp:txXfrm>
        <a:off x="3761630" y="378347"/>
        <a:ext cx="1086238" cy="228988"/>
      </dsp:txXfrm>
    </dsp:sp>
    <dsp:sp modelId="{3EC73B93-E6E5-4A8E-93AF-890B4FBCDD7F}">
      <dsp:nvSpPr>
        <dsp:cNvPr id="0" name=""/>
        <dsp:cNvSpPr/>
      </dsp:nvSpPr>
      <dsp:spPr>
        <a:xfrm>
          <a:off x="5025356" y="484816"/>
          <a:ext cx="968719" cy="71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59A60-3EF3-4E29-A131-CA4FBC364D02}">
      <dsp:nvSpPr>
        <dsp:cNvPr id="0" name=""/>
        <dsp:cNvSpPr/>
      </dsp:nvSpPr>
      <dsp:spPr>
        <a:xfrm>
          <a:off x="5435638" y="-246275"/>
          <a:ext cx="1384973" cy="1384973"/>
        </a:xfrm>
        <a:prstGeom prst="leftCircularArrow">
          <a:avLst>
            <a:gd name="adj1" fmla="val 2288"/>
            <a:gd name="adj2" fmla="val 275940"/>
            <a:gd name="adj3" fmla="val 2048066"/>
            <a:gd name="adj4" fmla="val 9021104"/>
            <a:gd name="adj5" fmla="val 26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836E5BA-239D-485B-A7B4-5C010F8C45CC}">
      <dsp:nvSpPr>
        <dsp:cNvPr id="0" name=""/>
        <dsp:cNvSpPr/>
      </dsp:nvSpPr>
      <dsp:spPr>
        <a:xfrm>
          <a:off x="5005891" y="528547"/>
          <a:ext cx="1100486" cy="2432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Transparencia</a:t>
          </a:r>
          <a:endParaRPr lang="en-US" sz="1300" kern="1200" dirty="0"/>
        </a:p>
      </dsp:txBody>
      <dsp:txXfrm>
        <a:off x="5013015" y="535671"/>
        <a:ext cx="1086238" cy="228988"/>
      </dsp:txXfrm>
    </dsp:sp>
    <dsp:sp modelId="{C3CCF7BB-BB40-4833-B6BF-BE6EDCB18936}">
      <dsp:nvSpPr>
        <dsp:cNvPr id="0" name=""/>
        <dsp:cNvSpPr/>
      </dsp:nvSpPr>
      <dsp:spPr>
        <a:xfrm>
          <a:off x="6276741" y="571730"/>
          <a:ext cx="968719" cy="71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B4CAF-2661-457C-B0B1-F4D34B0D66ED}">
      <dsp:nvSpPr>
        <dsp:cNvPr id="0" name=""/>
        <dsp:cNvSpPr/>
      </dsp:nvSpPr>
      <dsp:spPr>
        <a:xfrm>
          <a:off x="6257277" y="371223"/>
          <a:ext cx="1100486" cy="2432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Honradez</a:t>
          </a:r>
          <a:endParaRPr lang="en-US" sz="1300" kern="1200" dirty="0"/>
        </a:p>
      </dsp:txBody>
      <dsp:txXfrm>
        <a:off x="6264401" y="378347"/>
        <a:ext cx="1086238" cy="2289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5BB63-7D4D-4631-8AB0-74283365DA36}">
      <dsp:nvSpPr>
        <dsp:cNvPr id="0" name=""/>
        <dsp:cNvSpPr/>
      </dsp:nvSpPr>
      <dsp:spPr>
        <a:xfrm>
          <a:off x="1944" y="0"/>
          <a:ext cx="1305426" cy="1002412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 </a:t>
          </a:r>
          <a:endParaRPr lang="en-US" sz="1200" b="1" kern="1200" dirty="0"/>
        </a:p>
      </dsp:txBody>
      <dsp:txXfrm rot="16200000">
        <a:off x="-278501" y="280446"/>
        <a:ext cx="821977" cy="261085"/>
      </dsp:txXfrm>
    </dsp:sp>
    <dsp:sp modelId="{3D29D255-F950-4959-9809-12BBC5F39E2C}">
      <dsp:nvSpPr>
        <dsp:cNvPr id="0" name=""/>
        <dsp:cNvSpPr/>
      </dsp:nvSpPr>
      <dsp:spPr>
        <a:xfrm>
          <a:off x="263029" y="0"/>
          <a:ext cx="972542" cy="100241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Ahorro y eficiencia del gasto</a:t>
          </a:r>
          <a:endParaRPr lang="en-US" sz="1400" b="1" kern="1200" dirty="0"/>
        </a:p>
      </dsp:txBody>
      <dsp:txXfrm>
        <a:off x="263029" y="0"/>
        <a:ext cx="972542" cy="1002412"/>
      </dsp:txXfrm>
    </dsp:sp>
    <dsp:sp modelId="{3CBB5EDB-1B00-44CE-9827-AF24C7E47428}">
      <dsp:nvSpPr>
        <dsp:cNvPr id="0" name=""/>
        <dsp:cNvSpPr/>
      </dsp:nvSpPr>
      <dsp:spPr>
        <a:xfrm>
          <a:off x="1353060" y="0"/>
          <a:ext cx="1305426" cy="1002412"/>
        </a:xfrm>
        <a:prstGeom prst="roundRect">
          <a:avLst>
            <a:gd name="adj" fmla="val 5000"/>
          </a:avLst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 </a:t>
          </a:r>
          <a:endParaRPr lang="en-US" sz="1400" b="1" kern="1200" dirty="0"/>
        </a:p>
      </dsp:txBody>
      <dsp:txXfrm rot="16200000">
        <a:off x="1072614" y="280446"/>
        <a:ext cx="821977" cy="261085"/>
      </dsp:txXfrm>
    </dsp:sp>
    <dsp:sp modelId="{737AC19C-2D3B-4DAD-86E8-F9E77F31C55B}">
      <dsp:nvSpPr>
        <dsp:cNvPr id="0" name=""/>
        <dsp:cNvSpPr/>
      </dsp:nvSpPr>
      <dsp:spPr>
        <a:xfrm rot="5400000">
          <a:off x="1285899" y="761794"/>
          <a:ext cx="147377" cy="19581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EE814-D7ED-486C-B1F6-06872FBEC68F}">
      <dsp:nvSpPr>
        <dsp:cNvPr id="0" name=""/>
        <dsp:cNvSpPr/>
      </dsp:nvSpPr>
      <dsp:spPr>
        <a:xfrm>
          <a:off x="1614145" y="0"/>
          <a:ext cx="972542" cy="100241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Calidad del </a:t>
          </a:r>
          <a:r>
            <a:rPr lang="es-MX" sz="1400" b="1" kern="1200" dirty="0" err="1" smtClean="0"/>
            <a:t>abasteci</a:t>
          </a:r>
          <a:r>
            <a:rPr lang="es-MX" sz="1400" b="1" kern="1200" dirty="0" smtClean="0"/>
            <a:t>-miento</a:t>
          </a:r>
          <a:endParaRPr lang="en-US" sz="1400" b="1" kern="1200" dirty="0"/>
        </a:p>
      </dsp:txBody>
      <dsp:txXfrm>
        <a:off x="1614145" y="0"/>
        <a:ext cx="972542" cy="1002412"/>
      </dsp:txXfrm>
    </dsp:sp>
    <dsp:sp modelId="{3D485586-6137-438D-8C90-76412D6F2B25}">
      <dsp:nvSpPr>
        <dsp:cNvPr id="0" name=""/>
        <dsp:cNvSpPr/>
      </dsp:nvSpPr>
      <dsp:spPr>
        <a:xfrm>
          <a:off x="2704176" y="0"/>
          <a:ext cx="1305426" cy="1002412"/>
        </a:xfrm>
        <a:prstGeom prst="roundRect">
          <a:avLst>
            <a:gd name="adj" fmla="val 5000"/>
          </a:avLst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1" kern="1200" dirty="0" smtClean="0"/>
        </a:p>
      </dsp:txBody>
      <dsp:txXfrm rot="16200000">
        <a:off x="2423730" y="280446"/>
        <a:ext cx="821977" cy="261085"/>
      </dsp:txXfrm>
    </dsp:sp>
    <dsp:sp modelId="{627E269C-8EF0-4AC0-B2A3-1B6B35F76AE2}">
      <dsp:nvSpPr>
        <dsp:cNvPr id="0" name=""/>
        <dsp:cNvSpPr/>
      </dsp:nvSpPr>
      <dsp:spPr>
        <a:xfrm rot="5400000">
          <a:off x="2637015" y="761794"/>
          <a:ext cx="147377" cy="19581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FF2E5-A70F-4E10-98AE-A8D1B0FE7C01}">
      <dsp:nvSpPr>
        <dsp:cNvPr id="0" name=""/>
        <dsp:cNvSpPr/>
      </dsp:nvSpPr>
      <dsp:spPr>
        <a:xfrm>
          <a:off x="2965262" y="0"/>
          <a:ext cx="972542" cy="100241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err="1" smtClean="0"/>
            <a:t>Transparen-cia</a:t>
          </a:r>
          <a:r>
            <a:rPr lang="es-MX" sz="1400" b="1" kern="1200" dirty="0" smtClean="0"/>
            <a:t> y rendición de cuentas</a:t>
          </a:r>
        </a:p>
      </dsp:txBody>
      <dsp:txXfrm>
        <a:off x="2965262" y="0"/>
        <a:ext cx="972542" cy="1002412"/>
      </dsp:txXfrm>
    </dsp:sp>
    <dsp:sp modelId="{C34B53CF-3A31-483A-8F0E-EA5C00CFB8AD}">
      <dsp:nvSpPr>
        <dsp:cNvPr id="0" name=""/>
        <dsp:cNvSpPr/>
      </dsp:nvSpPr>
      <dsp:spPr>
        <a:xfrm>
          <a:off x="4055292" y="0"/>
          <a:ext cx="1305426" cy="1002412"/>
        </a:xfrm>
        <a:prstGeom prst="roundRect">
          <a:avLst>
            <a:gd name="adj" fmla="val 5000"/>
          </a:avLst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b="1" kern="1200" dirty="0" smtClean="0"/>
        </a:p>
      </dsp:txBody>
      <dsp:txXfrm rot="16200000">
        <a:off x="3774846" y="280446"/>
        <a:ext cx="821977" cy="261085"/>
      </dsp:txXfrm>
    </dsp:sp>
    <dsp:sp modelId="{70AD6F6F-472E-4EFF-9607-B3380AF6F02F}">
      <dsp:nvSpPr>
        <dsp:cNvPr id="0" name=""/>
        <dsp:cNvSpPr/>
      </dsp:nvSpPr>
      <dsp:spPr>
        <a:xfrm rot="5400000">
          <a:off x="3988131" y="761794"/>
          <a:ext cx="147377" cy="19581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888F51-1D53-4BBB-99E7-EC7E3A4B57DC}">
      <dsp:nvSpPr>
        <dsp:cNvPr id="0" name=""/>
        <dsp:cNvSpPr/>
      </dsp:nvSpPr>
      <dsp:spPr>
        <a:xfrm>
          <a:off x="4316378" y="0"/>
          <a:ext cx="972542" cy="100241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Uso de medios electrónicos</a:t>
          </a:r>
        </a:p>
      </dsp:txBody>
      <dsp:txXfrm>
        <a:off x="4316378" y="0"/>
        <a:ext cx="972542" cy="1002412"/>
      </dsp:txXfrm>
    </dsp:sp>
    <dsp:sp modelId="{9B3D947B-DE1E-4A97-A1B1-F4395455D580}">
      <dsp:nvSpPr>
        <dsp:cNvPr id="0" name=""/>
        <dsp:cNvSpPr/>
      </dsp:nvSpPr>
      <dsp:spPr>
        <a:xfrm>
          <a:off x="5406409" y="0"/>
          <a:ext cx="1305426" cy="1002412"/>
        </a:xfrm>
        <a:prstGeom prst="roundRect">
          <a:avLst>
            <a:gd name="adj" fmla="val 5000"/>
          </a:avLst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1" kern="1200" dirty="0" smtClean="0"/>
        </a:p>
      </dsp:txBody>
      <dsp:txXfrm rot="16200000">
        <a:off x="5125962" y="280446"/>
        <a:ext cx="821977" cy="261085"/>
      </dsp:txXfrm>
    </dsp:sp>
    <dsp:sp modelId="{09802D25-8B61-46D9-9B96-3637CB90C3B3}">
      <dsp:nvSpPr>
        <dsp:cNvPr id="0" name=""/>
        <dsp:cNvSpPr/>
      </dsp:nvSpPr>
      <dsp:spPr>
        <a:xfrm rot="5400000">
          <a:off x="5339247" y="761794"/>
          <a:ext cx="147377" cy="19581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0AF780-B6EB-4511-8B7A-E3D515F67A8D}">
      <dsp:nvSpPr>
        <dsp:cNvPr id="0" name=""/>
        <dsp:cNvSpPr/>
      </dsp:nvSpPr>
      <dsp:spPr>
        <a:xfrm>
          <a:off x="5667494" y="0"/>
          <a:ext cx="972542" cy="100241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Estrategias</a:t>
          </a:r>
          <a:endParaRPr lang="es-MX" sz="12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de desarrollo</a:t>
          </a:r>
        </a:p>
      </dsp:txBody>
      <dsp:txXfrm>
        <a:off x="5667494" y="0"/>
        <a:ext cx="972542" cy="1002412"/>
      </dsp:txXfrm>
    </dsp:sp>
    <dsp:sp modelId="{407E129D-4B30-4A68-8054-5464E6AAF018}">
      <dsp:nvSpPr>
        <dsp:cNvPr id="0" name=""/>
        <dsp:cNvSpPr/>
      </dsp:nvSpPr>
      <dsp:spPr>
        <a:xfrm>
          <a:off x="6757525" y="0"/>
          <a:ext cx="1305426" cy="1002412"/>
        </a:xfrm>
        <a:prstGeom prst="roundRect">
          <a:avLst>
            <a:gd name="adj" fmla="val 5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1" kern="1200" dirty="0" smtClean="0"/>
        </a:p>
      </dsp:txBody>
      <dsp:txXfrm rot="16200000">
        <a:off x="6477079" y="280446"/>
        <a:ext cx="821977" cy="261085"/>
      </dsp:txXfrm>
    </dsp:sp>
    <dsp:sp modelId="{001863FF-3884-47AE-9BCB-F99E3FBB7508}">
      <dsp:nvSpPr>
        <dsp:cNvPr id="0" name=""/>
        <dsp:cNvSpPr/>
      </dsp:nvSpPr>
      <dsp:spPr>
        <a:xfrm rot="5400000">
          <a:off x="6690363" y="761794"/>
          <a:ext cx="147377" cy="19581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DBB3D8-DA91-44FC-BE9B-0B304F8C9C0F}">
      <dsp:nvSpPr>
        <dsp:cNvPr id="0" name=""/>
        <dsp:cNvSpPr/>
      </dsp:nvSpPr>
      <dsp:spPr>
        <a:xfrm>
          <a:off x="7018610" y="0"/>
          <a:ext cx="972542" cy="100241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Fomentar competencia</a:t>
          </a:r>
        </a:p>
      </dsp:txBody>
      <dsp:txXfrm>
        <a:off x="7018610" y="0"/>
        <a:ext cx="972542" cy="10024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18911-B719-473B-B58E-4970AC7840FA}">
      <dsp:nvSpPr>
        <dsp:cNvPr id="0" name=""/>
        <dsp:cNvSpPr/>
      </dsp:nvSpPr>
      <dsp:spPr>
        <a:xfrm>
          <a:off x="3275967" y="1467559"/>
          <a:ext cx="2317770" cy="402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128"/>
              </a:lnTo>
              <a:lnTo>
                <a:pt x="2317770" y="201128"/>
              </a:lnTo>
              <a:lnTo>
                <a:pt x="2317770" y="40225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0CCBD-61C8-49D8-8241-2C88A544A0DB}">
      <dsp:nvSpPr>
        <dsp:cNvPr id="0" name=""/>
        <dsp:cNvSpPr/>
      </dsp:nvSpPr>
      <dsp:spPr>
        <a:xfrm>
          <a:off x="3230247" y="1467559"/>
          <a:ext cx="91440" cy="4022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225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07704-238C-4803-A640-A46D2FAB0568}">
      <dsp:nvSpPr>
        <dsp:cNvPr id="0" name=""/>
        <dsp:cNvSpPr/>
      </dsp:nvSpPr>
      <dsp:spPr>
        <a:xfrm>
          <a:off x="958196" y="1467559"/>
          <a:ext cx="2317770" cy="402257"/>
        </a:xfrm>
        <a:custGeom>
          <a:avLst/>
          <a:gdLst/>
          <a:ahLst/>
          <a:cxnLst/>
          <a:rect l="0" t="0" r="0" b="0"/>
          <a:pathLst>
            <a:path>
              <a:moveTo>
                <a:pt x="2317770" y="0"/>
              </a:moveTo>
              <a:lnTo>
                <a:pt x="2317770" y="201128"/>
              </a:lnTo>
              <a:lnTo>
                <a:pt x="0" y="201128"/>
              </a:lnTo>
              <a:lnTo>
                <a:pt x="0" y="40225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626569-7615-495B-84F3-EDEE0E2C0B39}">
      <dsp:nvSpPr>
        <dsp:cNvPr id="0" name=""/>
        <dsp:cNvSpPr/>
      </dsp:nvSpPr>
      <dsp:spPr>
        <a:xfrm>
          <a:off x="2318210" y="509802"/>
          <a:ext cx="1915512" cy="957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Subsecretaría de Responsabilidades Administrativas y Contrataciones Públicas</a:t>
          </a:r>
          <a:endParaRPr lang="en-US" sz="1400" b="1" kern="1200" dirty="0"/>
        </a:p>
      </dsp:txBody>
      <dsp:txXfrm>
        <a:off x="2318210" y="509802"/>
        <a:ext cx="1915512" cy="957756"/>
      </dsp:txXfrm>
    </dsp:sp>
    <dsp:sp modelId="{67E81223-70D7-4DD5-959A-EF16F643DE75}">
      <dsp:nvSpPr>
        <dsp:cNvPr id="0" name=""/>
        <dsp:cNvSpPr/>
      </dsp:nvSpPr>
      <dsp:spPr>
        <a:xfrm>
          <a:off x="439" y="1869816"/>
          <a:ext cx="1915512" cy="957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Unidad de Política de Contrataciones Públicas</a:t>
          </a:r>
          <a:endParaRPr lang="en-US" sz="1400" b="1" kern="1200" dirty="0"/>
        </a:p>
      </dsp:txBody>
      <dsp:txXfrm>
        <a:off x="439" y="1869816"/>
        <a:ext cx="1915512" cy="957756"/>
      </dsp:txXfrm>
    </dsp:sp>
    <dsp:sp modelId="{19D4105C-746B-432F-84AA-7B6F0660D552}">
      <dsp:nvSpPr>
        <dsp:cNvPr id="0" name=""/>
        <dsp:cNvSpPr/>
      </dsp:nvSpPr>
      <dsp:spPr>
        <a:xfrm>
          <a:off x="2318210" y="1869816"/>
          <a:ext cx="1915512" cy="957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Unidad de Normatividad</a:t>
          </a:r>
          <a:endParaRPr lang="en-US" sz="1400" b="1" kern="1200" dirty="0"/>
        </a:p>
      </dsp:txBody>
      <dsp:txXfrm>
        <a:off x="2318210" y="1869816"/>
        <a:ext cx="1915512" cy="957756"/>
      </dsp:txXfrm>
    </dsp:sp>
    <dsp:sp modelId="{3E6951D8-65BF-41D1-A458-939473C5CFC7}">
      <dsp:nvSpPr>
        <dsp:cNvPr id="0" name=""/>
        <dsp:cNvSpPr/>
      </dsp:nvSpPr>
      <dsp:spPr>
        <a:xfrm>
          <a:off x="4635981" y="1869816"/>
          <a:ext cx="1915512" cy="957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Dirección General de Controversias y Sanciones</a:t>
          </a:r>
          <a:endParaRPr lang="en-US" sz="1800" b="1" kern="1200" dirty="0"/>
        </a:p>
      </dsp:txBody>
      <dsp:txXfrm>
        <a:off x="4635981" y="1869816"/>
        <a:ext cx="1915512" cy="957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7#4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8B73E-B5CD-40FD-8050-492D68D78109}" type="datetimeFigureOut">
              <a:rPr lang="es-MX" smtClean="0"/>
              <a:t>21/11/2012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54CF8-943A-4539-82BC-561C80F693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2203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54CF8-943A-4539-82BC-561C80F693F1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650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4522-848D-49E7-8508-1F85DA3328AD}" type="datetimeFigureOut">
              <a:rPr lang="es-MX" smtClean="0"/>
              <a:t>21/11/2012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E87A-44C2-4A64-9340-3A5BD0D302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211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4522-848D-49E7-8508-1F85DA3328AD}" type="datetimeFigureOut">
              <a:rPr lang="es-MX" smtClean="0"/>
              <a:t>21/11/2012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E87A-44C2-4A64-9340-3A5BD0D302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850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4522-848D-49E7-8508-1F85DA3328AD}" type="datetimeFigureOut">
              <a:rPr lang="es-MX" smtClean="0"/>
              <a:t>21/11/2012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E87A-44C2-4A64-9340-3A5BD0D302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4156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4522-848D-49E7-8508-1F85DA3328AD}" type="datetimeFigureOut">
              <a:rPr lang="es-MX" smtClean="0"/>
              <a:t>21/11/2012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E87A-44C2-4A64-9340-3A5BD0D302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331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4522-848D-49E7-8508-1F85DA3328AD}" type="datetimeFigureOut">
              <a:rPr lang="es-MX" smtClean="0"/>
              <a:t>21/11/2012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E87A-44C2-4A64-9340-3A5BD0D302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547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4522-848D-49E7-8508-1F85DA3328AD}" type="datetimeFigureOut">
              <a:rPr lang="es-MX" smtClean="0"/>
              <a:t>21/11/2012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E87A-44C2-4A64-9340-3A5BD0D302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501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4522-848D-49E7-8508-1F85DA3328AD}" type="datetimeFigureOut">
              <a:rPr lang="es-MX" smtClean="0"/>
              <a:t>21/11/2012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E87A-44C2-4A64-9340-3A5BD0D302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558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4522-848D-49E7-8508-1F85DA3328AD}" type="datetimeFigureOut">
              <a:rPr lang="es-MX" smtClean="0"/>
              <a:t>21/11/2012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E87A-44C2-4A64-9340-3A5BD0D302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8115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4522-848D-49E7-8508-1F85DA3328AD}" type="datetimeFigureOut">
              <a:rPr lang="es-MX" smtClean="0"/>
              <a:t>21/11/2012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E87A-44C2-4A64-9340-3A5BD0D302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511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4522-848D-49E7-8508-1F85DA3328AD}" type="datetimeFigureOut">
              <a:rPr lang="es-MX" smtClean="0"/>
              <a:t>21/11/2012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E87A-44C2-4A64-9340-3A5BD0D302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8301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4522-848D-49E7-8508-1F85DA3328AD}" type="datetimeFigureOut">
              <a:rPr lang="es-MX" smtClean="0"/>
              <a:t>21/11/2012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E87A-44C2-4A64-9340-3A5BD0D302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943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64522-848D-49E7-8508-1F85DA3328AD}" type="datetimeFigureOut">
              <a:rPr lang="es-MX" smtClean="0"/>
              <a:t>21/11/2012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6E87A-44C2-4A64-9340-3A5BD0D302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951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microsoft.com/office/2007/relationships/hdphoto" Target="../media/hdphoto2.wdp"/><Relationship Id="rId9" Type="http://schemas.microsoft.com/office/2007/relationships/diagramDrawing" Target="../diagrams/drawing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microsoft.com/office/2007/relationships/hdphoto" Target="../media/hdphoto2.wdp"/><Relationship Id="rId9" Type="http://schemas.microsoft.com/office/2007/relationships/diagramDrawing" Target="../diagrams/drawing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5.png"/><Relationship Id="rId1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diagramData" Target="../diagrams/data1.xml"/><Relationship Id="rId12" Type="http://schemas.openxmlformats.org/officeDocument/2006/relationships/image" Target="../media/image4.png"/><Relationship Id="rId17" Type="http://schemas.openxmlformats.org/officeDocument/2006/relationships/image" Target="../media/image7.png"/><Relationship Id="rId2" Type="http://schemas.openxmlformats.org/officeDocument/2006/relationships/image" Target="../media/image2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5" Type="http://schemas.openxmlformats.org/officeDocument/2006/relationships/image" Target="../media/image6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.png"/><Relationship Id="rId9" Type="http://schemas.openxmlformats.org/officeDocument/2006/relationships/diagramQuickStyle" Target="../diagrams/quickStyle1.xml"/><Relationship Id="rId1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2.wdp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18" Type="http://schemas.openxmlformats.org/officeDocument/2006/relationships/diagramColors" Target="../diagrams/colors5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17" Type="http://schemas.openxmlformats.org/officeDocument/2006/relationships/diagramQuickStyle" Target="../diagrams/quickStyle5.xml"/><Relationship Id="rId2" Type="http://schemas.openxmlformats.org/officeDocument/2006/relationships/image" Target="../media/image1.png"/><Relationship Id="rId16" Type="http://schemas.openxmlformats.org/officeDocument/2006/relationships/diagramLayout" Target="../diagrams/layout5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5" Type="http://schemas.openxmlformats.org/officeDocument/2006/relationships/diagramData" Target="../diagrams/data5.xml"/><Relationship Id="rId10" Type="http://schemas.openxmlformats.org/officeDocument/2006/relationships/diagramData" Target="../diagrams/data4.xml"/><Relationship Id="rId19" Type="http://schemas.microsoft.com/office/2007/relationships/diagramDrawing" Target="../diagrams/drawing5.xml"/><Relationship Id="rId4" Type="http://schemas.microsoft.com/office/2007/relationships/hdphoto" Target="../media/hdphoto2.wdp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diagramColors" Target="../diagrams/colors7.xml"/><Relationship Id="rId18" Type="http://schemas.openxmlformats.org/officeDocument/2006/relationships/diagramColors" Target="../diagrams/colors8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6.xml"/><Relationship Id="rId12" Type="http://schemas.openxmlformats.org/officeDocument/2006/relationships/diagramQuickStyle" Target="../diagrams/quickStyle7.xml"/><Relationship Id="rId17" Type="http://schemas.openxmlformats.org/officeDocument/2006/relationships/diagramQuickStyle" Target="../diagrams/quickStyle8.xml"/><Relationship Id="rId2" Type="http://schemas.openxmlformats.org/officeDocument/2006/relationships/image" Target="../media/image1.png"/><Relationship Id="rId16" Type="http://schemas.openxmlformats.org/officeDocument/2006/relationships/diagramLayout" Target="../diagrams/layout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11" Type="http://schemas.openxmlformats.org/officeDocument/2006/relationships/diagramLayout" Target="../diagrams/layout7.xml"/><Relationship Id="rId5" Type="http://schemas.openxmlformats.org/officeDocument/2006/relationships/diagramData" Target="../diagrams/data6.xml"/><Relationship Id="rId15" Type="http://schemas.openxmlformats.org/officeDocument/2006/relationships/diagramData" Target="../diagrams/data8.xml"/><Relationship Id="rId10" Type="http://schemas.openxmlformats.org/officeDocument/2006/relationships/diagramData" Target="../diagrams/data7.xml"/><Relationship Id="rId19" Type="http://schemas.microsoft.com/office/2007/relationships/diagramDrawing" Target="../diagrams/drawing8.xml"/><Relationship Id="rId4" Type="http://schemas.microsoft.com/office/2007/relationships/hdphoto" Target="../media/hdphoto2.wdp"/><Relationship Id="rId9" Type="http://schemas.microsoft.com/office/2007/relationships/diagramDrawing" Target="../diagrams/drawing6.xml"/><Relationship Id="rId14" Type="http://schemas.microsoft.com/office/2007/relationships/diagramDrawing" Target="../diagrams/drawing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9.xml"/><Relationship Id="rId5" Type="http://schemas.openxmlformats.org/officeDocument/2006/relationships/image" Target="../media/image10.jpeg"/><Relationship Id="rId10" Type="http://schemas.microsoft.com/office/2007/relationships/diagramDrawing" Target="../diagrams/drawing9.xml"/><Relationship Id="rId4" Type="http://schemas.microsoft.com/office/2007/relationships/hdphoto" Target="../media/hdphoto2.wdp"/><Relationship Id="rId9" Type="http://schemas.openxmlformats.org/officeDocument/2006/relationships/diagramColors" Target="../diagrams/colors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0.xml"/><Relationship Id="rId5" Type="http://schemas.microsoft.com/office/2007/relationships/hdphoto" Target="../media/hdphoto2.wdp"/><Relationship Id="rId10" Type="http://schemas.microsoft.com/office/2007/relationships/diagramDrawing" Target="../diagrams/drawing10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microsoft.com/office/2007/relationships/hdphoto" Target="../media/hdphoto2.wdp"/><Relationship Id="rId9" Type="http://schemas.microsoft.com/office/2007/relationships/diagramDrawing" Target="../diagrams/drawin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rgbClr val="99CCFF"/>
            </a:gs>
            <a:gs pos="56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21600000">
            <a:off x="1656183" y="2132857"/>
            <a:ext cx="5796136" cy="1080120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scene3d>
            <a:camera prst="isometricOffAxis1Right">
              <a:rot lat="0" lon="20400000" rev="0"/>
            </a:camera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/>
              <a:t>Las contrataciones públicas como herramienta para impulsar la eficiencia y el crecimiento económico</a:t>
            </a:r>
            <a:endParaRPr lang="es-MX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7462411" y="6258798"/>
            <a:ext cx="1594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/>
              <a:t>Noviembre 2012</a:t>
            </a:r>
            <a:endParaRPr lang="es-MX" sz="1600" b="1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838199" y="4653136"/>
            <a:ext cx="7534275" cy="209954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MX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Dr. Javier Dávila Pérez</a:t>
            </a:r>
          </a:p>
          <a:p>
            <a:pPr>
              <a:spcBef>
                <a:spcPts val="0"/>
              </a:spcBef>
            </a:pPr>
            <a:r>
              <a:rPr lang="es-MX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Titular de la Unidad de Política de Contrataciones Públicas</a:t>
            </a:r>
          </a:p>
          <a:p>
            <a:pPr>
              <a:spcBef>
                <a:spcPts val="0"/>
              </a:spcBef>
            </a:pPr>
            <a:r>
              <a:rPr lang="es-MX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México</a:t>
            </a:r>
          </a:p>
          <a:p>
            <a:pPr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6" descr="C:\Users\mtoriz\Documents\PTORIZ\SFP\AUXILIAR\imágenes\institucional\LOGO SF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-1"/>
            <a:ext cx="1547665" cy="93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04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0">
              <a:srgbClr val="99CCFF"/>
            </a:gs>
            <a:gs pos="56000">
              <a:schemeClr val="bg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5" descr="18_6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8" y="6043439"/>
            <a:ext cx="10255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orma libre"/>
          <p:cNvSpPr>
            <a:spLocks noChangeArrowheads="1"/>
          </p:cNvSpPr>
          <p:nvPr/>
        </p:nvSpPr>
        <p:spPr bwMode="auto">
          <a:xfrm>
            <a:off x="754707" y="1052736"/>
            <a:ext cx="7705725" cy="5040312"/>
          </a:xfrm>
          <a:custGeom>
            <a:avLst/>
            <a:gdLst>
              <a:gd name="T0" fmla="*/ 4114800 w 8229600"/>
              <a:gd name="T1" fmla="*/ 0 h 1357788"/>
              <a:gd name="T2" fmla="*/ 8229600 w 8229600"/>
              <a:gd name="T3" fmla="*/ 678666 h 1357788"/>
              <a:gd name="T4" fmla="*/ 4114800 w 8229600"/>
              <a:gd name="T5" fmla="*/ 1357332 h 1357788"/>
              <a:gd name="T6" fmla="*/ 0 w 8229600"/>
              <a:gd name="T7" fmla="*/ 678666 h 1357788"/>
              <a:gd name="T8" fmla="*/ 0 w 8229600"/>
              <a:gd name="T9" fmla="*/ 0 h 1357788"/>
              <a:gd name="T10" fmla="*/ 8229600 w 8229600"/>
              <a:gd name="T11" fmla="*/ 0 h 1357788"/>
              <a:gd name="T12" fmla="*/ 8229600 w 8229600"/>
              <a:gd name="T13" fmla="*/ 1357332 h 1357788"/>
              <a:gd name="T14" fmla="*/ 0 w 8229600"/>
              <a:gd name="T15" fmla="*/ 1357332 h 1357788"/>
              <a:gd name="T16" fmla="*/ 0 w 8229600"/>
              <a:gd name="T17" fmla="*/ 0 h 1357788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229600"/>
              <a:gd name="T28" fmla="*/ 0 h 1357788"/>
              <a:gd name="T29" fmla="*/ 8229600 w 8229600"/>
              <a:gd name="T30" fmla="*/ 1357788 h 13577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229600" h="1357788">
                <a:moveTo>
                  <a:pt x="0" y="0"/>
                </a:moveTo>
                <a:lnTo>
                  <a:pt x="8229602" y="0"/>
                </a:lnTo>
                <a:lnTo>
                  <a:pt x="8229602" y="1357788"/>
                </a:lnTo>
                <a:lnTo>
                  <a:pt x="0" y="135778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91440" bIns="91440" anchor="ctr" anchorCtr="1"/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defRPr/>
            </a:pPr>
            <a:endParaRPr lang="es-ES" sz="1600" dirty="0">
              <a:latin typeface="+mj-lt"/>
            </a:endParaRPr>
          </a:p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defRPr/>
            </a:pPr>
            <a:endParaRPr lang="es-ES" sz="1600" dirty="0">
              <a:latin typeface="+mj-lt"/>
            </a:endParaRPr>
          </a:p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defRPr/>
            </a:pPr>
            <a:endParaRPr lang="es-ES" sz="1600" dirty="0">
              <a:latin typeface="+mj-lt"/>
            </a:endParaRPr>
          </a:p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defRPr/>
            </a:pPr>
            <a:endParaRPr lang="es-ES" sz="1600" dirty="0">
              <a:latin typeface="+mj-lt"/>
            </a:endParaRPr>
          </a:p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defRPr/>
            </a:pPr>
            <a:endParaRPr lang="es-ES" sz="1600" dirty="0">
              <a:latin typeface="+mj-lt"/>
            </a:endParaRPr>
          </a:p>
          <a:p>
            <a:pPr marL="355600" indent="-355600" fontAlgn="auto"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120000"/>
              <a:buFont typeface="Arial" pitchFamily="34" charset="0"/>
              <a:buChar char="•"/>
              <a:defRPr/>
            </a:pPr>
            <a:endParaRPr lang="es-ES" sz="1600" b="1" dirty="0" smtClean="0">
              <a:solidFill>
                <a:srgbClr val="008080"/>
              </a:solidFill>
              <a:latin typeface="Arial" charset="0"/>
            </a:endParaRPr>
          </a:p>
          <a:p>
            <a:pPr marL="355600" indent="-355600" fontAlgn="auto"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120000"/>
              <a:buFont typeface="Arial" pitchFamily="34" charset="0"/>
              <a:buChar char="•"/>
              <a:defRPr/>
            </a:pPr>
            <a:r>
              <a:rPr lang="es-ES" sz="1600" b="1" dirty="0" smtClean="0">
                <a:solidFill>
                  <a:srgbClr val="008080"/>
                </a:solidFill>
                <a:latin typeface="Arial" charset="0"/>
              </a:rPr>
              <a:t>Procedimientos </a:t>
            </a:r>
            <a:r>
              <a:rPr lang="es-ES" sz="1600" b="1" dirty="0">
                <a:solidFill>
                  <a:srgbClr val="008080"/>
                </a:solidFill>
                <a:latin typeface="Arial" charset="0"/>
              </a:rPr>
              <a:t>de contratación 100% electrónicos</a:t>
            </a:r>
            <a:r>
              <a:rPr lang="es-ES" sz="1600" dirty="0">
                <a:solidFill>
                  <a:srgbClr val="002060"/>
                </a:solidFill>
                <a:latin typeface="Arial" charset="0"/>
              </a:rPr>
              <a:t>;</a:t>
            </a:r>
          </a:p>
          <a:p>
            <a:pPr marL="355600" indent="-355600" fontAlgn="auto"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120000"/>
              <a:buFont typeface="Arial" pitchFamily="34" charset="0"/>
              <a:buChar char="•"/>
              <a:defRPr/>
            </a:pPr>
            <a:r>
              <a:rPr lang="es-ES" sz="1600" b="1" dirty="0" smtClean="0">
                <a:solidFill>
                  <a:srgbClr val="008080"/>
                </a:solidFill>
                <a:latin typeface="Arial" charset="0"/>
              </a:rPr>
              <a:t>Expedientes </a:t>
            </a:r>
            <a:r>
              <a:rPr lang="es-ES" sz="1600" b="1" dirty="0">
                <a:solidFill>
                  <a:srgbClr val="008080"/>
                </a:solidFill>
                <a:latin typeface="Arial" charset="0"/>
              </a:rPr>
              <a:t>virtuales </a:t>
            </a:r>
            <a:r>
              <a:rPr lang="es-ES" sz="1600" dirty="0">
                <a:solidFill>
                  <a:srgbClr val="002060"/>
                </a:solidFill>
                <a:latin typeface="Arial" charset="0"/>
              </a:rPr>
              <a:t>por cada contratación que se efectúe;</a:t>
            </a:r>
          </a:p>
          <a:p>
            <a:pPr marL="355600" indent="-355600" fontAlgn="auto"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120000"/>
              <a:buFont typeface="Arial" pitchFamily="34" charset="0"/>
              <a:buChar char="•"/>
              <a:defRPr/>
            </a:pPr>
            <a:r>
              <a:rPr lang="es-ES" sz="1600" b="1" dirty="0">
                <a:solidFill>
                  <a:srgbClr val="008080"/>
                </a:solidFill>
                <a:latin typeface="Arial" charset="0"/>
              </a:rPr>
              <a:t>Firma electrónica</a:t>
            </a:r>
            <a:r>
              <a:rPr lang="es-ES" sz="1600" dirty="0" smtClean="0">
                <a:solidFill>
                  <a:srgbClr val="002060"/>
                </a:solidFill>
                <a:latin typeface="Arial" charset="0"/>
              </a:rPr>
              <a:t>;</a:t>
            </a:r>
          </a:p>
          <a:p>
            <a:pPr marL="355600" indent="-355600" fontAlgn="auto"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120000"/>
              <a:buFont typeface="Arial" pitchFamily="34" charset="0"/>
              <a:buChar char="•"/>
              <a:defRPr/>
            </a:pPr>
            <a:r>
              <a:rPr lang="es-ES" sz="1600" dirty="0" smtClean="0">
                <a:solidFill>
                  <a:srgbClr val="002060"/>
                </a:solidFill>
                <a:latin typeface="Arial" charset="0"/>
              </a:rPr>
              <a:t>Registro </a:t>
            </a:r>
            <a:r>
              <a:rPr lang="es-ES" sz="1600" dirty="0">
                <a:solidFill>
                  <a:srgbClr val="002060"/>
                </a:solidFill>
                <a:latin typeface="Arial" charset="0"/>
              </a:rPr>
              <a:t>único de proveedores y contratistas (</a:t>
            </a:r>
            <a:r>
              <a:rPr lang="es-ES" sz="1600" b="1" dirty="0">
                <a:solidFill>
                  <a:srgbClr val="008080"/>
                </a:solidFill>
                <a:latin typeface="Arial" charset="0"/>
              </a:rPr>
              <a:t>RUPC</a:t>
            </a:r>
            <a:r>
              <a:rPr lang="es-ES" sz="1600" dirty="0">
                <a:solidFill>
                  <a:srgbClr val="002060"/>
                </a:solidFill>
                <a:latin typeface="Arial" charset="0"/>
              </a:rPr>
              <a:t>);</a:t>
            </a:r>
          </a:p>
          <a:p>
            <a:pPr marL="355600" indent="-355600" fontAlgn="auto"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120000"/>
              <a:buFont typeface="Arial" pitchFamily="34" charset="0"/>
              <a:buChar char="•"/>
              <a:defRPr/>
            </a:pPr>
            <a:r>
              <a:rPr lang="es-ES" sz="1600" b="1" dirty="0" smtClean="0">
                <a:solidFill>
                  <a:srgbClr val="008080"/>
                </a:solidFill>
                <a:latin typeface="Arial" charset="0"/>
              </a:rPr>
              <a:t>Ofertas </a:t>
            </a:r>
            <a:r>
              <a:rPr lang="es-ES" sz="1600" b="1" dirty="0">
                <a:solidFill>
                  <a:srgbClr val="008080"/>
                </a:solidFill>
                <a:latin typeface="Arial" charset="0"/>
              </a:rPr>
              <a:t>subsecuentes </a:t>
            </a:r>
            <a:r>
              <a:rPr lang="es-ES" sz="1600" dirty="0">
                <a:solidFill>
                  <a:srgbClr val="002060"/>
                </a:solidFill>
                <a:latin typeface="Arial" charset="0"/>
              </a:rPr>
              <a:t>de descuentos en línea;</a:t>
            </a:r>
          </a:p>
          <a:p>
            <a:pPr marL="355600" indent="-355600" fontAlgn="auto"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120000"/>
              <a:buFont typeface="Arial" pitchFamily="34" charset="0"/>
              <a:buChar char="•"/>
              <a:defRPr/>
            </a:pPr>
            <a:r>
              <a:rPr lang="es-ES" sz="1600" b="1" dirty="0" smtClean="0">
                <a:solidFill>
                  <a:srgbClr val="008080"/>
                </a:solidFill>
                <a:latin typeface="Arial" charset="0"/>
              </a:rPr>
              <a:t>Oportunidades </a:t>
            </a:r>
            <a:r>
              <a:rPr lang="es-ES" sz="1600" b="1" dirty="0">
                <a:solidFill>
                  <a:srgbClr val="008080"/>
                </a:solidFill>
                <a:latin typeface="Arial" charset="0"/>
              </a:rPr>
              <a:t>de negocio </a:t>
            </a:r>
            <a:r>
              <a:rPr lang="es-ES" sz="1600" dirty="0">
                <a:solidFill>
                  <a:srgbClr val="002060"/>
                </a:solidFill>
                <a:latin typeface="Arial" charset="0"/>
              </a:rPr>
              <a:t>en tiempo real;</a:t>
            </a:r>
          </a:p>
          <a:p>
            <a:pPr marL="355600" indent="-355600" fontAlgn="auto"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120000"/>
              <a:buFont typeface="Arial" pitchFamily="34" charset="0"/>
              <a:buChar char="•"/>
              <a:defRPr/>
            </a:pPr>
            <a:r>
              <a:rPr lang="es-ES" sz="1600" b="1" dirty="0" smtClean="0">
                <a:solidFill>
                  <a:srgbClr val="008080"/>
                </a:solidFill>
                <a:latin typeface="Arial" charset="0"/>
              </a:rPr>
              <a:t>Planes </a:t>
            </a:r>
            <a:r>
              <a:rPr lang="es-ES" sz="1600" b="1" dirty="0">
                <a:solidFill>
                  <a:srgbClr val="008080"/>
                </a:solidFill>
                <a:latin typeface="Arial" charset="0"/>
              </a:rPr>
              <a:t>de compra </a:t>
            </a:r>
            <a:r>
              <a:rPr lang="es-ES" sz="1600" dirty="0">
                <a:solidFill>
                  <a:srgbClr val="002060"/>
                </a:solidFill>
                <a:latin typeface="Arial" charset="0"/>
              </a:rPr>
              <a:t>de las dependencias y entidades;</a:t>
            </a:r>
          </a:p>
          <a:p>
            <a:pPr marL="355600" indent="-355600" fontAlgn="auto"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120000"/>
              <a:buFont typeface="Arial" pitchFamily="34" charset="0"/>
              <a:buChar char="•"/>
              <a:defRPr/>
            </a:pPr>
            <a:r>
              <a:rPr lang="es-ES" sz="1600" b="1" dirty="0" smtClean="0">
                <a:solidFill>
                  <a:srgbClr val="008080"/>
                </a:solidFill>
                <a:latin typeface="Arial" charset="0"/>
              </a:rPr>
              <a:t>e- </a:t>
            </a:r>
            <a:r>
              <a:rPr lang="es-ES" sz="1600" b="1" dirty="0" err="1">
                <a:solidFill>
                  <a:srgbClr val="008080"/>
                </a:solidFill>
                <a:latin typeface="Arial" charset="0"/>
              </a:rPr>
              <a:t>elarning</a:t>
            </a:r>
            <a:r>
              <a:rPr lang="es-ES" sz="1600" dirty="0">
                <a:solidFill>
                  <a:srgbClr val="002060"/>
                </a:solidFill>
                <a:latin typeface="Arial" charset="0"/>
              </a:rPr>
              <a:t>.</a:t>
            </a:r>
            <a:endParaRPr lang="es-MX" sz="16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5365" name="4 Forma libre"/>
          <p:cNvSpPr>
            <a:spLocks noChangeArrowheads="1"/>
          </p:cNvSpPr>
          <p:nvPr/>
        </p:nvSpPr>
        <p:spPr bwMode="auto">
          <a:xfrm>
            <a:off x="972195" y="1268760"/>
            <a:ext cx="2520950" cy="1339850"/>
          </a:xfrm>
          <a:custGeom>
            <a:avLst/>
            <a:gdLst>
              <a:gd name="T0" fmla="*/ 1159287 w 2740521"/>
              <a:gd name="T1" fmla="*/ 0 h 2851356"/>
              <a:gd name="T2" fmla="*/ 2318575 w 2740521"/>
              <a:gd name="T3" fmla="*/ 314571 h 2851356"/>
              <a:gd name="T4" fmla="*/ 1159287 w 2740521"/>
              <a:gd name="T5" fmla="*/ 629139 h 2851356"/>
              <a:gd name="T6" fmla="*/ 0 w 2740521"/>
              <a:gd name="T7" fmla="*/ 314571 h 2851356"/>
              <a:gd name="T8" fmla="*/ 0 w 2740521"/>
              <a:gd name="T9" fmla="*/ 0 h 2851356"/>
              <a:gd name="T10" fmla="*/ 2318575 w 2740521"/>
              <a:gd name="T11" fmla="*/ 0 h 2851356"/>
              <a:gd name="T12" fmla="*/ 2318575 w 2740521"/>
              <a:gd name="T13" fmla="*/ 629139 h 2851356"/>
              <a:gd name="T14" fmla="*/ 0 w 2740521"/>
              <a:gd name="T15" fmla="*/ 629139 h 2851356"/>
              <a:gd name="T16" fmla="*/ 0 w 2740521"/>
              <a:gd name="T17" fmla="*/ 0 h 2851356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740521"/>
              <a:gd name="T28" fmla="*/ 0 h 2851356"/>
              <a:gd name="T29" fmla="*/ 2740521 w 2740521"/>
              <a:gd name="T30" fmla="*/ 2851356 h 28513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740521" h="2851356">
                <a:moveTo>
                  <a:pt x="0" y="0"/>
                </a:moveTo>
                <a:lnTo>
                  <a:pt x="2740521" y="0"/>
                </a:lnTo>
                <a:lnTo>
                  <a:pt x="2740521" y="2851357"/>
                </a:lnTo>
                <a:lnTo>
                  <a:pt x="0" y="2851357"/>
                </a:lnTo>
                <a:lnTo>
                  <a:pt x="0" y="0"/>
                </a:lnTo>
                <a:close/>
              </a:path>
            </a:pathLst>
          </a:custGeom>
          <a:solidFill>
            <a:srgbClr val="254061"/>
          </a:solidFill>
          <a:ln w="25402">
            <a:solidFill>
              <a:srgbClr val="FFFFFF"/>
            </a:solidFill>
            <a:miter lim="800000"/>
            <a:headEnd/>
            <a:tailEnd/>
          </a:ln>
        </p:spPr>
        <p:txBody>
          <a:bodyPr lIns="68580" tIns="68580" rIns="68580" bIns="68580" anchor="ctr"/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s-ES" sz="1400" b="1" dirty="0" smtClean="0">
                <a:solidFill>
                  <a:srgbClr val="FFFF00"/>
                </a:solidFill>
                <a:latin typeface="Calibri" pitchFamily="34" charset="0"/>
              </a:rPr>
              <a:t>Generar </a:t>
            </a:r>
            <a:r>
              <a:rPr lang="es-ES" sz="1400" b="1" dirty="0">
                <a:solidFill>
                  <a:srgbClr val="FFFF00"/>
                </a:solidFill>
                <a:latin typeface="Calibri" pitchFamily="34" charset="0"/>
              </a:rPr>
              <a:t>una política general</a:t>
            </a:r>
            <a:r>
              <a:rPr lang="es-ES" sz="1400" dirty="0">
                <a:solidFill>
                  <a:srgbClr val="FFFFFF"/>
                </a:solidFill>
                <a:latin typeface="Calibri" pitchFamily="34" charset="0"/>
              </a:rPr>
              <a:t> de las compras públicas en el Gobierno Federal</a:t>
            </a:r>
            <a:endParaRPr lang="es-MX" sz="1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366" name="5 Forma libre"/>
          <p:cNvSpPr>
            <a:spLocks noChangeArrowheads="1"/>
          </p:cNvSpPr>
          <p:nvPr/>
        </p:nvSpPr>
        <p:spPr bwMode="auto">
          <a:xfrm>
            <a:off x="3493145" y="1268760"/>
            <a:ext cx="2487612" cy="1339850"/>
          </a:xfrm>
          <a:custGeom>
            <a:avLst/>
            <a:gdLst>
              <a:gd name="T0" fmla="*/ 1128946 w 2740521"/>
              <a:gd name="T1" fmla="*/ 0 h 2851356"/>
              <a:gd name="T2" fmla="*/ 2257892 w 2740521"/>
              <a:gd name="T3" fmla="*/ 314571 h 2851356"/>
              <a:gd name="T4" fmla="*/ 1128946 w 2740521"/>
              <a:gd name="T5" fmla="*/ 629139 h 2851356"/>
              <a:gd name="T6" fmla="*/ 0 w 2740521"/>
              <a:gd name="T7" fmla="*/ 314571 h 2851356"/>
              <a:gd name="T8" fmla="*/ 0 w 2740521"/>
              <a:gd name="T9" fmla="*/ 0 h 2851356"/>
              <a:gd name="T10" fmla="*/ 2257892 w 2740521"/>
              <a:gd name="T11" fmla="*/ 0 h 2851356"/>
              <a:gd name="T12" fmla="*/ 2257892 w 2740521"/>
              <a:gd name="T13" fmla="*/ 629139 h 2851356"/>
              <a:gd name="T14" fmla="*/ 0 w 2740521"/>
              <a:gd name="T15" fmla="*/ 629139 h 2851356"/>
              <a:gd name="T16" fmla="*/ 0 w 2740521"/>
              <a:gd name="T17" fmla="*/ 0 h 2851356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740521"/>
              <a:gd name="T28" fmla="*/ 0 h 2851356"/>
              <a:gd name="T29" fmla="*/ 2740521 w 2740521"/>
              <a:gd name="T30" fmla="*/ 2851356 h 28513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740521" h="2851356">
                <a:moveTo>
                  <a:pt x="0" y="0"/>
                </a:moveTo>
                <a:lnTo>
                  <a:pt x="2740521" y="0"/>
                </a:lnTo>
                <a:lnTo>
                  <a:pt x="2740521" y="2851357"/>
                </a:lnTo>
                <a:lnTo>
                  <a:pt x="0" y="2851357"/>
                </a:lnTo>
                <a:lnTo>
                  <a:pt x="0" y="0"/>
                </a:lnTo>
                <a:close/>
              </a:path>
            </a:pathLst>
          </a:custGeom>
          <a:solidFill>
            <a:srgbClr val="254061"/>
          </a:solidFill>
          <a:ln w="25402">
            <a:solidFill>
              <a:srgbClr val="FFFFFF"/>
            </a:solidFill>
            <a:miter lim="800000"/>
            <a:headEnd/>
            <a:tailEnd/>
          </a:ln>
        </p:spPr>
        <p:txBody>
          <a:bodyPr lIns="68580" tIns="68580" rIns="68580" bIns="68580" anchor="ctr"/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s-ES" sz="1400" dirty="0" smtClean="0">
                <a:solidFill>
                  <a:srgbClr val="FFFFFF"/>
                </a:solidFill>
                <a:latin typeface="Calibri" pitchFamily="34" charset="0"/>
              </a:rPr>
              <a:t>Promover la </a:t>
            </a:r>
            <a:r>
              <a:rPr lang="es-ES" sz="1400" b="1" dirty="0">
                <a:solidFill>
                  <a:srgbClr val="FFFF00"/>
                </a:solidFill>
                <a:latin typeface="Calibri" pitchFamily="34" charset="0"/>
              </a:rPr>
              <a:t>transparencia y monitoreo  </a:t>
            </a:r>
            <a:r>
              <a:rPr lang="es-ES" sz="1400" dirty="0">
                <a:solidFill>
                  <a:srgbClr val="FFFFFF"/>
                </a:solidFill>
                <a:latin typeface="Calibri" pitchFamily="34" charset="0"/>
              </a:rPr>
              <a:t>de las compas públicas</a:t>
            </a:r>
            <a:endParaRPr lang="es-MX" sz="1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367" name="6 Forma libre"/>
          <p:cNvSpPr>
            <a:spLocks noChangeArrowheads="1"/>
          </p:cNvSpPr>
          <p:nvPr/>
        </p:nvSpPr>
        <p:spPr bwMode="auto">
          <a:xfrm>
            <a:off x="6001395" y="1268760"/>
            <a:ext cx="2459037" cy="1339850"/>
          </a:xfrm>
          <a:custGeom>
            <a:avLst/>
            <a:gdLst>
              <a:gd name="T0" fmla="*/ 1103366 w 2740521"/>
              <a:gd name="T1" fmla="*/ 0 h 2851356"/>
              <a:gd name="T2" fmla="*/ 2206732 w 2740521"/>
              <a:gd name="T3" fmla="*/ 314571 h 2851356"/>
              <a:gd name="T4" fmla="*/ 1103366 w 2740521"/>
              <a:gd name="T5" fmla="*/ 629139 h 2851356"/>
              <a:gd name="T6" fmla="*/ 0 w 2740521"/>
              <a:gd name="T7" fmla="*/ 314571 h 2851356"/>
              <a:gd name="T8" fmla="*/ 0 w 2740521"/>
              <a:gd name="T9" fmla="*/ 0 h 2851356"/>
              <a:gd name="T10" fmla="*/ 2206732 w 2740521"/>
              <a:gd name="T11" fmla="*/ 0 h 2851356"/>
              <a:gd name="T12" fmla="*/ 2206732 w 2740521"/>
              <a:gd name="T13" fmla="*/ 629139 h 2851356"/>
              <a:gd name="T14" fmla="*/ 0 w 2740521"/>
              <a:gd name="T15" fmla="*/ 629139 h 2851356"/>
              <a:gd name="T16" fmla="*/ 0 w 2740521"/>
              <a:gd name="T17" fmla="*/ 0 h 2851356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740521"/>
              <a:gd name="T28" fmla="*/ 0 h 2851356"/>
              <a:gd name="T29" fmla="*/ 2740521 w 2740521"/>
              <a:gd name="T30" fmla="*/ 2851356 h 28513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740521" h="2851356">
                <a:moveTo>
                  <a:pt x="0" y="0"/>
                </a:moveTo>
                <a:lnTo>
                  <a:pt x="2740521" y="0"/>
                </a:lnTo>
                <a:lnTo>
                  <a:pt x="2740521" y="2851357"/>
                </a:lnTo>
                <a:lnTo>
                  <a:pt x="0" y="2851357"/>
                </a:lnTo>
                <a:lnTo>
                  <a:pt x="0" y="0"/>
                </a:lnTo>
                <a:close/>
              </a:path>
            </a:pathLst>
          </a:custGeom>
          <a:solidFill>
            <a:srgbClr val="254061"/>
          </a:solidFill>
          <a:ln w="25402">
            <a:solidFill>
              <a:srgbClr val="FFFFFF"/>
            </a:solidFill>
            <a:miter lim="800000"/>
            <a:headEnd/>
            <a:tailEnd/>
          </a:ln>
        </p:spPr>
        <p:txBody>
          <a:bodyPr lIns="68580" tIns="68580" rIns="68580" bIns="68580" anchor="ctr"/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s-ES" sz="1400" dirty="0" smtClean="0">
                <a:solidFill>
                  <a:srgbClr val="FFFFFF"/>
                </a:solidFill>
                <a:latin typeface="Calibri" pitchFamily="34" charset="0"/>
              </a:rPr>
              <a:t>Generar </a:t>
            </a:r>
            <a:r>
              <a:rPr lang="es-ES" sz="1400" dirty="0">
                <a:solidFill>
                  <a:srgbClr val="FFFFFF"/>
                </a:solidFill>
                <a:latin typeface="Calibri" pitchFamily="34" charset="0"/>
              </a:rPr>
              <a:t>la información </a:t>
            </a:r>
            <a:r>
              <a:rPr lang="es-ES" sz="1400" dirty="0" smtClean="0">
                <a:solidFill>
                  <a:srgbClr val="FFFFFF"/>
                </a:solidFill>
                <a:latin typeface="Calibri" pitchFamily="34" charset="0"/>
              </a:rPr>
              <a:t>para </a:t>
            </a:r>
            <a:r>
              <a:rPr lang="es-ES" sz="1400" dirty="0">
                <a:solidFill>
                  <a:srgbClr val="FFFFFF"/>
                </a:solidFill>
                <a:latin typeface="Calibri" pitchFamily="34" charset="0"/>
              </a:rPr>
              <a:t>la </a:t>
            </a:r>
            <a:r>
              <a:rPr lang="es-ES" sz="1400" b="1" dirty="0">
                <a:solidFill>
                  <a:srgbClr val="FFFF00"/>
                </a:solidFill>
                <a:latin typeface="Calibri" pitchFamily="34" charset="0"/>
              </a:rPr>
              <a:t>planeación, </a:t>
            </a:r>
            <a:r>
              <a:rPr lang="es-ES" sz="1400" b="1" dirty="0" smtClean="0">
                <a:solidFill>
                  <a:srgbClr val="FFFF00"/>
                </a:solidFill>
                <a:latin typeface="Calibri" pitchFamily="34" charset="0"/>
              </a:rPr>
              <a:t>programación, presupuesto  y evaluación </a:t>
            </a:r>
            <a:r>
              <a:rPr lang="es-ES" sz="1400" dirty="0" smtClean="0">
                <a:solidFill>
                  <a:srgbClr val="FFFFFF"/>
                </a:solidFill>
                <a:latin typeface="Calibri" pitchFamily="34" charset="0"/>
              </a:rPr>
              <a:t>de las contrataciones públicas</a:t>
            </a:r>
            <a:endParaRPr lang="es-MX" sz="1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368" name="7 Rectángulo"/>
          <p:cNvSpPr>
            <a:spLocks noChangeArrowheads="1"/>
          </p:cNvSpPr>
          <p:nvPr/>
        </p:nvSpPr>
        <p:spPr bwMode="auto">
          <a:xfrm>
            <a:off x="951557" y="2608610"/>
            <a:ext cx="7508875" cy="277813"/>
          </a:xfrm>
          <a:prstGeom prst="rect">
            <a:avLst/>
          </a:prstGeo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ct val="0"/>
              </a:spcBef>
            </a:pPr>
            <a:endParaRPr lang="es-MX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3 Elipse"/>
          <p:cNvSpPr/>
          <p:nvPr/>
        </p:nvSpPr>
        <p:spPr>
          <a:xfrm>
            <a:off x="832619" y="2328991"/>
            <a:ext cx="571500" cy="5715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262626"/>
              </a:gs>
              <a:gs pos="100000">
                <a:srgbClr val="7030A0"/>
              </a:gs>
            </a:gsLst>
            <a:path path="circle">
              <a:fillToRect l="100000" t="100000"/>
            </a:path>
          </a:gradFill>
          <a:ln w="9528">
            <a:solidFill>
              <a:srgbClr val="000000"/>
            </a:solidFill>
            <a:prstDash val="solid"/>
            <a:round/>
          </a:ln>
        </p:spPr>
        <p:txBody>
          <a:bodyPr anchor="ctr" anchorCtr="1"/>
          <a:lstStyle>
            <a:lvl1pPr eaLnBrk="0" hangingPunct="0">
              <a:defRPr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5F5F5F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es-MX" sz="1600" smtClean="0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0" name="4 Elipse"/>
          <p:cNvSpPr/>
          <p:nvPr/>
        </p:nvSpPr>
        <p:spPr>
          <a:xfrm>
            <a:off x="5873179" y="2315339"/>
            <a:ext cx="571500" cy="5715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262626"/>
              </a:gs>
              <a:gs pos="100000">
                <a:srgbClr val="7030A0"/>
              </a:gs>
            </a:gsLst>
            <a:path path="circle">
              <a:fillToRect l="100000" t="100000"/>
            </a:path>
          </a:gradFill>
          <a:ln w="9528">
            <a:solidFill>
              <a:srgbClr val="000000"/>
            </a:solidFill>
            <a:prstDash val="solid"/>
            <a:round/>
          </a:ln>
        </p:spPr>
        <p:txBody>
          <a:bodyPr anchor="ctr" anchorCtr="1"/>
          <a:lstStyle>
            <a:lvl1pPr eaLnBrk="0" hangingPunct="0">
              <a:defRPr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5F5F5F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es-MX" sz="1600" smtClean="0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1" name="5 Elipse"/>
          <p:cNvSpPr/>
          <p:nvPr/>
        </p:nvSpPr>
        <p:spPr>
          <a:xfrm>
            <a:off x="3394509" y="2315339"/>
            <a:ext cx="571500" cy="5715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262626"/>
              </a:gs>
              <a:gs pos="100000">
                <a:srgbClr val="7030A0"/>
              </a:gs>
            </a:gsLst>
            <a:path path="circle">
              <a:fillToRect l="100000" t="100000"/>
            </a:path>
          </a:gradFill>
          <a:ln w="9528">
            <a:solidFill>
              <a:srgbClr val="000000"/>
            </a:solidFill>
            <a:prstDash val="solid"/>
            <a:round/>
          </a:ln>
        </p:spPr>
        <p:txBody>
          <a:bodyPr anchor="ctr" anchorCtr="1"/>
          <a:lstStyle>
            <a:lvl1pPr eaLnBrk="0" hangingPunct="0">
              <a:defRPr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5F5F5F"/>
                </a:solidFill>
                <a:latin typeface="Arial" charset="0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Arial" charset="0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Arial" charset="0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Arial" charset="0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5F5F5F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es-MX" sz="1600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pic>
        <p:nvPicPr>
          <p:cNvPr id="12" name="Picture 6" descr="C:\Users\mtoriz\Documents\PTORIZ\SFP\AUXILIAR\imágenes\institucional\LOGO SF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-1"/>
            <a:ext cx="1547665" cy="93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mtoriz\Documents\PTORIZ\SFP\AUXILIAR\imágenes\institucional\vivir-mej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0" y="0"/>
            <a:ext cx="827583" cy="113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1403648" y="386486"/>
            <a:ext cx="567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7- Contrataciones Electrónicas: </a:t>
            </a:r>
            <a:r>
              <a:rPr lang="es-MX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CompraNet</a:t>
            </a:r>
            <a:endParaRPr lang="es-MX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259632" y="931634"/>
            <a:ext cx="6120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1043608" y="980728"/>
            <a:ext cx="6120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08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rgbClr val="99CCFF"/>
            </a:gs>
            <a:gs pos="56000">
              <a:schemeClr val="bg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mtoriz\Documents\PTORIZ\SFP\AUXILIAR\imágenes\institucional\LOGO SF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-1"/>
            <a:ext cx="1547665" cy="93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toriz\Documents\PTORIZ\SFP\AUXILIAR\imágenes\institucional\vivir-mej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0" y="0"/>
            <a:ext cx="827583" cy="113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403648" y="386486"/>
            <a:ext cx="1919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7- CompraNet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1259632" y="931634"/>
            <a:ext cx="6120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1043608" y="980728"/>
            <a:ext cx="6120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8" descr="data:image/jpeg;base64,/9j/4AAQSkZJRgABAQAAAQABAAD/2wBDAAkGBwgHBgkIBwgKCgkLDRYPDQwMDRsUFRAWIB0iIiAdHx8kKDQsJCYxJx8fLT0tMTU3Ojo6Iys/RD84QzQ5Ojf/2wBDAQoKCg0MDRoPDxo3JR8lNzc3Nzc3Nzc3Nzc3Nzc3Nzc3Nzc3Nzc3Nzc3Nzc3Nzc3Nzc3Nzc3Nzc3Nzc3Nzc3Nzf/wAARCABhAQsDASIAAhEBAxEB/8QAGwAAAgIDAQAAAAAAAAAAAAAAAAYEBQECBwP/xABQEAABAwMBAwQLDQQGCwEAAAABAgMEAAURBhIhMRNBUXEUFSIyYXKBkaGx0QcWIzM0NUJSVnOSk8E2VIKUF0RTYtLwJCVDRUZVY5WjsvF0/8QAGgEBAAMBAQEAAAAAAAAAAAAAAAECAwUEBv/EADERAAICAQEEBgoDAQAAAAAAAAABAgMRIQQSMfATQXGR0eEUIjIzUWGBobHBBUJS8f/aAAwDAQACEQMRAD8A7jRRRQBRRRQBRRRQBRRRQGK8JcpiGwqRKdQ00gZUtZwAK2kyG40dx99QbabSVLUo4AArmWob2iU23dbq3tRiSbZbVZ+F/wCs6Pq9ApkwuuVaLi5asmS2FO24s223kkCfN4u/dt8T10pTL9aXFHsyTeruo8St/kGvIlP65pdmzJ14ncpJLkl9Z2UISnOP7qUjgPAKuGtGTW2ku3ebBtaV96Jb4Cj5Krk48totufqrK5+h6MXnTe0P9VXGIc/GRp6ioeHmpks91mZB09fO2QG82+5gJeI5wlY4mlhOkRIym13y1TncHDTb2FK6gaoZcWTb5ZYksuMSWyDhQIUDzEe2mcFVbbU8yXd5HdNP36Pem3UpQuPKZOy/FeGFtnq5x4atn3A1HccVwQgqPkFcgst5k3IpltnN+t6CppfAzWR3zaukgZIp8v17Zf0JLukVeUPRjyfjK7kDr2jirZOrTtKnBsTk3V9Nuizrnqe4xDN23GmmmQsBAUQK07fRR/xld/5QVS61HIToVuSciDCZaOPrbOT66h2rTl2vDC5FvjBxpCtgqLiU78cN5quTlyus39yKzjt8Rm7fxvtld/5MUdv4v2yu/X2GKp/ePqH9yR+ej21j3kag4mEjH36PbTI6TaP8/nxL5dxfcstwuFv1XcnjDCcoWwlAUpXAZ8lbTbh2ukdiz9X3NuShKS4lEYKCVEA4z5a8W7NIt1ggWiY2ESbndUlxCVhR5NOOceAUp6gldm364SMghyQrZI5wDgegVOS9tsq4pta6fHx7Br7fRftld/5MUdv432yu/wDJil+BpO9XCI3LiRErYdBKFqdSnawccCake8fUP7ij89HtqMlFZtGMqP58S47fRftld/5QVMRImui1SLfqS4SW5k4MBLrQRkDeo9NLQ0RqH9yR+ej2032C3Lj37T1sdxtW6C5JeAUDhxZIxkeEmiNanbJ4ksd50MY5q3rXG+tqsdsKKKKAKKKKAKKKKAKKKKAKKKKAKKKKAKDworCiEpJJwAN9AJmspbcyci1urKYEZvsu4kfSQO8b/iPqrll1uMm93RclYJcdUENNNjvRnCUpFMGp7itdoceKsO3iYt5R/wCg2dltPqPkNV+lEGP2Zdg3yjkVCW4qCO+fcOyjzbzVXqcHaZu2zcGLTtikRZCrdalpFwCR2wuGAoRARubb/vdJp0gaOskX4RyIJUg71Pyjyi1HrNTNO2hqz2tqKjunO/edPFxw98o9Zq0A3VY6lOzxjFZXkUlx0pZJzBQ9b2EK+i42NhaDzEEcDSXe7O88XbFcll+W20p61TVblOpTvU0o85/+109XCl/V1tmTY8SRbGkLnQ5CXWgtWyCPpDPhFMC+iLi2kcTtkxy3XGPNa3LZcC8dPSPNkU7yXNla9ONK+AlXNiRHTzFpfwhx4Nr1Gpq9P3RxSlL0dZSpRyT2Sd5qG4zNa1dEfucKNDVAtzjobYd2wEICgnf1qquDmwqnUsfP4d4oamlCZqG4yEnIW+oJ6k9yPQKarZATI0/pq2OAlE6e4+6nOCUJChzc1Ia1lW04rJUolR595rqIg3Bhdik2py3L7BghvZkSNnC1DujgVKMtmW9KUueJf+8TTZ3i3D81fto94mm/+XD81ftqH2z1UOCLD/Nq9lZ7Z6sV3KW7CSdwAlKyT5qk6r6H/H2Ka6Wu12PVEddujhkQ4D8pw7ROTjCeJ6/PXMRkI38f1p3vFwmvp1JLuCGkSEpZg/BElOSok4J8ApVtMdMu7w46zsodfQlaicAJzv8ARmqs5G0tSmoxWDokOyxrle7dapzXKRrfaUqWjJThxZyc48AFMI0JpvPzd/5V+2qpbd5iahuVxty7S4iVspSX5OCEpG7hUrtpqr6lg/m1eyrHUrVaT3o51+BM94emv+XD81ftqfaNOWmyvOPW2KGXHE7KlbROR5TVJ2z1YUqIasathJUQmSonA481XGkbo/erDHuEptDbjxV3KM4wFEDj1UNa+i3sRjh9hcVmiih6gooooAooooAooooAooooAooooAooooDFVmpZXYdguMn+zjrV6DVmaotcJKtI3YDj2Mvh1UKWNqDZyXWA5GTboQO6LAZQfGKcn0mmDR8VK4en2QPlNxdkODpDaMDzEg0v62SRqBa/ousMrT1bA9lMej5SWYunHyRstTJEZZzwU4kFPq9NVOHVj0iWedUdUFZrA3is1Y75g0UKISMnhSudZsuOOCFaLnMaQsoD8dtJQog4OCVDNCk7IQ9pjPXMNWSiZeq5fHYaj29o+MQVj0q81M6tYqQkqXp69BKRkksp3D8Vc7vksyNOJlbx20uTsjB4lKe5HpzUNnh2u+LhiL54fsVxknAGc81HIqP+yV+E0x+5+wlzU7Lrgy3GacfV1BOPWRTvY42przbGbii+MRm5GVIaMFKiE5IG/PQKhLJzKNm6WOUcm5BX9kr8NXmiYRf1Vbgto7CHCtRKdwCRn110vtHqj7Ssf9vT7ah3qBqS3WmXMd1EwttppRUlMFKSd3AHO6mMHoWxut77zp2eIjXuTtacYc4KuVxkTCP7owkD00uBJVuSCrqGau9TfAotUMcI8BsnrXlR3dO+rTRjq7bYr/d2wnlmmkMsEjOFqOf8NOs8zh0lu6+dBQDCv7JX4ayGVZ+KV+A12Riy6qWyha9RMIUpIJR2Ak7J6ONenaPVH2lY/wC3p9tMHoWwSfx+3ic90ansOHf7itGCxb1JQSnG9X/wV1rSsXsLTlujEYLcdAPXjfS/O0tqC4RVxJmoWXIzpHKITBCSQCDxCvBTkw2GmkNp4JAFSdDZKXXo11G9FFFSe0KKKKAKKKKAKKKKAKKKKAKKKKAKKKKAKjz4yZcJ+Org62pB8oxUiihDWVg4ZqZlb1otU1YPKMoNvkZ4pcaJAz1gHzGvHTU1gtyrTOeLEeYUqbf/AHd5Per/AEPkp51ZbWoEuU7KSRZrrgSVJTkxn/ou9R565veLVJs8ssSUgpV3TTqd6HU8yknnqr0OBtEJVWb3PLOuWrVzbKhb9SbMC4tjBUs4beH1kK4YNWsnUlmjNFx66RAkDmdB9VcYt+pZ8KMmIsMy4ie9Ylt8olPi8489SUap5AlUSyWhh07+UTHJI6skimT0w/kMR1fP0He+aicvEBzsUuQbJjEi4PJKFup+qyniSRz0hXLUs518Jtj8i3wWUBtiOy6UBKR044npNQLpdZ12eDtxlLfUnvUqO5PUOAq5tFjEQMTrwytS3D/odtA+Ekq5sj6KOGTTOTyzusvl6pOVMusXSr6JU2W/MuLRWEOuqVyEZO8qIJ3FXAdYqq1VhiPZrckgdjQUrWBzLcJUf8+GnG/Wl+Jp15yetLl1u0lllwpG5tJUMNp8AApG1c8H9TXBScFKXA0kjoQkJ/SjLbQnCGH8l+yy0vtRNO6iuIHdFlMVsg79pZGcecV2CxxBBs8KIODLCEeYYrmNjibenbHC2d9yunKr3Z7hvP8AhrrSeGBUo9+wQxHPy/OpnFKvuiqKtPiChWFz5DUZP8St/oBNNdJus5AF+sjKsFuOXprifERu9ZqT1bQ8Vs5jquQmTqS4uJ3IS8W0gdCO5/Srxhca3aJtSJrgabn3MOukjfyaCM9e5I89Jy1KWtS1kqUo7SiecneavoOsb7AhtRY0lKGWk7KE8mk4FVPn6rYqcpS6zpf9ImmOe4j8tXso/pD0wf8AeP8A41eyudHXmoiflifyk1s1rjUjzrbSZiNpxQSPgU8ScVOT3r+Rzpn7eZ1Cz6ss16l9i22Vyz2wV4DZG4eHy1fJ4UoafSuXrO8SnFBfYjLURKsc+NpXpJpvTwqTo0zlOOZGaKKKGwUUUUAUUUUAUUUUAUV5qdCQSogAdJrZKsjPNQZNqKxmigM0VjOONYSrPRQG1FalWOOPPWFLAGTgDnJNAaSWG5LK2X20uNLGFIUMgjw0k3LSs63tLZtjTN0talbQt8s4U192vm8tPCFhzehQUnpBzWxGaGVlUbFqcafsNqCyZMDUFsVzoMbl0eRQHDy14IsVkVjknr7IP1WbeQfOa7UVAcTWQc8DnqqMHk9AhyvM5pZdPzULT2nsQgq/frqsOOp8KUDcDTlY9Nx7W4uU665MuDo+Elv4Kz4B0DwVdcDwrBOCM4wanB6K9nhXqKWtTKFysi2bfLmMx3y+6Ize0cgdz6fVShJs9rdkOOvWHVG24sqVhoHJJz9Xw113HhoI38aYK2bMrG239hB04wuVqG1JZtlwhwLZDcCDLZKCpajjjjBOCaf01jHh30FQTgbt9DWqtVrGTauf6lQ+7qeQt+1XOVDMDsdK4jeSCogqIJ8G6n/O6tM4UBmgtr6RYOR+921H/h/U/wCFPso97tq+z+qPwp9lde56CcccUweb0KHy7jkPvdtX2f1R+FPsr2h2a3QpjEprT2pVLYcS4kOISUkg5GRiurbac4yKyCD0UwFscOKx3C5oWLIat8uXNYcYkTZjjym3E4UkZwAfIPTTKnhWMb6MkUPXCKjHBtRWu14KCrB38/Chc2orXJoCsnHPQG1FaleDzb/DWc0BmitdqsBaTzigOdCOrWuq7ozKkSE263/BobacKApWSN+PCDUm1Sp2irM3CuoVMnSpRTDjtObRKcDnI3b/AF0uaY1KzY7JdQlRN7kSvg2lIJKju4+Uq3VZ3C4KY1jY39SvNx+x4XKqOyQnlFbW4egeSoORCxbu+vaf2yX0XWu1Aurtwt7kaRbQC4zthW0ScAZ6c4qP7/ZAlQmVWKSlM1G0x8IkqcPNgdHXjppPlKdesMqU4lSF3u6JSwFbipsbwfOceSmU8mv3RGxtJ7Hstu35O5Ktn2K9FNS6utljX4fnwJzOskzLRelzYT0VcFJStCVgkk7gAcbjmoVr1Giz26DbLTb5c2U9HMsoeeBUlCiTvVznG+lkrLujlqKsLvd1wN+8pSr/ABeqpWqp0Ds2QYrjluutq2GGSlW+QAcDAHDdv6jvoVd89JZ5/wCF7edRRb9p+3JdZmMmdL5ItsuhCgU+EjeN4rGrb83KblWyNCmSIdvUBNWw8GxgfRJ446cY3ioxekXTVWnWJbYTIjQey5DYGO7IJ3jmOQPPVDHuLKtLXCBHdLl3uc/umRkrwTkk+b00yJWyw8vlLxHUasi25m0RLVanXRMjB1phkgFA6N/Hn31a6R1GNRxZDxjqjqYd5NSScg7s/rSdAWmJqWe6FjkrDagyDncFhIHr2vNTF7mEUxtKMuqHdSFqdJ6cnA9Aob02WSsWXpqUOrn4s7XTUK43BcOExH+EWl3Yyo78Z6eFWMadadMssiyOSrs/c17LDZe287O44J3AZNQ9Hw4modQ6huU2OzJZS8Gmg4kKA3nPoCfPUDVTVsj6ybjzXjbYEWFlkx+4OTk4TjpJNDFucYu1db0GaJrllVruUq4QnIz9vWEOMhQVtKOcAHrFUUq9TL7qexR5cR6AlgqkuoK8hTYG0lW7m7kjfVLORHY0zBd5KRGj3K4hbypK9tRQkYznHWanuzUXG5aou0A7bUa39jsFPMCNnOPITTJWV1ksRb54l+r3QTluS1aX1Wtb3IplFYG0rPMmpM/XLMW8yLY1BfkOslKdpsggk4znoAzv6qS9Pw7RMes0Jp6ZMWpIfkJQ9hqMRvORjwf5zVxpqaY9q1RqVCA46p5fJniMD9N4oXhfbLVvnBZSvdBW0Oy27O8u28tyIklYTtq8Ara4POXL3RrZFbWsNRIxfcAOBk8MjyppOaW3erhYW3bk7MmyHtuQFHDbQznZSnhwBzim7RWLhq/Ud1yFBLnYzZHQDg+hKaIQtna1FvRteJeao1ELH2K0zGVLmSllLLCDjOOcmlK03/b1Her7cm3Y7EFhLXIFWSlwnGyOYnKVDyivfU1yjRPdFhO3FwIjxIpWkkE5UQrhSu7tL0gZbpUhq5Xfafc44QM/rk+ShG0XS33h8Of2P9o1e/Mu8a3zrW7D7Lb5WOpSwraTxyQOHCvP3Up6oumuSaWpDkh5KEqBwQBvPqqt0XEtknUr71uXNlNQW9hEt53aQSrdspyOuvH3Sp0MakscW4uJTEZJffyCcjaHMOPekeWnUaSsn6O3J8XhHtaoOnorLlyhXh+ZJgR1PuIEkqRkJPN0Zry0re1WPTMILaem3K5vrWyyFbzvxxPAbvTWuoLtp17SNxc020wgurRGcU2wWsknON4GdwqtvLEOJqK3w7rLdhRYdrRybjasKK9/A+Ek+ahlKTra3fLUbYuu2e19wkXGG5FegrCHGdoKKlHgAeuoh10+Wrg0/aX2JbEbl0t8ok9wcbz0YCs0pzGozWnrc9yUiNGuFxC3VSXNoqQkd8SBz5PmzVrqPUIuelrq+zEaajKfRFjyQO6eTtZOT0YSKZJ9IsaeZcF36Htp7Vr1ksEJV1YkyXJj6ihal5UUbt4HR4KnG9RrvqG1GUxNjOMx1yiku7KEJBPfpxkncN3hqDaUx5+s7JFjEORbZbEOcMZJSMbv4kmoVyfXJm6yuqMqDLYht7PMCoJUfMnPloQrJqCWcrwWRjha9Eq4xGVWx1uHNdLceQVjKyDjOz0cKixb/boczUF/WmUoMOiKAt4FDis/QHN3oPlqLp3UTDMGPBiMMvx7fbS8/KUPincZI38+0fXS86hEfSNiTKUEsT7ip+Q7zbIwPUSfJQO+eE97PPmMD15l3jVloTOivW9uI2uS82V5BTjaCt3HgN1WI90BzbivOWaQ3b5TvJNPqWnaJz9WqFV85S6al1DA2XBFZbjx1lO4bRxnB6Nknf01FtqGLrqiwITPenvAdkSXHFHZSod0EpTwABHN00Kq6cX6r1b8kN991ouLLnxYNvdkohNkyJAUAGyRu3Hjv/Wq7SWmxO07DlS3X1OupUonlVbxtHHP0YpUF5YGnb42t4C4XKcByZ4hGc+vIrsdpiCFbIsUDHJNJR5hQ2qzfPMnzkVEftefGqXrj4yF4xoooVXu59qLZz4iB1p/Sth8oneKfUKKKI9Uer6fg8U/Jon3iv8A2qpuf7ZRvEPqoooY3ewu1DAPnc+JS3a/2se8tFFDSfFdvgXv0p/k9dTYPyVHVRRUovXx7/yRrR3jvj/pVLrT46B449dFFR1FLfcE3U3zOx96j11Kg/13/PNRRUj+/wBCo0l39w8c1bRPmmT/ABeoUUUFXsr6lfpz5PC/i9dW9r76R41FFC1PBc9RVX359i/crre4/sw91GiioKLjM99J/MzNZuvyv+EUUUfAsvcI8f6oPvv0qNrD46D94PXRRQzs9y/oSdTfMK+oVq7+y6fEFFFST/Z9hNt3xh+6T/6prRv5FP8AL+tFFQa/1RXaY+Y3fHPrrN/+aIn349ZoooYr3K7P2THvmyf1V4af7yD9wP1oooaR4rnrIcD42d/+mm+iipLbN1n/2Q=="/>
          <p:cNvSpPr>
            <a:spLocks noChangeAspect="1" noChangeArrowheads="1"/>
          </p:cNvSpPr>
          <p:nvPr/>
        </p:nvSpPr>
        <p:spPr bwMode="auto">
          <a:xfrm>
            <a:off x="0" y="-338138"/>
            <a:ext cx="1876425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10" descr="data:image/jpeg;base64,/9j/4AAQSkZJRgABAQAAAQABAAD/2wBDAAkGBwgHBgkIBwgKCgkLDRYPDQwMDRsUFRAWIB0iIiAdHx8kKDQsJCYxJx8fLT0tMTU3Ojo6Iys/RD84QzQ5Ojf/2wBDAQoKCg0MDRoPDxo3JR8lNzc3Nzc3Nzc3Nzc3Nzc3Nzc3Nzc3Nzc3Nzc3Nzc3Nzc3Nzc3Nzc3Nzc3Nzc3Nzc3Nzf/wAARCABhAQsDASIAAhEBAxEB/8QAGwAAAgIDAQAAAAAAAAAAAAAAAAYEBQECBwP/xABQEAABAwMBAwQLDQQGCwEAAAABAgMEAAURBhIhMRNBUXEUFSIyYXKBkaGx0QcWIzM0NUJSVnOSk8E2VIKUF0RTYtLwJCVDRUZVY5WjsvF0/8QAGgEBAAMBAQEAAAAAAAAAAAAAAAECAwUEBv/EADERAAICAQEEBgoDAQAAAAAAAAABAgMRIQQSMfATQXGR0eEUIjIzUWGBobHBBUJS8f/aAAwDAQACEQMRAD8A7jRRRQBRRRQBRRRQBRRRQGK8JcpiGwqRKdQ00gZUtZwAK2kyG40dx99QbabSVLUo4AArmWob2iU23dbq3tRiSbZbVZ+F/wCs6Pq9ApkwuuVaLi5asmS2FO24s223kkCfN4u/dt8T10pTL9aXFHsyTeruo8St/kGvIlP65pdmzJ14ncpJLkl9Z2UISnOP7qUjgPAKuGtGTW2ku3ebBtaV96Jb4Cj5Krk48totufqrK5+h6MXnTe0P9VXGIc/GRp6ioeHmpks91mZB09fO2QG82+5gJeI5wlY4mlhOkRIym13y1TncHDTb2FK6gaoZcWTb5ZYksuMSWyDhQIUDzEe2mcFVbbU8yXd5HdNP36Pem3UpQuPKZOy/FeGFtnq5x4atn3A1HccVwQgqPkFcgst5k3IpltnN+t6CppfAzWR3zaukgZIp8v17Zf0JLukVeUPRjyfjK7kDr2jirZOrTtKnBsTk3V9Nuizrnqe4xDN23GmmmQsBAUQK07fRR/xld/5QVS61HIToVuSciDCZaOPrbOT66h2rTl2vDC5FvjBxpCtgqLiU78cN5quTlyus39yKzjt8Rm7fxvtld/5MUdv4v2yu/X2GKp/ePqH9yR+ej21j3kag4mEjH36PbTI6TaP8/nxL5dxfcstwuFv1XcnjDCcoWwlAUpXAZ8lbTbh2ukdiz9X3NuShKS4lEYKCVEA4z5a8W7NIt1ggWiY2ESbndUlxCVhR5NOOceAUp6gldm364SMghyQrZI5wDgegVOS9tsq4pta6fHx7Br7fRftld/5MUdv432yu/wDJil+BpO9XCI3LiRErYdBKFqdSnawccCake8fUP7ij89HtqMlFZtGMqP58S47fRftld/5QVMRImui1SLfqS4SW5k4MBLrQRkDeo9NLQ0RqH9yR+ej2032C3Lj37T1sdxtW6C5JeAUDhxZIxkeEmiNanbJ4ksd50MY5q3rXG+tqsdsKKKKAKKKKAKKKKAKKKKAKKKKAKKKKAKDworCiEpJJwAN9AJmspbcyci1urKYEZvsu4kfSQO8b/iPqrll1uMm93RclYJcdUENNNjvRnCUpFMGp7itdoceKsO3iYt5R/wCg2dltPqPkNV+lEGP2Zdg3yjkVCW4qCO+fcOyjzbzVXqcHaZu2zcGLTtikRZCrdalpFwCR2wuGAoRARubb/vdJp0gaOskX4RyIJUg71Pyjyi1HrNTNO2hqz2tqKjunO/edPFxw98o9Zq0A3VY6lOzxjFZXkUlx0pZJzBQ9b2EK+i42NhaDzEEcDSXe7O88XbFcll+W20p61TVblOpTvU0o85/+109XCl/V1tmTY8SRbGkLnQ5CXWgtWyCPpDPhFMC+iLi2kcTtkxy3XGPNa3LZcC8dPSPNkU7yXNla9ONK+AlXNiRHTzFpfwhx4Nr1Gpq9P3RxSlL0dZSpRyT2Sd5qG4zNa1dEfucKNDVAtzjobYd2wEICgnf1qquDmwqnUsfP4d4oamlCZqG4yEnIW+oJ6k9yPQKarZATI0/pq2OAlE6e4+6nOCUJChzc1Ia1lW04rJUolR595rqIg3Bhdik2py3L7BghvZkSNnC1DujgVKMtmW9KUueJf+8TTZ3i3D81fto94mm/+XD81ftqH2z1UOCLD/Nq9lZ7Z6sV3KW7CSdwAlKyT5qk6r6H/H2Ka6Wu12PVEddujhkQ4D8pw7ROTjCeJ6/PXMRkI38f1p3vFwmvp1JLuCGkSEpZg/BElOSok4J8ApVtMdMu7w46zsodfQlaicAJzv8ARmqs5G0tSmoxWDokOyxrle7dapzXKRrfaUqWjJThxZyc48AFMI0JpvPzd/5V+2qpbd5iahuVxty7S4iVspSX5OCEpG7hUrtpqr6lg/m1eyrHUrVaT3o51+BM94emv+XD81ftqfaNOWmyvOPW2KGXHE7KlbROR5TVJ2z1YUqIasathJUQmSonA481XGkbo/erDHuEptDbjxV3KM4wFEDj1UNa+i3sRjh9hcVmiih6gooooAooooAooooAooooAooooAooooDFVmpZXYdguMn+zjrV6DVmaotcJKtI3YDj2Mvh1UKWNqDZyXWA5GTboQO6LAZQfGKcn0mmDR8VK4en2QPlNxdkODpDaMDzEg0v62SRqBa/ousMrT1bA9lMej5SWYunHyRstTJEZZzwU4kFPq9NVOHVj0iWedUdUFZrA3is1Y75g0UKISMnhSudZsuOOCFaLnMaQsoD8dtJQog4OCVDNCk7IQ9pjPXMNWSiZeq5fHYaj29o+MQVj0q81M6tYqQkqXp69BKRkksp3D8Vc7vksyNOJlbx20uTsjB4lKe5HpzUNnh2u+LhiL54fsVxknAGc81HIqP+yV+E0x+5+wlzU7Lrgy3GacfV1BOPWRTvY42przbGbii+MRm5GVIaMFKiE5IG/PQKhLJzKNm6WOUcm5BX9kr8NXmiYRf1Vbgto7CHCtRKdwCRn110vtHqj7Ssf9vT7ah3qBqS3WmXMd1EwttppRUlMFKSd3AHO6mMHoWxut77zp2eIjXuTtacYc4KuVxkTCP7owkD00uBJVuSCrqGau9TfAotUMcI8BsnrXlR3dO+rTRjq7bYr/d2wnlmmkMsEjOFqOf8NOs8zh0lu6+dBQDCv7JX4ayGVZ+KV+A12Riy6qWyha9RMIUpIJR2Ak7J6ONenaPVH2lY/wC3p9tMHoWwSfx+3ic90ansOHf7itGCxb1JQSnG9X/wV1rSsXsLTlujEYLcdAPXjfS/O0tqC4RVxJmoWXIzpHKITBCSQCDxCvBTkw2GmkNp4JAFSdDZKXXo11G9FFFSe0KKKKAKKKKAKKKKAKKKKAKKKKAKKKKAKjz4yZcJ+Org62pB8oxUiihDWVg4ZqZlb1otU1YPKMoNvkZ4pcaJAz1gHzGvHTU1gtyrTOeLEeYUqbf/AHd5Per/AEPkp51ZbWoEuU7KSRZrrgSVJTkxn/ou9R565veLVJs8ssSUgpV3TTqd6HU8yknnqr0OBtEJVWb3PLOuWrVzbKhb9SbMC4tjBUs4beH1kK4YNWsnUlmjNFx66RAkDmdB9VcYt+pZ8KMmIsMy4ie9Ylt8olPi8489SUap5AlUSyWhh07+UTHJI6skimT0w/kMR1fP0He+aicvEBzsUuQbJjEi4PJKFup+qyniSRz0hXLUs518Jtj8i3wWUBtiOy6UBKR044npNQLpdZ12eDtxlLfUnvUqO5PUOAq5tFjEQMTrwytS3D/odtA+Ekq5sj6KOGTTOTyzusvl6pOVMusXSr6JU2W/MuLRWEOuqVyEZO8qIJ3FXAdYqq1VhiPZrckgdjQUrWBzLcJUf8+GnG/Wl+Jp15yetLl1u0lllwpG5tJUMNp8AApG1c8H9TXBScFKXA0kjoQkJ/SjLbQnCGH8l+yy0vtRNO6iuIHdFlMVsg79pZGcecV2CxxBBs8KIODLCEeYYrmNjibenbHC2d9yunKr3Z7hvP8AhrrSeGBUo9+wQxHPy/OpnFKvuiqKtPiChWFz5DUZP8St/oBNNdJus5AF+sjKsFuOXprifERu9ZqT1bQ8Vs5jquQmTqS4uJ3IS8W0gdCO5/Srxhca3aJtSJrgabn3MOukjfyaCM9e5I89Jy1KWtS1kqUo7SiecneavoOsb7AhtRY0lKGWk7KE8mk4FVPn6rYqcpS6zpf9ImmOe4j8tXso/pD0wf8AeP8A41eyudHXmoiflifyk1s1rjUjzrbSZiNpxQSPgU8ScVOT3r+Rzpn7eZ1Cz6ss16l9i22Vyz2wV4DZG4eHy1fJ4UoafSuXrO8SnFBfYjLURKsc+NpXpJpvTwqTo0zlOOZGaKKKGwUUUUAUUUUAUUUUAUV5qdCQSogAdJrZKsjPNQZNqKxmigM0VjOONYSrPRQG1FalWOOPPWFLAGTgDnJNAaSWG5LK2X20uNLGFIUMgjw0k3LSs63tLZtjTN0talbQt8s4U192vm8tPCFhzehQUnpBzWxGaGVlUbFqcafsNqCyZMDUFsVzoMbl0eRQHDy14IsVkVjknr7IP1WbeQfOa7UVAcTWQc8DnqqMHk9AhyvM5pZdPzULT2nsQgq/frqsOOp8KUDcDTlY9Nx7W4uU665MuDo+Elv4Kz4B0DwVdcDwrBOCM4wanB6K9nhXqKWtTKFysi2bfLmMx3y+6Ize0cgdz6fVShJs9rdkOOvWHVG24sqVhoHJJz9Xw113HhoI38aYK2bMrG239hB04wuVqG1JZtlwhwLZDcCDLZKCpajjjjBOCaf01jHh30FQTgbt9DWqtVrGTauf6lQ+7qeQt+1XOVDMDsdK4jeSCogqIJ8G6n/O6tM4UBmgtr6RYOR+921H/h/U/wCFPso97tq+z+qPwp9lde56CcccUweb0KHy7jkPvdtX2f1R+FPsr2h2a3QpjEprT2pVLYcS4kOISUkg5GRiurbac4yKyCD0UwFscOKx3C5oWLIat8uXNYcYkTZjjym3E4UkZwAfIPTTKnhWMb6MkUPXCKjHBtRWu14KCrB38/Chc2orXJoCsnHPQG1FaleDzb/DWc0BmitdqsBaTzigOdCOrWuq7ozKkSE263/BobacKApWSN+PCDUm1Sp2irM3CuoVMnSpRTDjtObRKcDnI3b/AF0uaY1KzY7JdQlRN7kSvg2lIJKju4+Uq3VZ3C4KY1jY39SvNx+x4XKqOyQnlFbW4egeSoORCxbu+vaf2yX0XWu1Aurtwt7kaRbQC4zthW0ScAZ6c4qP7/ZAlQmVWKSlM1G0x8IkqcPNgdHXjppPlKdesMqU4lSF3u6JSwFbipsbwfOceSmU8mv3RGxtJ7Hstu35O5Ktn2K9FNS6utljX4fnwJzOskzLRelzYT0VcFJStCVgkk7gAcbjmoVr1Giz26DbLTb5c2U9HMsoeeBUlCiTvVznG+lkrLujlqKsLvd1wN+8pSr/ABeqpWqp0Ds2QYrjluutq2GGSlW+QAcDAHDdv6jvoVd89JZ5/wCF7edRRb9p+3JdZmMmdL5ItsuhCgU+EjeN4rGrb83KblWyNCmSIdvUBNWw8GxgfRJ446cY3ioxekXTVWnWJbYTIjQey5DYGO7IJ3jmOQPPVDHuLKtLXCBHdLl3uc/umRkrwTkk+b00yJWyw8vlLxHUasi25m0RLVanXRMjB1phkgFA6N/Hn31a6R1GNRxZDxjqjqYd5NSScg7s/rSdAWmJqWe6FjkrDagyDncFhIHr2vNTF7mEUxtKMuqHdSFqdJ6cnA9Aob02WSsWXpqUOrn4s7XTUK43BcOExH+EWl3Yyo78Z6eFWMadadMssiyOSrs/c17LDZe287O44J3AZNQ9Hw4modQ6huU2OzJZS8Gmg4kKA3nPoCfPUDVTVsj6ybjzXjbYEWFlkx+4OTk4TjpJNDFucYu1db0GaJrllVruUq4QnIz9vWEOMhQVtKOcAHrFUUq9TL7qexR5cR6AlgqkuoK8hTYG0lW7m7kjfVLORHY0zBd5KRGj3K4hbypK9tRQkYznHWanuzUXG5aou0A7bUa39jsFPMCNnOPITTJWV1ksRb54l+r3QTluS1aX1Wtb3IplFYG0rPMmpM/XLMW8yLY1BfkOslKdpsggk4znoAzv6qS9Pw7RMes0Jp6ZMWpIfkJQ9hqMRvORjwf5zVxpqaY9q1RqVCA46p5fJniMD9N4oXhfbLVvnBZSvdBW0Oy27O8u28tyIklYTtq8Ara4POXL3RrZFbWsNRIxfcAOBk8MjyppOaW3erhYW3bk7MmyHtuQFHDbQznZSnhwBzim7RWLhq/Ud1yFBLnYzZHQDg+hKaIQtna1FvRteJeao1ELH2K0zGVLmSllLLCDjOOcmlK03/b1Her7cm3Y7EFhLXIFWSlwnGyOYnKVDyivfU1yjRPdFhO3FwIjxIpWkkE5UQrhSu7tL0gZbpUhq5Xfafc44QM/rk+ShG0XS33h8Of2P9o1e/Mu8a3zrW7D7Lb5WOpSwraTxyQOHCvP3Up6oumuSaWpDkh5KEqBwQBvPqqt0XEtknUr71uXNlNQW9hEt53aQSrdspyOuvH3Sp0MakscW4uJTEZJffyCcjaHMOPekeWnUaSsn6O3J8XhHtaoOnorLlyhXh+ZJgR1PuIEkqRkJPN0Zry0re1WPTMILaem3K5vrWyyFbzvxxPAbvTWuoLtp17SNxc020wgurRGcU2wWsknON4GdwqtvLEOJqK3w7rLdhRYdrRybjasKK9/A+Ek+ahlKTra3fLUbYuu2e19wkXGG5FegrCHGdoKKlHgAeuoh10+Wrg0/aX2JbEbl0t8ok9wcbz0YCs0pzGozWnrc9yUiNGuFxC3VSXNoqQkd8SBz5PmzVrqPUIuelrq+zEaajKfRFjyQO6eTtZOT0YSKZJ9IsaeZcF36Htp7Vr1ksEJV1YkyXJj6ihal5UUbt4HR4KnG9RrvqG1GUxNjOMx1yiku7KEJBPfpxkncN3hqDaUx5+s7JFjEORbZbEOcMZJSMbv4kmoVyfXJm6yuqMqDLYht7PMCoJUfMnPloQrJqCWcrwWRjha9Eq4xGVWx1uHNdLceQVjKyDjOz0cKixb/boczUF/WmUoMOiKAt4FDis/QHN3oPlqLp3UTDMGPBiMMvx7fbS8/KUPincZI38+0fXS86hEfSNiTKUEsT7ip+Q7zbIwPUSfJQO+eE97PPmMD15l3jVloTOivW9uI2uS82V5BTjaCt3HgN1WI90BzbivOWaQ3b5TvJNPqWnaJz9WqFV85S6al1DA2XBFZbjx1lO4bRxnB6Nknf01FtqGLrqiwITPenvAdkSXHFHZSod0EpTwABHN00Kq6cX6r1b8kN991ouLLnxYNvdkohNkyJAUAGyRu3Hjv/Wq7SWmxO07DlS3X1OupUonlVbxtHHP0YpUF5YGnb42t4C4XKcByZ4hGc+vIrsdpiCFbIsUDHJNJR5hQ2qzfPMnzkVEftefGqXrj4yF4xoooVXu59qLZz4iB1p/Sth8oneKfUKKKI9Uer6fg8U/Jon3iv8A2qpuf7ZRvEPqoooY3ewu1DAPnc+JS3a/2se8tFFDSfFdvgXv0p/k9dTYPyVHVRRUovXx7/yRrR3jvj/pVLrT46B449dFFR1FLfcE3U3zOx96j11Kg/13/PNRRUj+/wBCo0l39w8c1bRPmmT/ABeoUUUFXsr6lfpz5PC/i9dW9r76R41FFC1PBc9RVX359i/crre4/sw91GiioKLjM99J/MzNZuvyv+EUUUfAsvcI8f6oPvv0qNrD46D94PXRRQzs9y/oSdTfMK+oVq7+y6fEFFFST/Z9hNt3xh+6T/6prRv5FP8AL+tFFQa/1RXaY+Y3fHPrrN/+aIn349ZoooYr3K7P2THvmyf1V4af7yD9wP1oooaR4rnrIcD42d/+mm+iipLbN1n/2Q=="/>
          <p:cNvSpPr>
            <a:spLocks noChangeAspect="1" noChangeArrowheads="1"/>
          </p:cNvSpPr>
          <p:nvPr/>
        </p:nvSpPr>
        <p:spPr bwMode="auto">
          <a:xfrm>
            <a:off x="152400" y="-185738"/>
            <a:ext cx="1876425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547075"/>
              </p:ext>
            </p:extLst>
          </p:nvPr>
        </p:nvGraphicFramePr>
        <p:xfrm>
          <a:off x="539750" y="1321664"/>
          <a:ext cx="8064698" cy="505966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376066"/>
                <a:gridCol w="3816424"/>
                <a:gridCol w="1872208"/>
              </a:tblGrid>
              <a:tr h="3048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82563" algn="l"/>
                        </a:tabLst>
                        <a:defRPr/>
                      </a:pPr>
                      <a:r>
                        <a:rPr lang="es-MX" sz="2400" noProof="0" dirty="0" smtClean="0">
                          <a:solidFill>
                            <a:schemeClr val="tx1"/>
                          </a:solidFill>
                        </a:rPr>
                        <a:t>Procedimientos de </a:t>
                      </a:r>
                      <a:r>
                        <a:rPr lang="es-MX" sz="2400" noProof="0" dirty="0" smtClean="0">
                          <a:solidFill>
                            <a:schemeClr val="tx1"/>
                          </a:solidFill>
                        </a:rPr>
                        <a:t>contratación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82563" algn="l"/>
                        </a:tabLst>
                        <a:defRPr/>
                      </a:pPr>
                      <a:endParaRPr lang="es-MX" sz="24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82563" algn="l"/>
                        </a:tabLst>
                        <a:defRPr/>
                      </a:pPr>
                      <a:r>
                        <a:rPr lang="es-MX" sz="2400" noProof="0" dirty="0" smtClean="0">
                          <a:solidFill>
                            <a:schemeClr val="tx1"/>
                          </a:solidFill>
                        </a:rPr>
                        <a:t>Capacitación y certificación de servidores públicos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82563" algn="l"/>
                        </a:tabLst>
                        <a:defRPr/>
                      </a:pPr>
                      <a:endParaRPr lang="es-MX" sz="24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82563" algn="l"/>
                        </a:tabLst>
                        <a:defRPr/>
                      </a:pPr>
                      <a:r>
                        <a:rPr lang="es-MX" sz="2400" noProof="0" dirty="0" smtClean="0">
                          <a:solidFill>
                            <a:schemeClr val="tx1"/>
                          </a:solidFill>
                        </a:rPr>
                        <a:t>Proveedores </a:t>
                      </a:r>
                      <a:r>
                        <a:rPr lang="es-MX" sz="2400" noProof="0" dirty="0" smtClean="0">
                          <a:solidFill>
                            <a:schemeClr val="tx1"/>
                          </a:solidFill>
                        </a:rPr>
                        <a:t>y contratistas registrados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82563" algn="l"/>
                        </a:tabLst>
                        <a:defRPr/>
                      </a:pPr>
                      <a:endParaRPr lang="es-MX" sz="24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82563" algn="l"/>
                        </a:tabLst>
                        <a:defRPr/>
                      </a:pPr>
                      <a:r>
                        <a:rPr lang="es-MX" sz="2400" noProof="0" dirty="0" smtClean="0">
                          <a:solidFill>
                            <a:schemeClr val="tx1"/>
                          </a:solidFill>
                        </a:rPr>
                        <a:t>Unidades Compradoras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82563" algn="l"/>
                        </a:tabLst>
                        <a:defRPr/>
                      </a:pPr>
                      <a:endParaRPr lang="es-MX" sz="24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82563" algn="l"/>
                        </a:tabLst>
                        <a:defRPr/>
                      </a:pPr>
                      <a:r>
                        <a:rPr lang="es-MX" sz="2400" noProof="0" dirty="0" smtClean="0">
                          <a:solidFill>
                            <a:schemeClr val="tx1"/>
                          </a:solidFill>
                        </a:rPr>
                        <a:t>Consultas por día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82563" algn="l"/>
                        </a:tabLst>
                        <a:defRPr/>
                      </a:pPr>
                      <a:endParaRPr lang="es-MX" sz="24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0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noProof="0" dirty="0" smtClean="0">
                          <a:solidFill>
                            <a:schemeClr val="tx1"/>
                          </a:solidFill>
                        </a:rPr>
                        <a:t>&gt; 70,000/año</a:t>
                      </a:r>
                      <a:endParaRPr lang="es-MX" sz="2000" b="1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000" b="1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noProof="0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endParaRPr lang="es-MX" sz="2000" b="1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000" b="1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noProof="0" dirty="0" smtClean="0">
                          <a:solidFill>
                            <a:schemeClr val="tx1"/>
                          </a:solidFill>
                        </a:rPr>
                        <a:t>12,000</a:t>
                      </a:r>
                      <a:endParaRPr lang="es-MX" sz="2000" b="1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000" b="1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000" b="1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noProof="0" dirty="0" smtClean="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lang="es-MX" sz="2000" b="1" noProof="0" dirty="0" smtClean="0">
                          <a:solidFill>
                            <a:schemeClr val="tx1"/>
                          </a:solidFill>
                        </a:rPr>
                        <a:t>80,000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000" b="1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000" b="1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000" b="1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noProof="0" dirty="0" smtClean="0">
                          <a:solidFill>
                            <a:schemeClr val="tx1"/>
                          </a:solidFill>
                        </a:rPr>
                        <a:t>    3,400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000" b="1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noProof="0" dirty="0" smtClean="0">
                          <a:solidFill>
                            <a:schemeClr val="tx1"/>
                          </a:solidFill>
                        </a:rPr>
                        <a:t>30,000</a:t>
                      </a:r>
                      <a:endParaRPr lang="es-MX" sz="2000" b="1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12" marB="45712"/>
                </a:tc>
              </a:tr>
            </a:tbl>
          </a:graphicData>
        </a:graphic>
      </p:graphicFrame>
      <p:pic>
        <p:nvPicPr>
          <p:cNvPr id="13" name="Picture 48" descr="C:\Users\mtoriz\Documents\PTORIZ\SFP\AUXILIAR\imágenes\monitos\e worl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39082"/>
            <a:ext cx="19446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79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rgbClr val="99CCFF"/>
            </a:gs>
            <a:gs pos="56000">
              <a:schemeClr val="bg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mtoriz\Documents\PTORIZ\SFP\AUXILIAR\imágenes\institucional\LOGO SF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-1"/>
            <a:ext cx="1547665" cy="93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toriz\Documents\PTORIZ\SFP\AUXILIAR\imágenes\institucional\vivir-mej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0" y="0"/>
            <a:ext cx="827583" cy="113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403648" y="386486"/>
            <a:ext cx="4748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8- Profesionalización y Certificación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1259632" y="931634"/>
            <a:ext cx="6120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1043608" y="980728"/>
            <a:ext cx="6120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8" descr="data:image/jpeg;base64,/9j/4AAQSkZJRgABAQAAAQABAAD/2wBDAAkGBwgHBgkIBwgKCgkLDRYPDQwMDRsUFRAWIB0iIiAdHx8kKDQsJCYxJx8fLT0tMTU3Ojo6Iys/RD84QzQ5Ojf/2wBDAQoKCg0MDRoPDxo3JR8lNzc3Nzc3Nzc3Nzc3Nzc3Nzc3Nzc3Nzc3Nzc3Nzc3Nzc3Nzc3Nzc3Nzc3Nzc3Nzc3Nzf/wAARCABhAQsDASIAAhEBAxEB/8QAGwAAAgIDAQAAAAAAAAAAAAAAAAYEBQECBwP/xABQEAABAwMBAwQLDQQGCwEAAAABAgMEAAURBhIhMRNBUXEUFSIyYXKBkaGx0QcWIzM0NUJSVnOSk8E2VIKUF0RTYtLwJCVDRUZVY5WjsvF0/8QAGgEBAAMBAQEAAAAAAAAAAAAAAAECAwUEBv/EADERAAICAQEEBgoDAQAAAAAAAAABAgMRIQQSMfATQXGR0eEUIjIzUWGBobHBBUJS8f/aAAwDAQACEQMRAD8A7jRRRQBRRRQBRRRQBRRRQGK8JcpiGwqRKdQ00gZUtZwAK2kyG40dx99QbabSVLUo4AArmWob2iU23dbq3tRiSbZbVZ+F/wCs6Pq9ApkwuuVaLi5asmS2FO24s223kkCfN4u/dt8T10pTL9aXFHsyTeruo8St/kGvIlP65pdmzJ14ncpJLkl9Z2UISnOP7qUjgPAKuGtGTW2ku3ebBtaV96Jb4Cj5Krk48totufqrK5+h6MXnTe0P9VXGIc/GRp6ioeHmpks91mZB09fO2QG82+5gJeI5wlY4mlhOkRIym13y1TncHDTb2FK6gaoZcWTb5ZYksuMSWyDhQIUDzEe2mcFVbbU8yXd5HdNP36Pem3UpQuPKZOy/FeGFtnq5x4atn3A1HccVwQgqPkFcgst5k3IpltnN+t6CppfAzWR3zaukgZIp8v17Zf0JLukVeUPRjyfjK7kDr2jirZOrTtKnBsTk3V9Nuizrnqe4xDN23GmmmQsBAUQK07fRR/xld/5QVS61HIToVuSciDCZaOPrbOT66h2rTl2vDC5FvjBxpCtgqLiU78cN5quTlyus39yKzjt8Rm7fxvtld/5MUdv4v2yu/X2GKp/ePqH9yR+ej21j3kag4mEjH36PbTI6TaP8/nxL5dxfcstwuFv1XcnjDCcoWwlAUpXAZ8lbTbh2ukdiz9X3NuShKS4lEYKCVEA4z5a8W7NIt1ggWiY2ESbndUlxCVhR5NOOceAUp6gldm364SMghyQrZI5wDgegVOS9tsq4pta6fHx7Br7fRftld/5MUdv432yu/wDJil+BpO9XCI3LiRErYdBKFqdSnawccCake8fUP7ij89HtqMlFZtGMqP58S47fRftld/5QVMRImui1SLfqS4SW5k4MBLrQRkDeo9NLQ0RqH9yR+ej2032C3Lj37T1sdxtW6C5JeAUDhxZIxkeEmiNanbJ4ksd50MY5q3rXG+tqsdsKKKKAKKKKAKKKKAKKKKAKKKKAKKKKAKDworCiEpJJwAN9AJmspbcyci1urKYEZvsu4kfSQO8b/iPqrll1uMm93RclYJcdUENNNjvRnCUpFMGp7itdoceKsO3iYt5R/wCg2dltPqPkNV+lEGP2Zdg3yjkVCW4qCO+fcOyjzbzVXqcHaZu2zcGLTtikRZCrdalpFwCR2wuGAoRARubb/vdJp0gaOskX4RyIJUg71Pyjyi1HrNTNO2hqz2tqKjunO/edPFxw98o9Zq0A3VY6lOzxjFZXkUlx0pZJzBQ9b2EK+i42NhaDzEEcDSXe7O88XbFcll+W20p61TVblOpTvU0o85/+109XCl/V1tmTY8SRbGkLnQ5CXWgtWyCPpDPhFMC+iLi2kcTtkxy3XGPNa3LZcC8dPSPNkU7yXNla9ONK+AlXNiRHTzFpfwhx4Nr1Gpq9P3RxSlL0dZSpRyT2Sd5qG4zNa1dEfucKNDVAtzjobYd2wEICgnf1qquDmwqnUsfP4d4oamlCZqG4yEnIW+oJ6k9yPQKarZATI0/pq2OAlE6e4+6nOCUJChzc1Ia1lW04rJUolR595rqIg3Bhdik2py3L7BghvZkSNnC1DujgVKMtmW9KUueJf+8TTZ3i3D81fto94mm/+XD81ftqH2z1UOCLD/Nq9lZ7Z6sV3KW7CSdwAlKyT5qk6r6H/H2Ka6Wu12PVEddujhkQ4D8pw7ROTjCeJ6/PXMRkI38f1p3vFwmvp1JLuCGkSEpZg/BElOSok4J8ApVtMdMu7w46zsodfQlaicAJzv8ARmqs5G0tSmoxWDokOyxrle7dapzXKRrfaUqWjJThxZyc48AFMI0JpvPzd/5V+2qpbd5iahuVxty7S4iVspSX5OCEpG7hUrtpqr6lg/m1eyrHUrVaT3o51+BM94emv+XD81ftqfaNOWmyvOPW2KGXHE7KlbROR5TVJ2z1YUqIasathJUQmSonA481XGkbo/erDHuEptDbjxV3KM4wFEDj1UNa+i3sRjh9hcVmiih6gooooAooooAooooAooooAooooAooooDFVmpZXYdguMn+zjrV6DVmaotcJKtI3YDj2Mvh1UKWNqDZyXWA5GTboQO6LAZQfGKcn0mmDR8VK4en2QPlNxdkODpDaMDzEg0v62SRqBa/ousMrT1bA9lMej5SWYunHyRstTJEZZzwU4kFPq9NVOHVj0iWedUdUFZrA3is1Y75g0UKISMnhSudZsuOOCFaLnMaQsoD8dtJQog4OCVDNCk7IQ9pjPXMNWSiZeq5fHYaj29o+MQVj0q81M6tYqQkqXp69BKRkksp3D8Vc7vksyNOJlbx20uTsjB4lKe5HpzUNnh2u+LhiL54fsVxknAGc81HIqP+yV+E0x+5+wlzU7Lrgy3GacfV1BOPWRTvY42przbGbii+MRm5GVIaMFKiE5IG/PQKhLJzKNm6WOUcm5BX9kr8NXmiYRf1Vbgto7CHCtRKdwCRn110vtHqj7Ssf9vT7ah3qBqS3WmXMd1EwttppRUlMFKSd3AHO6mMHoWxut77zp2eIjXuTtacYc4KuVxkTCP7owkD00uBJVuSCrqGau9TfAotUMcI8BsnrXlR3dO+rTRjq7bYr/d2wnlmmkMsEjOFqOf8NOs8zh0lu6+dBQDCv7JX4ayGVZ+KV+A12Riy6qWyha9RMIUpIJR2Ak7J6ONenaPVH2lY/wC3p9tMHoWwSfx+3ic90ansOHf7itGCxb1JQSnG9X/wV1rSsXsLTlujEYLcdAPXjfS/O0tqC4RVxJmoWXIzpHKITBCSQCDxCvBTkw2GmkNp4JAFSdDZKXXo11G9FFFSe0KKKKAKKKKAKKKKAKKKKAKKKKAKKKKAKjz4yZcJ+Org62pB8oxUiihDWVg4ZqZlb1otU1YPKMoNvkZ4pcaJAz1gHzGvHTU1gtyrTOeLEeYUqbf/AHd5Per/AEPkp51ZbWoEuU7KSRZrrgSVJTkxn/ou9R565veLVJs8ssSUgpV3TTqd6HU8yknnqr0OBtEJVWb3PLOuWrVzbKhb9SbMC4tjBUs4beH1kK4YNWsnUlmjNFx66RAkDmdB9VcYt+pZ8KMmIsMy4ie9Ylt8olPi8489SUap5AlUSyWhh07+UTHJI6skimT0w/kMR1fP0He+aicvEBzsUuQbJjEi4PJKFup+qyniSRz0hXLUs518Jtj8i3wWUBtiOy6UBKR044npNQLpdZ12eDtxlLfUnvUqO5PUOAq5tFjEQMTrwytS3D/odtA+Ekq5sj6KOGTTOTyzusvl6pOVMusXSr6JU2W/MuLRWEOuqVyEZO8qIJ3FXAdYqq1VhiPZrckgdjQUrWBzLcJUf8+GnG/Wl+Jp15yetLl1u0lllwpG5tJUMNp8AApG1c8H9TXBScFKXA0kjoQkJ/SjLbQnCGH8l+yy0vtRNO6iuIHdFlMVsg79pZGcecV2CxxBBs8KIODLCEeYYrmNjibenbHC2d9yunKr3Z7hvP8AhrrSeGBUo9+wQxHPy/OpnFKvuiqKtPiChWFz5DUZP8St/oBNNdJus5AF+sjKsFuOXprifERu9ZqT1bQ8Vs5jquQmTqS4uJ3IS8W0gdCO5/Srxhca3aJtSJrgabn3MOukjfyaCM9e5I89Jy1KWtS1kqUo7SiecneavoOsb7AhtRY0lKGWk7KE8mk4FVPn6rYqcpS6zpf9ImmOe4j8tXso/pD0wf8AeP8A41eyudHXmoiflifyk1s1rjUjzrbSZiNpxQSPgU8ScVOT3r+Rzpn7eZ1Cz6ss16l9i22Vyz2wV4DZG4eHy1fJ4UoafSuXrO8SnFBfYjLURKsc+NpXpJpvTwqTo0zlOOZGaKKKGwUUUUAUUUUAUUUUAUV5qdCQSogAdJrZKsjPNQZNqKxmigM0VjOONYSrPRQG1FalWOOPPWFLAGTgDnJNAaSWG5LK2X20uNLGFIUMgjw0k3LSs63tLZtjTN0talbQt8s4U192vm8tPCFhzehQUnpBzWxGaGVlUbFqcafsNqCyZMDUFsVzoMbl0eRQHDy14IsVkVjknr7IP1WbeQfOa7UVAcTWQc8DnqqMHk9AhyvM5pZdPzULT2nsQgq/frqsOOp8KUDcDTlY9Nx7W4uU665MuDo+Elv4Kz4B0DwVdcDwrBOCM4wanB6K9nhXqKWtTKFysi2bfLmMx3y+6Ize0cgdz6fVShJs9rdkOOvWHVG24sqVhoHJJz9Xw113HhoI38aYK2bMrG239hB04wuVqG1JZtlwhwLZDcCDLZKCpajjjjBOCaf01jHh30FQTgbt9DWqtVrGTauf6lQ+7qeQt+1XOVDMDsdK4jeSCogqIJ8G6n/O6tM4UBmgtr6RYOR+921H/h/U/wCFPso97tq+z+qPwp9lde56CcccUweb0KHy7jkPvdtX2f1R+FPsr2h2a3QpjEprT2pVLYcS4kOISUkg5GRiurbac4yKyCD0UwFscOKx3C5oWLIat8uXNYcYkTZjjym3E4UkZwAfIPTTKnhWMb6MkUPXCKjHBtRWu14KCrB38/Chc2orXJoCsnHPQG1FaleDzb/DWc0BmitdqsBaTzigOdCOrWuq7ozKkSE263/BobacKApWSN+PCDUm1Sp2irM3CuoVMnSpRTDjtObRKcDnI3b/AF0uaY1KzY7JdQlRN7kSvg2lIJKju4+Uq3VZ3C4KY1jY39SvNx+x4XKqOyQnlFbW4egeSoORCxbu+vaf2yX0XWu1Aurtwt7kaRbQC4zthW0ScAZ6c4qP7/ZAlQmVWKSlM1G0x8IkqcPNgdHXjppPlKdesMqU4lSF3u6JSwFbipsbwfOceSmU8mv3RGxtJ7Hstu35O5Ktn2K9FNS6utljX4fnwJzOskzLRelzYT0VcFJStCVgkk7gAcbjmoVr1Giz26DbLTb5c2U9HMsoeeBUlCiTvVznG+lkrLujlqKsLvd1wN+8pSr/ABeqpWqp0Ds2QYrjluutq2GGSlW+QAcDAHDdv6jvoVd89JZ5/wCF7edRRb9p+3JdZmMmdL5ItsuhCgU+EjeN4rGrb83KblWyNCmSIdvUBNWw8GxgfRJ446cY3ioxekXTVWnWJbYTIjQey5DYGO7IJ3jmOQPPVDHuLKtLXCBHdLl3uc/umRkrwTkk+b00yJWyw8vlLxHUasi25m0RLVanXRMjB1phkgFA6N/Hn31a6R1GNRxZDxjqjqYd5NSScg7s/rSdAWmJqWe6FjkrDagyDncFhIHr2vNTF7mEUxtKMuqHdSFqdJ6cnA9Aob02WSsWXpqUOrn4s7XTUK43BcOExH+EWl3Yyo78Z6eFWMadadMssiyOSrs/c17LDZe287O44J3AZNQ9Hw4modQ6huU2OzJZS8Gmg4kKA3nPoCfPUDVTVsj6ybjzXjbYEWFlkx+4OTk4TjpJNDFucYu1db0GaJrllVruUq4QnIz9vWEOMhQVtKOcAHrFUUq9TL7qexR5cR6AlgqkuoK8hTYG0lW7m7kjfVLORHY0zBd5KRGj3K4hbypK9tRQkYznHWanuzUXG5aou0A7bUa39jsFPMCNnOPITTJWV1ksRb54l+r3QTluS1aX1Wtb3IplFYG0rPMmpM/XLMW8yLY1BfkOslKdpsggk4znoAzv6qS9Pw7RMes0Jp6ZMWpIfkJQ9hqMRvORjwf5zVxpqaY9q1RqVCA46p5fJniMD9N4oXhfbLVvnBZSvdBW0Oy27O8u28tyIklYTtq8Ara4POXL3RrZFbWsNRIxfcAOBk8MjyppOaW3erhYW3bk7MmyHtuQFHDbQznZSnhwBzim7RWLhq/Ud1yFBLnYzZHQDg+hKaIQtna1FvRteJeao1ELH2K0zGVLmSllLLCDjOOcmlK03/b1Her7cm3Y7EFhLXIFWSlwnGyOYnKVDyivfU1yjRPdFhO3FwIjxIpWkkE5UQrhSu7tL0gZbpUhq5Xfafc44QM/rk+ShG0XS33h8Of2P9o1e/Mu8a3zrW7D7Lb5WOpSwraTxyQOHCvP3Up6oumuSaWpDkh5KEqBwQBvPqqt0XEtknUr71uXNlNQW9hEt53aQSrdspyOuvH3Sp0MakscW4uJTEZJffyCcjaHMOPekeWnUaSsn6O3J8XhHtaoOnorLlyhXh+ZJgR1PuIEkqRkJPN0Zry0re1WPTMILaem3K5vrWyyFbzvxxPAbvTWuoLtp17SNxc020wgurRGcU2wWsknON4GdwqtvLEOJqK3w7rLdhRYdrRybjasKK9/A+Ek+ahlKTra3fLUbYuu2e19wkXGG5FegrCHGdoKKlHgAeuoh10+Wrg0/aX2JbEbl0t8ok9wcbz0YCs0pzGozWnrc9yUiNGuFxC3VSXNoqQkd8SBz5PmzVrqPUIuelrq+zEaajKfRFjyQO6eTtZOT0YSKZJ9IsaeZcF36Htp7Vr1ksEJV1YkyXJj6ihal5UUbt4HR4KnG9RrvqG1GUxNjOMx1yiku7KEJBPfpxkncN3hqDaUx5+s7JFjEORbZbEOcMZJSMbv4kmoVyfXJm6yuqMqDLYht7PMCoJUfMnPloQrJqCWcrwWRjha9Eq4xGVWx1uHNdLceQVjKyDjOz0cKixb/boczUF/WmUoMOiKAt4FDis/QHN3oPlqLp3UTDMGPBiMMvx7fbS8/KUPincZI38+0fXS86hEfSNiTKUEsT7ip+Q7zbIwPUSfJQO+eE97PPmMD15l3jVloTOivW9uI2uS82V5BTjaCt3HgN1WI90BzbivOWaQ3b5TvJNPqWnaJz9WqFV85S6al1DA2XBFZbjx1lO4bRxnB6Nknf01FtqGLrqiwITPenvAdkSXHFHZSod0EpTwABHN00Kq6cX6r1b8kN991ouLLnxYNvdkohNkyJAUAGyRu3Hjv/Wq7SWmxO07DlS3X1OupUonlVbxtHHP0YpUF5YGnb42t4C4XKcByZ4hGc+vIrsdpiCFbIsUDHJNJR5hQ2qzfPMnzkVEftefGqXrj4yF4xoooVXu59qLZz4iB1p/Sth8oneKfUKKKI9Uer6fg8U/Jon3iv8A2qpuf7ZRvEPqoooY3ewu1DAPnc+JS3a/2se8tFFDSfFdvgXv0p/k9dTYPyVHVRRUovXx7/yRrR3jvj/pVLrT46B449dFFR1FLfcE3U3zOx96j11Kg/13/PNRRUj+/wBCo0l39w8c1bRPmmT/ABeoUUUFXsr6lfpz5PC/i9dW9r76R41FFC1PBc9RVX359i/crre4/sw91GiioKLjM99J/MzNZuvyv+EUUUfAsvcI8f6oPvv0qNrD46D94PXRRQzs9y/oSdTfMK+oVq7+y6fEFFFST/Z9hNt3xh+6T/6prRv5FP8AL+tFFQa/1RXaY+Y3fHPrrN/+aIn349ZoooYr3K7P2THvmyf1V4af7yD9wP1oooaR4rnrIcD42d/+mm+iipLbN1n/2Q=="/>
          <p:cNvSpPr>
            <a:spLocks noChangeAspect="1" noChangeArrowheads="1"/>
          </p:cNvSpPr>
          <p:nvPr/>
        </p:nvSpPr>
        <p:spPr bwMode="auto">
          <a:xfrm>
            <a:off x="0" y="-338138"/>
            <a:ext cx="1876425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10" descr="data:image/jpeg;base64,/9j/4AAQSkZJRgABAQAAAQABAAD/2wBDAAkGBwgHBgkIBwgKCgkLDRYPDQwMDRsUFRAWIB0iIiAdHx8kKDQsJCYxJx8fLT0tMTU3Ojo6Iys/RD84QzQ5Ojf/2wBDAQoKCg0MDRoPDxo3JR8lNzc3Nzc3Nzc3Nzc3Nzc3Nzc3Nzc3Nzc3Nzc3Nzc3Nzc3Nzc3Nzc3Nzc3Nzc3Nzc3Nzf/wAARCABhAQsDASIAAhEBAxEB/8QAGwAAAgIDAQAAAAAAAAAAAAAAAAYEBQECBwP/xABQEAABAwMBAwQLDQQGCwEAAAABAgMEAAURBhIhMRNBUXEUFSIyYXKBkaGx0QcWIzM0NUJSVnOSk8E2VIKUF0RTYtLwJCVDRUZVY5WjsvF0/8QAGgEBAAMBAQEAAAAAAAAAAAAAAAECAwUEBv/EADERAAICAQEEBgoDAQAAAAAAAAABAgMRIQQSMfATQXGR0eEUIjIzUWGBobHBBUJS8f/aAAwDAQACEQMRAD8A7jRRRQBRRRQBRRRQBRRRQGK8JcpiGwqRKdQ00gZUtZwAK2kyG40dx99QbabSVLUo4AArmWob2iU23dbq3tRiSbZbVZ+F/wCs6Pq9ApkwuuVaLi5asmS2FO24s223kkCfN4u/dt8T10pTL9aXFHsyTeruo8St/kGvIlP65pdmzJ14ncpJLkl9Z2UISnOP7qUjgPAKuGtGTW2ku3ebBtaV96Jb4Cj5Krk48totufqrK5+h6MXnTe0P9VXGIc/GRp6ioeHmpks91mZB09fO2QG82+5gJeI5wlY4mlhOkRIym13y1TncHDTb2FK6gaoZcWTb5ZYksuMSWyDhQIUDzEe2mcFVbbU8yXd5HdNP36Pem3UpQuPKZOy/FeGFtnq5x4atn3A1HccVwQgqPkFcgst5k3IpltnN+t6CppfAzWR3zaukgZIp8v17Zf0JLukVeUPRjyfjK7kDr2jirZOrTtKnBsTk3V9Nuizrnqe4xDN23GmmmQsBAUQK07fRR/xld/5QVS61HIToVuSciDCZaOPrbOT66h2rTl2vDC5FvjBxpCtgqLiU78cN5quTlyus39yKzjt8Rm7fxvtld/5MUdv4v2yu/X2GKp/ePqH9yR+ej21j3kag4mEjH36PbTI6TaP8/nxL5dxfcstwuFv1XcnjDCcoWwlAUpXAZ8lbTbh2ukdiz9X3NuShKS4lEYKCVEA4z5a8W7NIt1ggWiY2ESbndUlxCVhR5NOOceAUp6gldm364SMghyQrZI5wDgegVOS9tsq4pta6fHx7Br7fRftld/5MUdv432yu/wDJil+BpO9XCI3LiRErYdBKFqdSnawccCake8fUP7ij89HtqMlFZtGMqP58S47fRftld/5QVMRImui1SLfqS4SW5k4MBLrQRkDeo9NLQ0RqH9yR+ej2032C3Lj37T1sdxtW6C5JeAUDhxZIxkeEmiNanbJ4ksd50MY5q3rXG+tqsdsKKKKAKKKKAKKKKAKKKKAKKKKAKKKKAKDworCiEpJJwAN9AJmspbcyci1urKYEZvsu4kfSQO8b/iPqrll1uMm93RclYJcdUENNNjvRnCUpFMGp7itdoceKsO3iYt5R/wCg2dltPqPkNV+lEGP2Zdg3yjkVCW4qCO+fcOyjzbzVXqcHaZu2zcGLTtikRZCrdalpFwCR2wuGAoRARubb/vdJp0gaOskX4RyIJUg71Pyjyi1HrNTNO2hqz2tqKjunO/edPFxw98o9Zq0A3VY6lOzxjFZXkUlx0pZJzBQ9b2EK+i42NhaDzEEcDSXe7O88XbFcll+W20p61TVblOpTvU0o85/+109XCl/V1tmTY8SRbGkLnQ5CXWgtWyCPpDPhFMC+iLi2kcTtkxy3XGPNa3LZcC8dPSPNkU7yXNla9ONK+AlXNiRHTzFpfwhx4Nr1Gpq9P3RxSlL0dZSpRyT2Sd5qG4zNa1dEfucKNDVAtzjobYd2wEICgnf1qquDmwqnUsfP4d4oamlCZqG4yEnIW+oJ6k9yPQKarZATI0/pq2OAlE6e4+6nOCUJChzc1Ia1lW04rJUolR595rqIg3Bhdik2py3L7BghvZkSNnC1DujgVKMtmW9KUueJf+8TTZ3i3D81fto94mm/+XD81ftqH2z1UOCLD/Nq9lZ7Z6sV3KW7CSdwAlKyT5qk6r6H/H2Ka6Wu12PVEddujhkQ4D8pw7ROTjCeJ6/PXMRkI38f1p3vFwmvp1JLuCGkSEpZg/BElOSok4J8ApVtMdMu7w46zsodfQlaicAJzv8ARmqs5G0tSmoxWDokOyxrle7dapzXKRrfaUqWjJThxZyc48AFMI0JpvPzd/5V+2qpbd5iahuVxty7S4iVspSX5OCEpG7hUrtpqr6lg/m1eyrHUrVaT3o51+BM94emv+XD81ftqfaNOWmyvOPW2KGXHE7KlbROR5TVJ2z1YUqIasathJUQmSonA481XGkbo/erDHuEptDbjxV3KM4wFEDj1UNa+i3sRjh9hcVmiih6gooooAooooAooooAooooAooooAooooDFVmpZXYdguMn+zjrV6DVmaotcJKtI3YDj2Mvh1UKWNqDZyXWA5GTboQO6LAZQfGKcn0mmDR8VK4en2QPlNxdkODpDaMDzEg0v62SRqBa/ousMrT1bA9lMej5SWYunHyRstTJEZZzwU4kFPq9NVOHVj0iWedUdUFZrA3is1Y75g0UKISMnhSudZsuOOCFaLnMaQsoD8dtJQog4OCVDNCk7IQ9pjPXMNWSiZeq5fHYaj29o+MQVj0q81M6tYqQkqXp69BKRkksp3D8Vc7vksyNOJlbx20uTsjB4lKe5HpzUNnh2u+LhiL54fsVxknAGc81HIqP+yV+E0x+5+wlzU7Lrgy3GacfV1BOPWRTvY42przbGbii+MRm5GVIaMFKiE5IG/PQKhLJzKNm6WOUcm5BX9kr8NXmiYRf1Vbgto7CHCtRKdwCRn110vtHqj7Ssf9vT7ah3qBqS3WmXMd1EwttppRUlMFKSd3AHO6mMHoWxut77zp2eIjXuTtacYc4KuVxkTCP7owkD00uBJVuSCrqGau9TfAotUMcI8BsnrXlR3dO+rTRjq7bYr/d2wnlmmkMsEjOFqOf8NOs8zh0lu6+dBQDCv7JX4ayGVZ+KV+A12Riy6qWyha9RMIUpIJR2Ak7J6ONenaPVH2lY/wC3p9tMHoWwSfx+3ic90ansOHf7itGCxb1JQSnG9X/wV1rSsXsLTlujEYLcdAPXjfS/O0tqC4RVxJmoWXIzpHKITBCSQCDxCvBTkw2GmkNp4JAFSdDZKXXo11G9FFFSe0KKKKAKKKKAKKKKAKKKKAKKKKAKKKKAKjz4yZcJ+Org62pB8oxUiihDWVg4ZqZlb1otU1YPKMoNvkZ4pcaJAz1gHzGvHTU1gtyrTOeLEeYUqbf/AHd5Per/AEPkp51ZbWoEuU7KSRZrrgSVJTkxn/ou9R565veLVJs8ssSUgpV3TTqd6HU8yknnqr0OBtEJVWb3PLOuWrVzbKhb9SbMC4tjBUs4beH1kK4YNWsnUlmjNFx66RAkDmdB9VcYt+pZ8KMmIsMy4ie9Ylt8olPi8489SUap5AlUSyWhh07+UTHJI6skimT0w/kMR1fP0He+aicvEBzsUuQbJjEi4PJKFup+qyniSRz0hXLUs518Jtj8i3wWUBtiOy6UBKR044npNQLpdZ12eDtxlLfUnvUqO5PUOAq5tFjEQMTrwytS3D/odtA+Ekq5sj6KOGTTOTyzusvl6pOVMusXSr6JU2W/MuLRWEOuqVyEZO8qIJ3FXAdYqq1VhiPZrckgdjQUrWBzLcJUf8+GnG/Wl+Jp15yetLl1u0lllwpG5tJUMNp8AApG1c8H9TXBScFKXA0kjoQkJ/SjLbQnCGH8l+yy0vtRNO6iuIHdFlMVsg79pZGcecV2CxxBBs8KIODLCEeYYrmNjibenbHC2d9yunKr3Z7hvP8AhrrSeGBUo9+wQxHPy/OpnFKvuiqKtPiChWFz5DUZP8St/oBNNdJus5AF+sjKsFuOXprifERu9ZqT1bQ8Vs5jquQmTqS4uJ3IS8W0gdCO5/Srxhca3aJtSJrgabn3MOukjfyaCM9e5I89Jy1KWtS1kqUo7SiecneavoOsb7AhtRY0lKGWk7KE8mk4FVPn6rYqcpS6zpf9ImmOe4j8tXso/pD0wf8AeP8A41eyudHXmoiflifyk1s1rjUjzrbSZiNpxQSPgU8ScVOT3r+Rzpn7eZ1Cz6ss16l9i22Vyz2wV4DZG4eHy1fJ4UoafSuXrO8SnFBfYjLURKsc+NpXpJpvTwqTo0zlOOZGaKKKGwUUUUAUUUUAUUUUAUV5qdCQSogAdJrZKsjPNQZNqKxmigM0VjOONYSrPRQG1FalWOOPPWFLAGTgDnJNAaSWG5LK2X20uNLGFIUMgjw0k3LSs63tLZtjTN0talbQt8s4U192vm8tPCFhzehQUnpBzWxGaGVlUbFqcafsNqCyZMDUFsVzoMbl0eRQHDy14IsVkVjknr7IP1WbeQfOa7UVAcTWQc8DnqqMHk9AhyvM5pZdPzULT2nsQgq/frqsOOp8KUDcDTlY9Nx7W4uU665MuDo+Elv4Kz4B0DwVdcDwrBOCM4wanB6K9nhXqKWtTKFysi2bfLmMx3y+6Ize0cgdz6fVShJs9rdkOOvWHVG24sqVhoHJJz9Xw113HhoI38aYK2bMrG239hB04wuVqG1JZtlwhwLZDcCDLZKCpajjjjBOCaf01jHh30FQTgbt9DWqtVrGTauf6lQ+7qeQt+1XOVDMDsdK4jeSCogqIJ8G6n/O6tM4UBmgtr6RYOR+921H/h/U/wCFPso97tq+z+qPwp9lde56CcccUweb0KHy7jkPvdtX2f1R+FPsr2h2a3QpjEprT2pVLYcS4kOISUkg5GRiurbac4yKyCD0UwFscOKx3C5oWLIat8uXNYcYkTZjjym3E4UkZwAfIPTTKnhWMb6MkUPXCKjHBtRWu14KCrB38/Chc2orXJoCsnHPQG1FaleDzb/DWc0BmitdqsBaTzigOdCOrWuq7ozKkSE263/BobacKApWSN+PCDUm1Sp2irM3CuoVMnSpRTDjtObRKcDnI3b/AF0uaY1KzY7JdQlRN7kSvg2lIJKju4+Uq3VZ3C4KY1jY39SvNx+x4XKqOyQnlFbW4egeSoORCxbu+vaf2yX0XWu1Aurtwt7kaRbQC4zthW0ScAZ6c4qP7/ZAlQmVWKSlM1G0x8IkqcPNgdHXjppPlKdesMqU4lSF3u6JSwFbipsbwfOceSmU8mv3RGxtJ7Hstu35O5Ktn2K9FNS6utljX4fnwJzOskzLRelzYT0VcFJStCVgkk7gAcbjmoVr1Giz26DbLTb5c2U9HMsoeeBUlCiTvVznG+lkrLujlqKsLvd1wN+8pSr/ABeqpWqp0Ds2QYrjluutq2GGSlW+QAcDAHDdv6jvoVd89JZ5/wCF7edRRb9p+3JdZmMmdL5ItsuhCgU+EjeN4rGrb83KblWyNCmSIdvUBNWw8GxgfRJ446cY3ioxekXTVWnWJbYTIjQey5DYGO7IJ3jmOQPPVDHuLKtLXCBHdLl3uc/umRkrwTkk+b00yJWyw8vlLxHUasi25m0RLVanXRMjB1phkgFA6N/Hn31a6R1GNRxZDxjqjqYd5NSScg7s/rSdAWmJqWe6FjkrDagyDncFhIHr2vNTF7mEUxtKMuqHdSFqdJ6cnA9Aob02WSsWXpqUOrn4s7XTUK43BcOExH+EWl3Yyo78Z6eFWMadadMssiyOSrs/c17LDZe287O44J3AZNQ9Hw4modQ6huU2OzJZS8Gmg4kKA3nPoCfPUDVTVsj6ybjzXjbYEWFlkx+4OTk4TjpJNDFucYu1db0GaJrllVruUq4QnIz9vWEOMhQVtKOcAHrFUUq9TL7qexR5cR6AlgqkuoK8hTYG0lW7m7kjfVLORHY0zBd5KRGj3K4hbypK9tRQkYznHWanuzUXG5aou0A7bUa39jsFPMCNnOPITTJWV1ksRb54l+r3QTluS1aX1Wtb3IplFYG0rPMmpM/XLMW8yLY1BfkOslKdpsggk4znoAzv6qS9Pw7RMes0Jp6ZMWpIfkJQ9hqMRvORjwf5zVxpqaY9q1RqVCA46p5fJniMD9N4oXhfbLVvnBZSvdBW0Oy27O8u28tyIklYTtq8Ara4POXL3RrZFbWsNRIxfcAOBk8MjyppOaW3erhYW3bk7MmyHtuQFHDbQznZSnhwBzim7RWLhq/Ud1yFBLnYzZHQDg+hKaIQtna1FvRteJeao1ELH2K0zGVLmSllLLCDjOOcmlK03/b1Her7cm3Y7EFhLXIFWSlwnGyOYnKVDyivfU1yjRPdFhO3FwIjxIpWkkE5UQrhSu7tL0gZbpUhq5Xfafc44QM/rk+ShG0XS33h8Of2P9o1e/Mu8a3zrW7D7Lb5WOpSwraTxyQOHCvP3Up6oumuSaWpDkh5KEqBwQBvPqqt0XEtknUr71uXNlNQW9hEt53aQSrdspyOuvH3Sp0MakscW4uJTEZJffyCcjaHMOPekeWnUaSsn6O3J8XhHtaoOnorLlyhXh+ZJgR1PuIEkqRkJPN0Zry0re1WPTMILaem3K5vrWyyFbzvxxPAbvTWuoLtp17SNxc020wgurRGcU2wWsknON4GdwqtvLEOJqK3w7rLdhRYdrRybjasKK9/A+Ek+ahlKTra3fLUbYuu2e19wkXGG5FegrCHGdoKKlHgAeuoh10+Wrg0/aX2JbEbl0t8ok9wcbz0YCs0pzGozWnrc9yUiNGuFxC3VSXNoqQkd8SBz5PmzVrqPUIuelrq+zEaajKfRFjyQO6eTtZOT0YSKZJ9IsaeZcF36Htp7Vr1ksEJV1YkyXJj6ihal5UUbt4HR4KnG9RrvqG1GUxNjOMx1yiku7KEJBPfpxkncN3hqDaUx5+s7JFjEORbZbEOcMZJSMbv4kmoVyfXJm6yuqMqDLYht7PMCoJUfMnPloQrJqCWcrwWRjha9Eq4xGVWx1uHNdLceQVjKyDjOz0cKixb/boczUF/WmUoMOiKAt4FDis/QHN3oPlqLp3UTDMGPBiMMvx7fbS8/KUPincZI38+0fXS86hEfSNiTKUEsT7ip+Q7zbIwPUSfJQO+eE97PPmMD15l3jVloTOivW9uI2uS82V5BTjaCt3HgN1WI90BzbivOWaQ3b5TvJNPqWnaJz9WqFV85S6al1DA2XBFZbjx1lO4bRxnB6Nknf01FtqGLrqiwITPenvAdkSXHFHZSod0EpTwABHN00Kq6cX6r1b8kN991ouLLnxYNvdkohNkyJAUAGyRu3Hjv/Wq7SWmxO07DlS3X1OupUonlVbxtHHP0YpUF5YGnb42t4C4XKcByZ4hGc+vIrsdpiCFbIsUDHJNJR5hQ2qzfPMnzkVEftefGqXrj4yF4xoooVXu59qLZz4iB1p/Sth8oneKfUKKKI9Uer6fg8U/Jon3iv8A2qpuf7ZRvEPqoooY3ewu1DAPnc+JS3a/2se8tFFDSfFdvgXv0p/k9dTYPyVHVRRUovXx7/yRrR3jvj/pVLrT46B449dFFR1FLfcE3U3zOx96j11Kg/13/PNRRUj+/wBCo0l39w8c1bRPmmT/ABeoUUUFXsr6lfpz5PC/i9dW9r76R41FFC1PBc9RVX359i/crre4/sw91GiioKLjM99J/MzNZuvyv+EUUUfAsvcI8f6oPvv0qNrD46D94PXRRQzs9y/oSdTfMK+oVq7+y6fEFFFST/Z9hNt3xh+6T/6prRv5FP8AL+tFFQa/1RXaY+Y3fHPrrN/+aIn349ZoooYr3K7P2THvmyf1V4af7yD9wP1oooaR4rnrIcD42d/+mm+iipLbN1n/2Q=="/>
          <p:cNvSpPr>
            <a:spLocks noChangeAspect="1" noChangeArrowheads="1"/>
          </p:cNvSpPr>
          <p:nvPr/>
        </p:nvSpPr>
        <p:spPr bwMode="auto">
          <a:xfrm>
            <a:off x="152400" y="-185738"/>
            <a:ext cx="1876425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428828" y="1556792"/>
            <a:ext cx="8319636" cy="0"/>
          </a:xfrm>
          <a:prstGeom prst="line">
            <a:avLst/>
          </a:prstGeom>
          <a:ln w="76200" cmpd="tri"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MX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MS UI Gothic" pitchFamily="34" charset="-128"/>
              <a:ea typeface="MS UI Gothic" pitchFamily="34" charset="-128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4736032" y="1574771"/>
            <a:ext cx="0" cy="2275830"/>
          </a:xfrm>
          <a:prstGeom prst="line">
            <a:avLst/>
          </a:prstGeom>
          <a:ln w="76200" cmpd="tri"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MX">
              <a:solidFill>
                <a:schemeClr val="accent5">
                  <a:lumMod val="50000"/>
                </a:schemeClr>
              </a:solidFill>
              <a:latin typeface="MS UI Gothic" pitchFamily="34" charset="-128"/>
              <a:ea typeface="MS UI Gothic" pitchFamily="34" charset="-128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808040" y="1653220"/>
            <a:ext cx="3940423" cy="227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s-MX" sz="16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MS UI Gothic" pitchFamily="34" charset="-128"/>
              </a:rPr>
              <a:t>Cursos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MS UI Gothic" pitchFamily="34" charset="-128"/>
              </a:rPr>
              <a:t> </a:t>
            </a:r>
            <a:r>
              <a:rPr lang="es-MX" sz="16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MS UI Gothic" pitchFamily="34" charset="-128"/>
              </a:rPr>
              <a:t>para compradores públicos:</a:t>
            </a:r>
          </a:p>
          <a:p>
            <a:pPr marL="285750" indent="-28575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s-MX" sz="1600" dirty="0" smtClean="0">
              <a:solidFill>
                <a:schemeClr val="accent5">
                  <a:lumMod val="50000"/>
                </a:schemeClr>
              </a:solidFill>
              <a:latin typeface="+mj-lt"/>
              <a:ea typeface="MS UI Gothic" pitchFamily="34" charset="-128"/>
            </a:endParaRPr>
          </a:p>
          <a:p>
            <a:pPr marL="285750" indent="-28575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s-MX" sz="16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MS UI Gothic" pitchFamily="34" charset="-128"/>
              </a:rPr>
              <a:t>Capacitación para </a:t>
            </a:r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+mj-lt"/>
                <a:ea typeface="MS UI Gothic" pitchFamily="34" charset="-128"/>
              </a:rPr>
              <a:t>servidores públicos </a:t>
            </a:r>
            <a:r>
              <a:rPr lang="es-MX" sz="16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MS UI Gothic" pitchFamily="34" charset="-128"/>
              </a:rPr>
              <a:t>en: estrategias </a:t>
            </a:r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+mj-lt"/>
                <a:ea typeface="MS UI Gothic" pitchFamily="34" charset="-128"/>
              </a:rPr>
              <a:t>de contratación, </a:t>
            </a:r>
            <a:r>
              <a:rPr lang="es-MX" sz="16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MS UI Gothic" pitchFamily="34" charset="-128"/>
              </a:rPr>
              <a:t>investigación </a:t>
            </a:r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+mj-lt"/>
                <a:ea typeface="MS UI Gothic" pitchFamily="34" charset="-128"/>
              </a:rPr>
              <a:t>de </a:t>
            </a:r>
            <a:r>
              <a:rPr lang="es-MX" sz="16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MS UI Gothic" pitchFamily="34" charset="-128"/>
              </a:rPr>
              <a:t>mercado, Leyes de </a:t>
            </a:r>
            <a:r>
              <a:rPr lang="es-MX" sz="16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MS UI Gothic" pitchFamily="34" charset="-128"/>
              </a:rPr>
              <a:t>contratación, </a:t>
            </a:r>
            <a:r>
              <a:rPr lang="es-MX" sz="16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MS UI Gothic" pitchFamily="34" charset="-128"/>
              </a:rPr>
              <a:t>responsabilidades, inconformidades, </a:t>
            </a:r>
            <a:r>
              <a:rPr lang="es-MX" sz="1600" dirty="0">
                <a:solidFill>
                  <a:schemeClr val="accent5">
                    <a:lumMod val="50000"/>
                  </a:schemeClr>
                </a:solidFill>
                <a:ea typeface="MS UI Gothic" pitchFamily="34" charset="-128"/>
              </a:rPr>
              <a:t>CompraNet, </a:t>
            </a:r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+mj-lt"/>
                <a:ea typeface="MS UI Gothic" pitchFamily="34" charset="-128"/>
              </a:rPr>
              <a:t>Ley Federal Anticorrupción, </a:t>
            </a:r>
            <a:r>
              <a:rPr lang="es-MX" sz="16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MS UI Gothic" pitchFamily="34" charset="-128"/>
              </a:rPr>
              <a:t>bienes muebles, </a:t>
            </a:r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+mj-lt"/>
                <a:ea typeface="MS UI Gothic" pitchFamily="34" charset="-128"/>
              </a:rPr>
              <a:t>procedimientos administrativos</a:t>
            </a:r>
            <a:r>
              <a:rPr lang="es-MX" sz="16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MS UI Gothic" pitchFamily="34" charset="-128"/>
              </a:rPr>
              <a:t>, controversias, etc.</a:t>
            </a:r>
            <a:endParaRPr lang="es-MX" sz="1600" dirty="0">
              <a:solidFill>
                <a:schemeClr val="accent5">
                  <a:lumMod val="50000"/>
                </a:schemeClr>
              </a:solidFill>
              <a:latin typeface="+mj-lt"/>
              <a:ea typeface="MS UI Gothic" pitchFamily="34" charset="-128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28827" y="1653220"/>
            <a:ext cx="4163189" cy="227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  <a:defRPr/>
            </a:pPr>
            <a:r>
              <a:rPr lang="es-MX" sz="16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MS UI Gothic" pitchFamily="34" charset="-128"/>
              </a:rPr>
              <a:t>Programa de profesionalización y certificación:</a:t>
            </a:r>
          </a:p>
          <a:p>
            <a:pPr algn="l">
              <a:spcBef>
                <a:spcPct val="0"/>
              </a:spcBef>
              <a:defRPr/>
            </a:pPr>
            <a:endParaRPr lang="en-US" sz="1600" dirty="0">
              <a:solidFill>
                <a:schemeClr val="accent5">
                  <a:lumMod val="50000"/>
                </a:schemeClr>
              </a:solidFill>
              <a:latin typeface="+mj-lt"/>
              <a:ea typeface="MS UI Gothic" pitchFamily="34" charset="-128"/>
            </a:endParaRPr>
          </a:p>
          <a:p>
            <a:pPr marL="285750" indent="-285750" algn="just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MX" sz="16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MS UI Gothic" pitchFamily="34" charset="-128"/>
              </a:rPr>
              <a:t>Modelo </a:t>
            </a:r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+mj-lt"/>
                <a:ea typeface="MS UI Gothic" pitchFamily="34" charset="-128"/>
              </a:rPr>
              <a:t>de profesionalización y </a:t>
            </a:r>
            <a:r>
              <a:rPr lang="es-MX" sz="16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MS UI Gothic" pitchFamily="34" charset="-128"/>
              </a:rPr>
              <a:t>certificación.</a:t>
            </a:r>
          </a:p>
          <a:p>
            <a:pPr marL="285750" indent="-285750" algn="just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s-MX" sz="1600" dirty="0" smtClean="0">
              <a:solidFill>
                <a:schemeClr val="accent5">
                  <a:lumMod val="50000"/>
                </a:schemeClr>
              </a:solidFill>
              <a:latin typeface="+mj-lt"/>
              <a:ea typeface="MS UI Gothic" pitchFamily="34" charset="-128"/>
            </a:endParaRPr>
          </a:p>
          <a:p>
            <a:pPr marL="285750" indent="-285750" algn="just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MX" sz="16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MS UI Gothic" pitchFamily="34" charset="-128"/>
              </a:rPr>
              <a:t>Colaboración </a:t>
            </a:r>
            <a:r>
              <a:rPr lang="es-MX" sz="16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MS UI Gothic" pitchFamily="34" charset="-128"/>
              </a:rPr>
              <a:t>con Universidades extranjeras y nacionales: ITESM, ITAM e INAP. </a:t>
            </a:r>
          </a:p>
          <a:p>
            <a:pPr algn="l">
              <a:spcBef>
                <a:spcPct val="0"/>
              </a:spcBef>
              <a:defRPr/>
            </a:pPr>
            <a:endParaRPr lang="en-US" sz="1600" dirty="0">
              <a:solidFill>
                <a:schemeClr val="accent5">
                  <a:lumMod val="50000"/>
                </a:schemeClr>
              </a:solidFill>
              <a:latin typeface="+mj-lt"/>
              <a:ea typeface="MS UI Gothic" pitchFamily="34" charset="-128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184176849"/>
              </p:ext>
            </p:extLst>
          </p:nvPr>
        </p:nvGraphicFramePr>
        <p:xfrm>
          <a:off x="269776" y="3933056"/>
          <a:ext cx="8118648" cy="2112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5612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mtoriz\Documents\PTORIZ\SFP\AUXILIAR\imágenes\institucional\LOGO SF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-1"/>
            <a:ext cx="1547665" cy="93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toriz\Documents\PTORIZ\SFP\AUXILIAR\imágenes\institucional\vivir-mej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0" y="0"/>
            <a:ext cx="827583" cy="113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141098" y="260648"/>
            <a:ext cx="5879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Ley Federal Anticorrupción en </a:t>
            </a:r>
            <a:r>
              <a:rPr lang="es-MX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Contratacione</a:t>
            </a:r>
            <a:endParaRPr lang="es-MX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es-MX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Públicas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1259632" y="931634"/>
            <a:ext cx="6120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1043608" y="980728"/>
            <a:ext cx="6120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8" descr="data:image/jpeg;base64,/9j/4AAQSkZJRgABAQAAAQABAAD/2wBDAAkGBwgHBgkIBwgKCgkLDRYPDQwMDRsUFRAWIB0iIiAdHx8kKDQsJCYxJx8fLT0tMTU3Ojo6Iys/RD84QzQ5Ojf/2wBDAQoKCg0MDRoPDxo3JR8lNzc3Nzc3Nzc3Nzc3Nzc3Nzc3Nzc3Nzc3Nzc3Nzc3Nzc3Nzc3Nzc3Nzc3Nzc3Nzc3Nzf/wAARCABhAQsDASIAAhEBAxEB/8QAGwAAAgIDAQAAAAAAAAAAAAAAAAYEBQECBwP/xABQEAABAwMBAwQLDQQGCwEAAAABAgMEAAURBhIhMRNBUXEUFSIyYXKBkaGx0QcWIzM0NUJSVnOSk8E2VIKUF0RTYtLwJCVDRUZVY5WjsvF0/8QAGgEBAAMBAQEAAAAAAAAAAAAAAAECAwUEBv/EADERAAICAQEEBgoDAQAAAAAAAAABAgMRIQQSMfATQXGR0eEUIjIzUWGBobHBBUJS8f/aAAwDAQACEQMRAD8A7jRRRQBRRRQBRRRQBRRRQGK8JcpiGwqRKdQ00gZUtZwAK2kyG40dx99QbabSVLUo4AArmWob2iU23dbq3tRiSbZbVZ+F/wCs6Pq9ApkwuuVaLi5asmS2FO24s223kkCfN4u/dt8T10pTL9aXFHsyTeruo8St/kGvIlP65pdmzJ14ncpJLkl9Z2UISnOP7qUjgPAKuGtGTW2ku3ebBtaV96Jb4Cj5Krk48totufqrK5+h6MXnTe0P9VXGIc/GRp6ioeHmpks91mZB09fO2QG82+5gJeI5wlY4mlhOkRIym13y1TncHDTb2FK6gaoZcWTb5ZYksuMSWyDhQIUDzEe2mcFVbbU8yXd5HdNP36Pem3UpQuPKZOy/FeGFtnq5x4atn3A1HccVwQgqPkFcgst5k3IpltnN+t6CppfAzWR3zaukgZIp8v17Zf0JLukVeUPRjyfjK7kDr2jirZOrTtKnBsTk3V9Nuizrnqe4xDN23GmmmQsBAUQK07fRR/xld/5QVS61HIToVuSciDCZaOPrbOT66h2rTl2vDC5FvjBxpCtgqLiU78cN5quTlyus39yKzjt8Rm7fxvtld/5MUdv4v2yu/X2GKp/ePqH9yR+ej21j3kag4mEjH36PbTI6TaP8/nxL5dxfcstwuFv1XcnjDCcoWwlAUpXAZ8lbTbh2ukdiz9X3NuShKS4lEYKCVEA4z5a8W7NIt1ggWiY2ESbndUlxCVhR5NOOceAUp6gldm364SMghyQrZI5wDgegVOS9tsq4pta6fHx7Br7fRftld/5MUdv432yu/wDJil+BpO9XCI3LiRErYdBKFqdSnawccCake8fUP7ij89HtqMlFZtGMqP58S47fRftld/5QVMRImui1SLfqS4SW5k4MBLrQRkDeo9NLQ0RqH9yR+ej2032C3Lj37T1sdxtW6C5JeAUDhxZIxkeEmiNanbJ4ksd50MY5q3rXG+tqsdsKKKKAKKKKAKKKKAKKKKAKKKKAKKKKAKDworCiEpJJwAN9AJmspbcyci1urKYEZvsu4kfSQO8b/iPqrll1uMm93RclYJcdUENNNjvRnCUpFMGp7itdoceKsO3iYt5R/wCg2dltPqPkNV+lEGP2Zdg3yjkVCW4qCO+fcOyjzbzVXqcHaZu2zcGLTtikRZCrdalpFwCR2wuGAoRARubb/vdJp0gaOskX4RyIJUg71Pyjyi1HrNTNO2hqz2tqKjunO/edPFxw98o9Zq0A3VY6lOzxjFZXkUlx0pZJzBQ9b2EK+i42NhaDzEEcDSXe7O88XbFcll+W20p61TVblOpTvU0o85/+109XCl/V1tmTY8SRbGkLnQ5CXWgtWyCPpDPhFMC+iLi2kcTtkxy3XGPNa3LZcC8dPSPNkU7yXNla9ONK+AlXNiRHTzFpfwhx4Nr1Gpq9P3RxSlL0dZSpRyT2Sd5qG4zNa1dEfucKNDVAtzjobYd2wEICgnf1qquDmwqnUsfP4d4oamlCZqG4yEnIW+oJ6k9yPQKarZATI0/pq2OAlE6e4+6nOCUJChzc1Ia1lW04rJUolR595rqIg3Bhdik2py3L7BghvZkSNnC1DujgVKMtmW9KUueJf+8TTZ3i3D81fto94mm/+XD81ftqH2z1UOCLD/Nq9lZ7Z6sV3KW7CSdwAlKyT5qk6r6H/H2Ka6Wu12PVEddujhkQ4D8pw7ROTjCeJ6/PXMRkI38f1p3vFwmvp1JLuCGkSEpZg/BElOSok4J8ApVtMdMu7w46zsodfQlaicAJzv8ARmqs5G0tSmoxWDokOyxrle7dapzXKRrfaUqWjJThxZyc48AFMI0JpvPzd/5V+2qpbd5iahuVxty7S4iVspSX5OCEpG7hUrtpqr6lg/m1eyrHUrVaT3o51+BM94emv+XD81ftqfaNOWmyvOPW2KGXHE7KlbROR5TVJ2z1YUqIasathJUQmSonA481XGkbo/erDHuEptDbjxV3KM4wFEDj1UNa+i3sRjh9hcVmiih6gooooAooooAooooAooooAooooAooooDFVmpZXYdguMn+zjrV6DVmaotcJKtI3YDj2Mvh1UKWNqDZyXWA5GTboQO6LAZQfGKcn0mmDR8VK4en2QPlNxdkODpDaMDzEg0v62SRqBa/ousMrT1bA9lMej5SWYunHyRstTJEZZzwU4kFPq9NVOHVj0iWedUdUFZrA3is1Y75g0UKISMnhSudZsuOOCFaLnMaQsoD8dtJQog4OCVDNCk7IQ9pjPXMNWSiZeq5fHYaj29o+MQVj0q81M6tYqQkqXp69BKRkksp3D8Vc7vksyNOJlbx20uTsjB4lKe5HpzUNnh2u+LhiL54fsVxknAGc81HIqP+yV+E0x+5+wlzU7Lrgy3GacfV1BOPWRTvY42przbGbii+MRm5GVIaMFKiE5IG/PQKhLJzKNm6WOUcm5BX9kr8NXmiYRf1Vbgto7CHCtRKdwCRn110vtHqj7Ssf9vT7ah3qBqS3WmXMd1EwttppRUlMFKSd3AHO6mMHoWxut77zp2eIjXuTtacYc4KuVxkTCP7owkD00uBJVuSCrqGau9TfAotUMcI8BsnrXlR3dO+rTRjq7bYr/d2wnlmmkMsEjOFqOf8NOs8zh0lu6+dBQDCv7JX4ayGVZ+KV+A12Riy6qWyha9RMIUpIJR2Ak7J6ONenaPVH2lY/wC3p9tMHoWwSfx+3ic90ansOHf7itGCxb1JQSnG9X/wV1rSsXsLTlujEYLcdAPXjfS/O0tqC4RVxJmoWXIzpHKITBCSQCDxCvBTkw2GmkNp4JAFSdDZKXXo11G9FFFSe0KKKKAKKKKAKKKKAKKKKAKKKKAKKKKAKjz4yZcJ+Org62pB8oxUiihDWVg4ZqZlb1otU1YPKMoNvkZ4pcaJAz1gHzGvHTU1gtyrTOeLEeYUqbf/AHd5Per/AEPkp51ZbWoEuU7KSRZrrgSVJTkxn/ou9R565veLVJs8ssSUgpV3TTqd6HU8yknnqr0OBtEJVWb3PLOuWrVzbKhb9SbMC4tjBUs4beH1kK4YNWsnUlmjNFx66RAkDmdB9VcYt+pZ8KMmIsMy4ie9Ylt8olPi8489SUap5AlUSyWhh07+UTHJI6skimT0w/kMR1fP0He+aicvEBzsUuQbJjEi4PJKFup+qyniSRz0hXLUs518Jtj8i3wWUBtiOy6UBKR044npNQLpdZ12eDtxlLfUnvUqO5PUOAq5tFjEQMTrwytS3D/odtA+Ekq5sj6KOGTTOTyzusvl6pOVMusXSr6JU2W/MuLRWEOuqVyEZO8qIJ3FXAdYqq1VhiPZrckgdjQUrWBzLcJUf8+GnG/Wl+Jp15yetLl1u0lllwpG5tJUMNp8AApG1c8H9TXBScFKXA0kjoQkJ/SjLbQnCGH8l+yy0vtRNO6iuIHdFlMVsg79pZGcecV2CxxBBs8KIODLCEeYYrmNjibenbHC2d9yunKr3Z7hvP8AhrrSeGBUo9+wQxHPy/OpnFKvuiqKtPiChWFz5DUZP8St/oBNNdJus5AF+sjKsFuOXprifERu9ZqT1bQ8Vs5jquQmTqS4uJ3IS8W0gdCO5/Srxhca3aJtSJrgabn3MOukjfyaCM9e5I89Jy1KWtS1kqUo7SiecneavoOsb7AhtRY0lKGWk7KE8mk4FVPn6rYqcpS6zpf9ImmOe4j8tXso/pD0wf8AeP8A41eyudHXmoiflifyk1s1rjUjzrbSZiNpxQSPgU8ScVOT3r+Rzpn7eZ1Cz6ss16l9i22Vyz2wV4DZG4eHy1fJ4UoafSuXrO8SnFBfYjLURKsc+NpXpJpvTwqTo0zlOOZGaKKKGwUUUUAUUUUAUUUUAUV5qdCQSogAdJrZKsjPNQZNqKxmigM0VjOONYSrPRQG1FalWOOPPWFLAGTgDnJNAaSWG5LK2X20uNLGFIUMgjw0k3LSs63tLZtjTN0talbQt8s4U192vm8tPCFhzehQUnpBzWxGaGVlUbFqcafsNqCyZMDUFsVzoMbl0eRQHDy14IsVkVjknr7IP1WbeQfOa7UVAcTWQc8DnqqMHk9AhyvM5pZdPzULT2nsQgq/frqsOOp8KUDcDTlY9Nx7W4uU665MuDo+Elv4Kz4B0DwVdcDwrBOCM4wanB6K9nhXqKWtTKFysi2bfLmMx3y+6Ize0cgdz6fVShJs9rdkOOvWHVG24sqVhoHJJz9Xw113HhoI38aYK2bMrG239hB04wuVqG1JZtlwhwLZDcCDLZKCpajjjjBOCaf01jHh30FQTgbt9DWqtVrGTauf6lQ+7qeQt+1XOVDMDsdK4jeSCogqIJ8G6n/O6tM4UBmgtr6RYOR+921H/h/U/wCFPso97tq+z+qPwp9lde56CcccUweb0KHy7jkPvdtX2f1R+FPsr2h2a3QpjEprT2pVLYcS4kOISUkg5GRiurbac4yKyCD0UwFscOKx3C5oWLIat8uXNYcYkTZjjym3E4UkZwAfIPTTKnhWMb6MkUPXCKjHBtRWu14KCrB38/Chc2orXJoCsnHPQG1FaleDzb/DWc0BmitdqsBaTzigOdCOrWuq7ozKkSE263/BobacKApWSN+PCDUm1Sp2irM3CuoVMnSpRTDjtObRKcDnI3b/AF0uaY1KzY7JdQlRN7kSvg2lIJKju4+Uq3VZ3C4KY1jY39SvNx+x4XKqOyQnlFbW4egeSoORCxbu+vaf2yX0XWu1Aurtwt7kaRbQC4zthW0ScAZ6c4qP7/ZAlQmVWKSlM1G0x8IkqcPNgdHXjppPlKdesMqU4lSF3u6JSwFbipsbwfOceSmU8mv3RGxtJ7Hstu35O5Ktn2K9FNS6utljX4fnwJzOskzLRelzYT0VcFJStCVgkk7gAcbjmoVr1Giz26DbLTb5c2U9HMsoeeBUlCiTvVznG+lkrLujlqKsLvd1wN+8pSr/ABeqpWqp0Ds2QYrjluutq2GGSlW+QAcDAHDdv6jvoVd89JZ5/wCF7edRRb9p+3JdZmMmdL5ItsuhCgU+EjeN4rGrb83KblWyNCmSIdvUBNWw8GxgfRJ446cY3ioxekXTVWnWJbYTIjQey5DYGO7IJ3jmOQPPVDHuLKtLXCBHdLl3uc/umRkrwTkk+b00yJWyw8vlLxHUasi25m0RLVanXRMjB1phkgFA6N/Hn31a6R1GNRxZDxjqjqYd5NSScg7s/rSdAWmJqWe6FjkrDagyDncFhIHr2vNTF7mEUxtKMuqHdSFqdJ6cnA9Aob02WSsWXpqUOrn4s7XTUK43BcOExH+EWl3Yyo78Z6eFWMadadMssiyOSrs/c17LDZe287O44J3AZNQ9Hw4modQ6huU2OzJZS8Gmg4kKA3nPoCfPUDVTVsj6ybjzXjbYEWFlkx+4OTk4TjpJNDFucYu1db0GaJrllVruUq4QnIz9vWEOMhQVtKOcAHrFUUq9TL7qexR5cR6AlgqkuoK8hTYG0lW7m7kjfVLORHY0zBd5KRGj3K4hbypK9tRQkYznHWanuzUXG5aou0A7bUa39jsFPMCNnOPITTJWV1ksRb54l+r3QTluS1aX1Wtb3IplFYG0rPMmpM/XLMW8yLY1BfkOslKdpsggk4znoAzv6qS9Pw7RMes0Jp6ZMWpIfkJQ9hqMRvORjwf5zVxpqaY9q1RqVCA46p5fJniMD9N4oXhfbLVvnBZSvdBW0Oy27O8u28tyIklYTtq8Ara4POXL3RrZFbWsNRIxfcAOBk8MjyppOaW3erhYW3bk7MmyHtuQFHDbQznZSnhwBzim7RWLhq/Ud1yFBLnYzZHQDg+hKaIQtna1FvRteJeao1ELH2K0zGVLmSllLLCDjOOcmlK03/b1Her7cm3Y7EFhLXIFWSlwnGyOYnKVDyivfU1yjRPdFhO3FwIjxIpWkkE5UQrhSu7tL0gZbpUhq5Xfafc44QM/rk+ShG0XS33h8Of2P9o1e/Mu8a3zrW7D7Lb5WOpSwraTxyQOHCvP3Up6oumuSaWpDkh5KEqBwQBvPqqt0XEtknUr71uXNlNQW9hEt53aQSrdspyOuvH3Sp0MakscW4uJTEZJffyCcjaHMOPekeWnUaSsn6O3J8XhHtaoOnorLlyhXh+ZJgR1PuIEkqRkJPN0Zry0re1WPTMILaem3K5vrWyyFbzvxxPAbvTWuoLtp17SNxc020wgurRGcU2wWsknON4GdwqtvLEOJqK3w7rLdhRYdrRybjasKK9/A+Ek+ahlKTra3fLUbYuu2e19wkXGG5FegrCHGdoKKlHgAeuoh10+Wrg0/aX2JbEbl0t8ok9wcbz0YCs0pzGozWnrc9yUiNGuFxC3VSXNoqQkd8SBz5PmzVrqPUIuelrq+zEaajKfRFjyQO6eTtZOT0YSKZJ9IsaeZcF36Htp7Vr1ksEJV1YkyXJj6ihal5UUbt4HR4KnG9RrvqG1GUxNjOMx1yiku7KEJBPfpxkncN3hqDaUx5+s7JFjEORbZbEOcMZJSMbv4kmoVyfXJm6yuqMqDLYht7PMCoJUfMnPloQrJqCWcrwWRjha9Eq4xGVWx1uHNdLceQVjKyDjOz0cKixb/boczUF/WmUoMOiKAt4FDis/QHN3oPlqLp3UTDMGPBiMMvx7fbS8/KUPincZI38+0fXS86hEfSNiTKUEsT7ip+Q7zbIwPUSfJQO+eE97PPmMD15l3jVloTOivW9uI2uS82V5BTjaCt3HgN1WI90BzbivOWaQ3b5TvJNPqWnaJz9WqFV85S6al1DA2XBFZbjx1lO4bRxnB6Nknf01FtqGLrqiwITPenvAdkSXHFHZSod0EpTwABHN00Kq6cX6r1b8kN991ouLLnxYNvdkohNkyJAUAGyRu3Hjv/Wq7SWmxO07DlS3X1OupUonlVbxtHHP0YpUF5YGnb42t4C4XKcByZ4hGc+vIrsdpiCFbIsUDHJNJR5hQ2qzfPMnzkVEftefGqXrj4yF4xoooVXu59qLZz4iB1p/Sth8oneKfUKKKI9Uer6fg8U/Jon3iv8A2qpuf7ZRvEPqoooY3ewu1DAPnc+JS3a/2se8tFFDSfFdvgXv0p/k9dTYPyVHVRRUovXx7/yRrR3jvj/pVLrT46B449dFFR1FLfcE3U3zOx96j11Kg/13/PNRRUj+/wBCo0l39w8c1bRPmmT/ABeoUUUFXsr6lfpz5PC/i9dW9r76R41FFC1PBc9RVX359i/crre4/sw91GiioKLjM99J/MzNZuvyv+EUUUfAsvcI8f6oPvv0qNrD46D94PXRRQzs9y/oSdTfMK+oVq7+y6fEFFFST/Z9hNt3xh+6T/6prRv5FP8AL+tFFQa/1RXaY+Y3fHPrrN/+aIn349ZoooYr3K7P2THvmyf1V4af7yD9wP1oooaR4rnrIcD42d/+mm+iipLbN1n/2Q=="/>
          <p:cNvSpPr>
            <a:spLocks noChangeAspect="1" noChangeArrowheads="1"/>
          </p:cNvSpPr>
          <p:nvPr/>
        </p:nvSpPr>
        <p:spPr bwMode="auto">
          <a:xfrm>
            <a:off x="0" y="-338138"/>
            <a:ext cx="1876425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10" descr="data:image/jpeg;base64,/9j/4AAQSkZJRgABAQAAAQABAAD/2wBDAAkGBwgHBgkIBwgKCgkLDRYPDQwMDRsUFRAWIB0iIiAdHx8kKDQsJCYxJx8fLT0tMTU3Ojo6Iys/RD84QzQ5Ojf/2wBDAQoKCg0MDRoPDxo3JR8lNzc3Nzc3Nzc3Nzc3Nzc3Nzc3Nzc3Nzc3Nzc3Nzc3Nzc3Nzc3Nzc3Nzc3Nzc3Nzc3Nzf/wAARCABhAQsDASIAAhEBAxEB/8QAGwAAAgIDAQAAAAAAAAAAAAAAAAYEBQECBwP/xABQEAABAwMBAwQLDQQGCwEAAAABAgMEAAURBhIhMRNBUXEUFSIyYXKBkaGx0QcWIzM0NUJSVnOSk8E2VIKUF0RTYtLwJCVDRUZVY5WjsvF0/8QAGgEBAAMBAQEAAAAAAAAAAAAAAAECAwUEBv/EADERAAICAQEEBgoDAQAAAAAAAAABAgMRIQQSMfATQXGR0eEUIjIzUWGBobHBBUJS8f/aAAwDAQACEQMRAD8A7jRRRQBRRRQBRRRQBRRRQGK8JcpiGwqRKdQ00gZUtZwAK2kyG40dx99QbabSVLUo4AArmWob2iU23dbq3tRiSbZbVZ+F/wCs6Pq9ApkwuuVaLi5asmS2FO24s223kkCfN4u/dt8T10pTL9aXFHsyTeruo8St/kGvIlP65pdmzJ14ncpJLkl9Z2UISnOP7qUjgPAKuGtGTW2ku3ebBtaV96Jb4Cj5Krk48totufqrK5+h6MXnTe0P9VXGIc/GRp6ioeHmpks91mZB09fO2QG82+5gJeI5wlY4mlhOkRIym13y1TncHDTb2FK6gaoZcWTb5ZYksuMSWyDhQIUDzEe2mcFVbbU8yXd5HdNP36Pem3UpQuPKZOy/FeGFtnq5x4atn3A1HccVwQgqPkFcgst5k3IpltnN+t6CppfAzWR3zaukgZIp8v17Zf0JLukVeUPRjyfjK7kDr2jirZOrTtKnBsTk3V9Nuizrnqe4xDN23GmmmQsBAUQK07fRR/xld/5QVS61HIToVuSciDCZaOPrbOT66h2rTl2vDC5FvjBxpCtgqLiU78cN5quTlyus39yKzjt8Rm7fxvtld/5MUdv4v2yu/X2GKp/ePqH9yR+ej21j3kag4mEjH36PbTI6TaP8/nxL5dxfcstwuFv1XcnjDCcoWwlAUpXAZ8lbTbh2ukdiz9X3NuShKS4lEYKCVEA4z5a8W7NIt1ggWiY2ESbndUlxCVhR5NOOceAUp6gldm364SMghyQrZI5wDgegVOS9tsq4pta6fHx7Br7fRftld/5MUdv432yu/wDJil+BpO9XCI3LiRErYdBKFqdSnawccCake8fUP7ij89HtqMlFZtGMqP58S47fRftld/5QVMRImui1SLfqS4SW5k4MBLrQRkDeo9NLQ0RqH9yR+ej2032C3Lj37T1sdxtW6C5JeAUDhxZIxkeEmiNanbJ4ksd50MY5q3rXG+tqsdsKKKKAKKKKAKKKKAKKKKAKKKKAKKKKAKDworCiEpJJwAN9AJmspbcyci1urKYEZvsu4kfSQO8b/iPqrll1uMm93RclYJcdUENNNjvRnCUpFMGp7itdoceKsO3iYt5R/wCg2dltPqPkNV+lEGP2Zdg3yjkVCW4qCO+fcOyjzbzVXqcHaZu2zcGLTtikRZCrdalpFwCR2wuGAoRARubb/vdJp0gaOskX4RyIJUg71Pyjyi1HrNTNO2hqz2tqKjunO/edPFxw98o9Zq0A3VY6lOzxjFZXkUlx0pZJzBQ9b2EK+i42NhaDzEEcDSXe7O88XbFcll+W20p61TVblOpTvU0o85/+109XCl/V1tmTY8SRbGkLnQ5CXWgtWyCPpDPhFMC+iLi2kcTtkxy3XGPNa3LZcC8dPSPNkU7yXNla9ONK+AlXNiRHTzFpfwhx4Nr1Gpq9P3RxSlL0dZSpRyT2Sd5qG4zNa1dEfucKNDVAtzjobYd2wEICgnf1qquDmwqnUsfP4d4oamlCZqG4yEnIW+oJ6k9yPQKarZATI0/pq2OAlE6e4+6nOCUJChzc1Ia1lW04rJUolR595rqIg3Bhdik2py3L7BghvZkSNnC1DujgVKMtmW9KUueJf+8TTZ3i3D81fto94mm/+XD81ftqH2z1UOCLD/Nq9lZ7Z6sV3KW7CSdwAlKyT5qk6r6H/H2Ka6Wu12PVEddujhkQ4D8pw7ROTjCeJ6/PXMRkI38f1p3vFwmvp1JLuCGkSEpZg/BElOSok4J8ApVtMdMu7w46zsodfQlaicAJzv8ARmqs5G0tSmoxWDokOyxrle7dapzXKRrfaUqWjJThxZyc48AFMI0JpvPzd/5V+2qpbd5iahuVxty7S4iVspSX5OCEpG7hUrtpqr6lg/m1eyrHUrVaT3o51+BM94emv+XD81ftqfaNOWmyvOPW2KGXHE7KlbROR5TVJ2z1YUqIasathJUQmSonA481XGkbo/erDHuEptDbjxV3KM4wFEDj1UNa+i3sRjh9hcVmiih6gooooAooooAooooAooooAooooAooooDFVmpZXYdguMn+zjrV6DVmaotcJKtI3YDj2Mvh1UKWNqDZyXWA5GTboQO6LAZQfGKcn0mmDR8VK4en2QPlNxdkODpDaMDzEg0v62SRqBa/ousMrT1bA9lMej5SWYunHyRstTJEZZzwU4kFPq9NVOHVj0iWedUdUFZrA3is1Y75g0UKISMnhSudZsuOOCFaLnMaQsoD8dtJQog4OCVDNCk7IQ9pjPXMNWSiZeq5fHYaj29o+MQVj0q81M6tYqQkqXp69BKRkksp3D8Vc7vksyNOJlbx20uTsjB4lKe5HpzUNnh2u+LhiL54fsVxknAGc81HIqP+yV+E0x+5+wlzU7Lrgy3GacfV1BOPWRTvY42przbGbii+MRm5GVIaMFKiE5IG/PQKhLJzKNm6WOUcm5BX9kr8NXmiYRf1Vbgto7CHCtRKdwCRn110vtHqj7Ssf9vT7ah3qBqS3WmXMd1EwttppRUlMFKSd3AHO6mMHoWxut77zp2eIjXuTtacYc4KuVxkTCP7owkD00uBJVuSCrqGau9TfAotUMcI8BsnrXlR3dO+rTRjq7bYr/d2wnlmmkMsEjOFqOf8NOs8zh0lu6+dBQDCv7JX4ayGVZ+KV+A12Riy6qWyha9RMIUpIJR2Ak7J6ONenaPVH2lY/wC3p9tMHoWwSfx+3ic90ansOHf7itGCxb1JQSnG9X/wV1rSsXsLTlujEYLcdAPXjfS/O0tqC4RVxJmoWXIzpHKITBCSQCDxCvBTkw2GmkNp4JAFSdDZKXXo11G9FFFSe0KKKKAKKKKAKKKKAKKKKAKKKKAKKKKAKjz4yZcJ+Org62pB8oxUiihDWVg4ZqZlb1otU1YPKMoNvkZ4pcaJAz1gHzGvHTU1gtyrTOeLEeYUqbf/AHd5Per/AEPkp51ZbWoEuU7KSRZrrgSVJTkxn/ou9R565veLVJs8ssSUgpV3TTqd6HU8yknnqr0OBtEJVWb3PLOuWrVzbKhb9SbMC4tjBUs4beH1kK4YNWsnUlmjNFx66RAkDmdB9VcYt+pZ8KMmIsMy4ie9Ylt8olPi8489SUap5AlUSyWhh07+UTHJI6skimT0w/kMR1fP0He+aicvEBzsUuQbJjEi4PJKFup+qyniSRz0hXLUs518Jtj8i3wWUBtiOy6UBKR044npNQLpdZ12eDtxlLfUnvUqO5PUOAq5tFjEQMTrwytS3D/odtA+Ekq5sj6KOGTTOTyzusvl6pOVMusXSr6JU2W/MuLRWEOuqVyEZO8qIJ3FXAdYqq1VhiPZrckgdjQUrWBzLcJUf8+GnG/Wl+Jp15yetLl1u0lllwpG5tJUMNp8AApG1c8H9TXBScFKXA0kjoQkJ/SjLbQnCGH8l+yy0vtRNO6iuIHdFlMVsg79pZGcecV2CxxBBs8KIODLCEeYYrmNjibenbHC2d9yunKr3Z7hvP8AhrrSeGBUo9+wQxHPy/OpnFKvuiqKtPiChWFz5DUZP8St/oBNNdJus5AF+sjKsFuOXprifERu9ZqT1bQ8Vs5jquQmTqS4uJ3IS8W0gdCO5/Srxhca3aJtSJrgabn3MOukjfyaCM9e5I89Jy1KWtS1kqUo7SiecneavoOsb7AhtRY0lKGWk7KE8mk4FVPn6rYqcpS6zpf9ImmOe4j8tXso/pD0wf8AeP8A41eyudHXmoiflifyk1s1rjUjzrbSZiNpxQSPgU8ScVOT3r+Rzpn7eZ1Cz6ss16l9i22Vyz2wV4DZG4eHy1fJ4UoafSuXrO8SnFBfYjLURKsc+NpXpJpvTwqTo0zlOOZGaKKKGwUUUUAUUUUAUUUUAUV5qdCQSogAdJrZKsjPNQZNqKxmigM0VjOONYSrPRQG1FalWOOPPWFLAGTgDnJNAaSWG5LK2X20uNLGFIUMgjw0k3LSs63tLZtjTN0talbQt8s4U192vm8tPCFhzehQUnpBzWxGaGVlUbFqcafsNqCyZMDUFsVzoMbl0eRQHDy14IsVkVjknr7IP1WbeQfOa7UVAcTWQc8DnqqMHk9AhyvM5pZdPzULT2nsQgq/frqsOOp8KUDcDTlY9Nx7W4uU665MuDo+Elv4Kz4B0DwVdcDwrBOCM4wanB6K9nhXqKWtTKFysi2bfLmMx3y+6Ize0cgdz6fVShJs9rdkOOvWHVG24sqVhoHJJz9Xw113HhoI38aYK2bMrG239hB04wuVqG1JZtlwhwLZDcCDLZKCpajjjjBOCaf01jHh30FQTgbt9DWqtVrGTauf6lQ+7qeQt+1XOVDMDsdK4jeSCogqIJ8G6n/O6tM4UBmgtr6RYOR+921H/h/U/wCFPso97tq+z+qPwp9lde56CcccUweb0KHy7jkPvdtX2f1R+FPsr2h2a3QpjEprT2pVLYcS4kOISUkg5GRiurbac4yKyCD0UwFscOKx3C5oWLIat8uXNYcYkTZjjym3E4UkZwAfIPTTKnhWMb6MkUPXCKjHBtRWu14KCrB38/Chc2orXJoCsnHPQG1FaleDzb/DWc0BmitdqsBaTzigOdCOrWuq7ozKkSE263/BobacKApWSN+PCDUm1Sp2irM3CuoVMnSpRTDjtObRKcDnI3b/AF0uaY1KzY7JdQlRN7kSvg2lIJKju4+Uq3VZ3C4KY1jY39SvNx+x4XKqOyQnlFbW4egeSoORCxbu+vaf2yX0XWu1Aurtwt7kaRbQC4zthW0ScAZ6c4qP7/ZAlQmVWKSlM1G0x8IkqcPNgdHXjppPlKdesMqU4lSF3u6JSwFbipsbwfOceSmU8mv3RGxtJ7Hstu35O5Ktn2K9FNS6utljX4fnwJzOskzLRelzYT0VcFJStCVgkk7gAcbjmoVr1Giz26DbLTb5c2U9HMsoeeBUlCiTvVznG+lkrLujlqKsLvd1wN+8pSr/ABeqpWqp0Ds2QYrjluutq2GGSlW+QAcDAHDdv6jvoVd89JZ5/wCF7edRRb9p+3JdZmMmdL5ItsuhCgU+EjeN4rGrb83KblWyNCmSIdvUBNWw8GxgfRJ446cY3ioxekXTVWnWJbYTIjQey5DYGO7IJ3jmOQPPVDHuLKtLXCBHdLl3uc/umRkrwTkk+b00yJWyw8vlLxHUasi25m0RLVanXRMjB1phkgFA6N/Hn31a6R1GNRxZDxjqjqYd5NSScg7s/rSdAWmJqWe6FjkrDagyDncFhIHr2vNTF7mEUxtKMuqHdSFqdJ6cnA9Aob02WSsWXpqUOrn4s7XTUK43BcOExH+EWl3Yyo78Z6eFWMadadMssiyOSrs/c17LDZe287O44J3AZNQ9Hw4modQ6huU2OzJZS8Gmg4kKA3nPoCfPUDVTVsj6ybjzXjbYEWFlkx+4OTk4TjpJNDFucYu1db0GaJrllVruUq4QnIz9vWEOMhQVtKOcAHrFUUq9TL7qexR5cR6AlgqkuoK8hTYG0lW7m7kjfVLORHY0zBd5KRGj3K4hbypK9tRQkYznHWanuzUXG5aou0A7bUa39jsFPMCNnOPITTJWV1ksRb54l+r3QTluS1aX1Wtb3IplFYG0rPMmpM/XLMW8yLY1BfkOslKdpsggk4znoAzv6qS9Pw7RMes0Jp6ZMWpIfkJQ9hqMRvORjwf5zVxpqaY9q1RqVCA46p5fJniMD9N4oXhfbLVvnBZSvdBW0Oy27O8u28tyIklYTtq8Ara4POXL3RrZFbWsNRIxfcAOBk8MjyppOaW3erhYW3bk7MmyHtuQFHDbQznZSnhwBzim7RWLhq/Ud1yFBLnYzZHQDg+hKaIQtna1FvRteJeao1ELH2K0zGVLmSllLLCDjOOcmlK03/b1Her7cm3Y7EFhLXIFWSlwnGyOYnKVDyivfU1yjRPdFhO3FwIjxIpWkkE5UQrhSu7tL0gZbpUhq5Xfafc44QM/rk+ShG0XS33h8Of2P9o1e/Mu8a3zrW7D7Lb5WOpSwraTxyQOHCvP3Up6oumuSaWpDkh5KEqBwQBvPqqt0XEtknUr71uXNlNQW9hEt53aQSrdspyOuvH3Sp0MakscW4uJTEZJffyCcjaHMOPekeWnUaSsn6O3J8XhHtaoOnorLlyhXh+ZJgR1PuIEkqRkJPN0Zry0re1WPTMILaem3K5vrWyyFbzvxxPAbvTWuoLtp17SNxc020wgurRGcU2wWsknON4GdwqtvLEOJqK3w7rLdhRYdrRybjasKK9/A+Ek+ahlKTra3fLUbYuu2e19wkXGG5FegrCHGdoKKlHgAeuoh10+Wrg0/aX2JbEbl0t8ok9wcbz0YCs0pzGozWnrc9yUiNGuFxC3VSXNoqQkd8SBz5PmzVrqPUIuelrq+zEaajKfRFjyQO6eTtZOT0YSKZJ9IsaeZcF36Htp7Vr1ksEJV1YkyXJj6ihal5UUbt4HR4KnG9RrvqG1GUxNjOMx1yiku7KEJBPfpxkncN3hqDaUx5+s7JFjEORbZbEOcMZJSMbv4kmoVyfXJm6yuqMqDLYht7PMCoJUfMnPloQrJqCWcrwWRjha9Eq4xGVWx1uHNdLceQVjKyDjOz0cKixb/boczUF/WmUoMOiKAt4FDis/QHN3oPlqLp3UTDMGPBiMMvx7fbS8/KUPincZI38+0fXS86hEfSNiTKUEsT7ip+Q7zbIwPUSfJQO+eE97PPmMD15l3jVloTOivW9uI2uS82V5BTjaCt3HgN1WI90BzbivOWaQ3b5TvJNPqWnaJz9WqFV85S6al1DA2XBFZbjx1lO4bRxnB6Nknf01FtqGLrqiwITPenvAdkSXHFHZSod0EpTwABHN00Kq6cX6r1b8kN991ouLLnxYNvdkohNkyJAUAGyRu3Hjv/Wq7SWmxO07DlS3X1OupUonlVbxtHHP0YpUF5YGnb42t4C4XKcByZ4hGc+vIrsdpiCFbIsUDHJNJR5hQ2qzfPMnzkVEftefGqXrj4yF4xoooVXu59qLZz4iB1p/Sth8oneKfUKKKI9Uer6fg8U/Jon3iv8A2qpuf7ZRvEPqoooY3ewu1DAPnc+JS3a/2se8tFFDSfFdvgXv0p/k9dTYPyVHVRRUovXx7/yRrR3jvj/pVLrT46B449dFFR1FLfcE3U3zOx96j11Kg/13/PNRRUj+/wBCo0l39w8c1bRPmmT/ABeoUUUFXsr6lfpz5PC/i9dW9r76R41FFC1PBc9RVX359i/crre4/sw91GiioKLjM99J/MzNZuvyv+EUUUfAsvcI8f6oPvv0qNrD46D94PXRRQzs9y/oSdTfMK+oVq7+y6fEFFFST/Z9hNt3xh+6T/6prRv5FP8AL+tFFQa/1RXaY+Y3fHPrrN/+aIn349ZoooYr3K7P2THvmyf1V4af7yD9wP1oooaR4rnrIcD42d/+mm+iipLbN1n/2Q=="/>
          <p:cNvSpPr>
            <a:spLocks noChangeAspect="1" noChangeArrowheads="1"/>
          </p:cNvSpPr>
          <p:nvPr/>
        </p:nvSpPr>
        <p:spPr bwMode="auto">
          <a:xfrm>
            <a:off x="152400" y="-185738"/>
            <a:ext cx="1876425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9 CuadroTexto"/>
          <p:cNvSpPr txBox="1"/>
          <p:nvPr/>
        </p:nvSpPr>
        <p:spPr>
          <a:xfrm>
            <a:off x="359532" y="1340768"/>
            <a:ext cx="84609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Responsabilidades </a:t>
            </a:r>
            <a:r>
              <a:rPr lang="es-MX" dirty="0"/>
              <a:t>y sanciones para nacionales y </a:t>
            </a:r>
            <a:r>
              <a:rPr lang="es-MX" dirty="0" smtClean="0"/>
              <a:t>extranjeros </a:t>
            </a:r>
            <a:r>
              <a:rPr lang="es-MX" dirty="0"/>
              <a:t>de hasta </a:t>
            </a: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</a:t>
            </a: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millones de </a:t>
            </a: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pesos </a:t>
            </a:r>
            <a:r>
              <a:rPr lang="es-MX" dirty="0" smtClean="0"/>
              <a:t>e </a:t>
            </a:r>
            <a:r>
              <a:rPr lang="es-MX" dirty="0"/>
              <a:t>inhabilitación hasta por </a:t>
            </a: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años</a:t>
            </a:r>
            <a:r>
              <a:rPr lang="es-MX" dirty="0"/>
              <a:t>, cuando </a:t>
            </a:r>
            <a:r>
              <a:rPr lang="es-MX" dirty="0" smtClean="0"/>
              <a:t>de </a:t>
            </a:r>
            <a:r>
              <a:rPr lang="es-MX" dirty="0"/>
              <a:t>los procedimientos de contratación, los involucrados obtengan beneficios o ventajas en caso de</a:t>
            </a:r>
            <a:r>
              <a:rPr lang="es-MX" dirty="0" smtClean="0"/>
              <a:t>:</a:t>
            </a:r>
            <a:endParaRPr lang="es-MX" dirty="0"/>
          </a:p>
        </p:txBody>
      </p:sp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1146790430"/>
              </p:ext>
            </p:extLst>
          </p:nvPr>
        </p:nvGraphicFramePr>
        <p:xfrm>
          <a:off x="539552" y="2852936"/>
          <a:ext cx="950505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8858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rgbClr val="99CCFF"/>
            </a:gs>
            <a:gs pos="56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mtoriz\Documents\PTORIZ\SFP\AUXILIAR\imágenes\institucional\vivir-mej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322"/>
          <a:stretch/>
        </p:blipFill>
        <p:spPr bwMode="auto">
          <a:xfrm>
            <a:off x="2989203" y="1628800"/>
            <a:ext cx="3382997" cy="359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44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rgbClr val="99CCFF"/>
            </a:gs>
            <a:gs pos="56000">
              <a:schemeClr val="bg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1572728" cy="100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mtoriz\Documents\PTORIZ\SFP\AUXILIAR\imágenes\institucional\LOGO SF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-1"/>
            <a:ext cx="1547665" cy="93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toriz\Documents\PTORIZ\SFP\AUXILIAR\imágenes\institucional\vivir-mej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0" y="0"/>
            <a:ext cx="827583" cy="113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403648" y="386486"/>
            <a:ext cx="5173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Las Contrataciones Públicas en </a:t>
            </a:r>
            <a:r>
              <a:rPr lang="es-MX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México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1259632" y="931634"/>
            <a:ext cx="6120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1043608" y="980728"/>
            <a:ext cx="6120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671623641"/>
              </p:ext>
            </p:extLst>
          </p:nvPr>
        </p:nvGraphicFramePr>
        <p:xfrm>
          <a:off x="1547664" y="1628800"/>
          <a:ext cx="6048673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AutoShape 8" descr="data:image/jpeg;base64,/9j/4AAQSkZJRgABAQAAAQABAAD/2wBDAAkGBwgHBgkIBwgKCgkLDRYPDQwMDRsUFRAWIB0iIiAdHx8kKDQsJCYxJx8fLT0tMTU3Ojo6Iys/RD84QzQ5Ojf/2wBDAQoKCg0MDRoPDxo3JR8lNzc3Nzc3Nzc3Nzc3Nzc3Nzc3Nzc3Nzc3Nzc3Nzc3Nzc3Nzc3Nzc3Nzc3Nzc3Nzc3Nzf/wAARCABhAQsDASIAAhEBAxEB/8QAGwAAAgIDAQAAAAAAAAAAAAAAAAYEBQECBwP/xABQEAABAwMBAwQLDQQGCwEAAAABAgMEAAURBhIhMRNBUXEUFSIyYXKBkaGx0QcWIzM0NUJSVnOSk8E2VIKUF0RTYtLwJCVDRUZVY5WjsvF0/8QAGgEBAAMBAQEAAAAAAAAAAAAAAAECAwUEBv/EADERAAICAQEEBgoDAQAAAAAAAAABAgMRIQQSMfATQXGR0eEUIjIzUWGBobHBBUJS8f/aAAwDAQACEQMRAD8A7jRRRQBRRRQBRRRQBRRRQGK8JcpiGwqRKdQ00gZUtZwAK2kyG40dx99QbabSVLUo4AArmWob2iU23dbq3tRiSbZbVZ+F/wCs6Pq9ApkwuuVaLi5asmS2FO24s223kkCfN4u/dt8T10pTL9aXFHsyTeruo8St/kGvIlP65pdmzJ14ncpJLkl9Z2UISnOP7qUjgPAKuGtGTW2ku3ebBtaV96Jb4Cj5Krk48totufqrK5+h6MXnTe0P9VXGIc/GRp6ioeHmpks91mZB09fO2QG82+5gJeI5wlY4mlhOkRIym13y1TncHDTb2FK6gaoZcWTb5ZYksuMSWyDhQIUDzEe2mcFVbbU8yXd5HdNP36Pem3UpQuPKZOy/FeGFtnq5x4atn3A1HccVwQgqPkFcgst5k3IpltnN+t6CppfAzWR3zaukgZIp8v17Zf0JLukVeUPRjyfjK7kDr2jirZOrTtKnBsTk3V9Nuizrnqe4xDN23GmmmQsBAUQK07fRR/xld/5QVS61HIToVuSciDCZaOPrbOT66h2rTl2vDC5FvjBxpCtgqLiU78cN5quTlyus39yKzjt8Rm7fxvtld/5MUdv4v2yu/X2GKp/ePqH9yR+ej21j3kag4mEjH36PbTI6TaP8/nxL5dxfcstwuFv1XcnjDCcoWwlAUpXAZ8lbTbh2ukdiz9X3NuShKS4lEYKCVEA4z5a8W7NIt1ggWiY2ESbndUlxCVhR5NOOceAUp6gldm364SMghyQrZI5wDgegVOS9tsq4pta6fHx7Br7fRftld/5MUdv432yu/wDJil+BpO9XCI3LiRErYdBKFqdSnawccCake8fUP7ij89HtqMlFZtGMqP58S47fRftld/5QVMRImui1SLfqS4SW5k4MBLrQRkDeo9NLQ0RqH9yR+ej2032C3Lj37T1sdxtW6C5JeAUDhxZIxkeEmiNanbJ4ksd50MY5q3rXG+tqsdsKKKKAKKKKAKKKKAKKKKAKKKKAKKKKAKDworCiEpJJwAN9AJmspbcyci1urKYEZvsu4kfSQO8b/iPqrll1uMm93RclYJcdUENNNjvRnCUpFMGp7itdoceKsO3iYt5R/wCg2dltPqPkNV+lEGP2Zdg3yjkVCW4qCO+fcOyjzbzVXqcHaZu2zcGLTtikRZCrdalpFwCR2wuGAoRARubb/vdJp0gaOskX4RyIJUg71Pyjyi1HrNTNO2hqz2tqKjunO/edPFxw98o9Zq0A3VY6lOzxjFZXkUlx0pZJzBQ9b2EK+i42NhaDzEEcDSXe7O88XbFcll+W20p61TVblOpTvU0o85/+109XCl/V1tmTY8SRbGkLnQ5CXWgtWyCPpDPhFMC+iLi2kcTtkxy3XGPNa3LZcC8dPSPNkU7yXNla9ONK+AlXNiRHTzFpfwhx4Nr1Gpq9P3RxSlL0dZSpRyT2Sd5qG4zNa1dEfucKNDVAtzjobYd2wEICgnf1qquDmwqnUsfP4d4oamlCZqG4yEnIW+oJ6k9yPQKarZATI0/pq2OAlE6e4+6nOCUJChzc1Ia1lW04rJUolR595rqIg3Bhdik2py3L7BghvZkSNnC1DujgVKMtmW9KUueJf+8TTZ3i3D81fto94mm/+XD81ftqH2z1UOCLD/Nq9lZ7Z6sV3KW7CSdwAlKyT5qk6r6H/H2Ka6Wu12PVEddujhkQ4D8pw7ROTjCeJ6/PXMRkI38f1p3vFwmvp1JLuCGkSEpZg/BElOSok4J8ApVtMdMu7w46zsodfQlaicAJzv8ARmqs5G0tSmoxWDokOyxrle7dapzXKRrfaUqWjJThxZyc48AFMI0JpvPzd/5V+2qpbd5iahuVxty7S4iVspSX5OCEpG7hUrtpqr6lg/m1eyrHUrVaT3o51+BM94emv+XD81ftqfaNOWmyvOPW2KGXHE7KlbROR5TVJ2z1YUqIasathJUQmSonA481XGkbo/erDHuEptDbjxV3KM4wFEDj1UNa+i3sRjh9hcVmiih6gooooAooooAooooAooooAooooAooooDFVmpZXYdguMn+zjrV6DVmaotcJKtI3YDj2Mvh1UKWNqDZyXWA5GTboQO6LAZQfGKcn0mmDR8VK4en2QPlNxdkODpDaMDzEg0v62SRqBa/ousMrT1bA9lMej5SWYunHyRstTJEZZzwU4kFPq9NVOHVj0iWedUdUFZrA3is1Y75g0UKISMnhSudZsuOOCFaLnMaQsoD8dtJQog4OCVDNCk7IQ9pjPXMNWSiZeq5fHYaj29o+MQVj0q81M6tYqQkqXp69BKRkksp3D8Vc7vksyNOJlbx20uTsjB4lKe5HpzUNnh2u+LhiL54fsVxknAGc81HIqP+yV+E0x+5+wlzU7Lrgy3GacfV1BOPWRTvY42przbGbii+MRm5GVIaMFKiE5IG/PQKhLJzKNm6WOUcm5BX9kr8NXmiYRf1Vbgto7CHCtRKdwCRn110vtHqj7Ssf9vT7ah3qBqS3WmXMd1EwttppRUlMFKSd3AHO6mMHoWxut77zp2eIjXuTtacYc4KuVxkTCP7owkD00uBJVuSCrqGau9TfAotUMcI8BsnrXlR3dO+rTRjq7bYr/d2wnlmmkMsEjOFqOf8NOs8zh0lu6+dBQDCv7JX4ayGVZ+KV+A12Riy6qWyha9RMIUpIJR2Ak7J6ONenaPVH2lY/wC3p9tMHoWwSfx+3ic90ansOHf7itGCxb1JQSnG9X/wV1rSsXsLTlujEYLcdAPXjfS/O0tqC4RVxJmoWXIzpHKITBCSQCDxCvBTkw2GmkNp4JAFSdDZKXXo11G9FFFSe0KKKKAKKKKAKKKKAKKKKAKKKKAKKKKAKjz4yZcJ+Org62pB8oxUiihDWVg4ZqZlb1otU1YPKMoNvkZ4pcaJAz1gHzGvHTU1gtyrTOeLEeYUqbf/AHd5Per/AEPkp51ZbWoEuU7KSRZrrgSVJTkxn/ou9R565veLVJs8ssSUgpV3TTqd6HU8yknnqr0OBtEJVWb3PLOuWrVzbKhb9SbMC4tjBUs4beH1kK4YNWsnUlmjNFx66RAkDmdB9VcYt+pZ8KMmIsMy4ie9Ylt8olPi8489SUap5AlUSyWhh07+UTHJI6skimT0w/kMR1fP0He+aicvEBzsUuQbJjEi4PJKFup+qyniSRz0hXLUs518Jtj8i3wWUBtiOy6UBKR044npNQLpdZ12eDtxlLfUnvUqO5PUOAq5tFjEQMTrwytS3D/odtA+Ekq5sj6KOGTTOTyzusvl6pOVMusXSr6JU2W/MuLRWEOuqVyEZO8qIJ3FXAdYqq1VhiPZrckgdjQUrWBzLcJUf8+GnG/Wl+Jp15yetLl1u0lllwpG5tJUMNp8AApG1c8H9TXBScFKXA0kjoQkJ/SjLbQnCGH8l+yy0vtRNO6iuIHdFlMVsg79pZGcecV2CxxBBs8KIODLCEeYYrmNjibenbHC2d9yunKr3Z7hvP8AhrrSeGBUo9+wQxHPy/OpnFKvuiqKtPiChWFz5DUZP8St/oBNNdJus5AF+sjKsFuOXprifERu9ZqT1bQ8Vs5jquQmTqS4uJ3IS8W0gdCO5/Srxhca3aJtSJrgabn3MOukjfyaCM9e5I89Jy1KWtS1kqUo7SiecneavoOsb7AhtRY0lKGWk7KE8mk4FVPn6rYqcpS6zpf9ImmOe4j8tXso/pD0wf8AeP8A41eyudHXmoiflifyk1s1rjUjzrbSZiNpxQSPgU8ScVOT3r+Rzpn7eZ1Cz6ss16l9i22Vyz2wV4DZG4eHy1fJ4UoafSuXrO8SnFBfYjLURKsc+NpXpJpvTwqTo0zlOOZGaKKKGwUUUUAUUUUAUUUUAUV5qdCQSogAdJrZKsjPNQZNqKxmigM0VjOONYSrPRQG1FalWOOPPWFLAGTgDnJNAaSWG5LK2X20uNLGFIUMgjw0k3LSs63tLZtjTN0talbQt8s4U192vm8tPCFhzehQUnpBzWxGaGVlUbFqcafsNqCyZMDUFsVzoMbl0eRQHDy14IsVkVjknr7IP1WbeQfOa7UVAcTWQc8DnqqMHk9AhyvM5pZdPzULT2nsQgq/frqsOOp8KUDcDTlY9Nx7W4uU665MuDo+Elv4Kz4B0DwVdcDwrBOCM4wanB6K9nhXqKWtTKFysi2bfLmMx3y+6Ize0cgdz6fVShJs9rdkOOvWHVG24sqVhoHJJz9Xw113HhoI38aYK2bMrG239hB04wuVqG1JZtlwhwLZDcCDLZKCpajjjjBOCaf01jHh30FQTgbt9DWqtVrGTauf6lQ+7qeQt+1XOVDMDsdK4jeSCogqIJ8G6n/O6tM4UBmgtr6RYOR+921H/h/U/wCFPso97tq+z+qPwp9lde56CcccUweb0KHy7jkPvdtX2f1R+FPsr2h2a3QpjEprT2pVLYcS4kOISUkg5GRiurbac4yKyCD0UwFscOKx3C5oWLIat8uXNYcYkTZjjym3E4UkZwAfIPTTKnhWMb6MkUPXCKjHBtRWu14KCrB38/Chc2orXJoCsnHPQG1FaleDzb/DWc0BmitdqsBaTzigOdCOrWuq7ozKkSE263/BobacKApWSN+PCDUm1Sp2irM3CuoVMnSpRTDjtObRKcDnI3b/AF0uaY1KzY7JdQlRN7kSvg2lIJKju4+Uq3VZ3C4KY1jY39SvNx+x4XKqOyQnlFbW4egeSoORCxbu+vaf2yX0XWu1Aurtwt7kaRbQC4zthW0ScAZ6c4qP7/ZAlQmVWKSlM1G0x8IkqcPNgdHXjppPlKdesMqU4lSF3u6JSwFbipsbwfOceSmU8mv3RGxtJ7Hstu35O5Ktn2K9FNS6utljX4fnwJzOskzLRelzYT0VcFJStCVgkk7gAcbjmoVr1Giz26DbLTb5c2U9HMsoeeBUlCiTvVznG+lkrLujlqKsLvd1wN+8pSr/ABeqpWqp0Ds2QYrjluutq2GGSlW+QAcDAHDdv6jvoVd89JZ5/wCF7edRRb9p+3JdZmMmdL5ItsuhCgU+EjeN4rGrb83KblWyNCmSIdvUBNWw8GxgfRJ446cY3ioxekXTVWnWJbYTIjQey5DYGO7IJ3jmOQPPVDHuLKtLXCBHdLl3uc/umRkrwTkk+b00yJWyw8vlLxHUasi25m0RLVanXRMjB1phkgFA6N/Hn31a6R1GNRxZDxjqjqYd5NSScg7s/rSdAWmJqWe6FjkrDagyDncFhIHr2vNTF7mEUxtKMuqHdSFqdJ6cnA9Aob02WSsWXpqUOrn4s7XTUK43BcOExH+EWl3Yyo78Z6eFWMadadMssiyOSrs/c17LDZe287O44J3AZNQ9Hw4modQ6huU2OzJZS8Gmg4kKA3nPoCfPUDVTVsj6ybjzXjbYEWFlkx+4OTk4TjpJNDFucYu1db0GaJrllVruUq4QnIz9vWEOMhQVtKOcAHrFUUq9TL7qexR5cR6AlgqkuoK8hTYG0lW7m7kjfVLORHY0zBd5KRGj3K4hbypK9tRQkYznHWanuzUXG5aou0A7bUa39jsFPMCNnOPITTJWV1ksRb54l+r3QTluS1aX1Wtb3IplFYG0rPMmpM/XLMW8yLY1BfkOslKdpsggk4znoAzv6qS9Pw7RMes0Jp6ZMWpIfkJQ9hqMRvORjwf5zVxpqaY9q1RqVCA46p5fJniMD9N4oXhfbLVvnBZSvdBW0Oy27O8u28tyIklYTtq8Ara4POXL3RrZFbWsNRIxfcAOBk8MjyppOaW3erhYW3bk7MmyHtuQFHDbQznZSnhwBzim7RWLhq/Ud1yFBLnYzZHQDg+hKaIQtna1FvRteJeao1ELH2K0zGVLmSllLLCDjOOcmlK03/b1Her7cm3Y7EFhLXIFWSlwnGyOYnKVDyivfU1yjRPdFhO3FwIjxIpWkkE5UQrhSu7tL0gZbpUhq5Xfafc44QM/rk+ShG0XS33h8Of2P9o1e/Mu8a3zrW7D7Lb5WOpSwraTxyQOHCvP3Up6oumuSaWpDkh5KEqBwQBvPqqt0XEtknUr71uXNlNQW9hEt53aQSrdspyOuvH3Sp0MakscW4uJTEZJffyCcjaHMOPekeWnUaSsn6O3J8XhHtaoOnorLlyhXh+ZJgR1PuIEkqRkJPN0Zry0re1WPTMILaem3K5vrWyyFbzvxxPAbvTWuoLtp17SNxc020wgurRGcU2wWsknON4GdwqtvLEOJqK3w7rLdhRYdrRybjasKK9/A+Ek+ahlKTra3fLUbYuu2e19wkXGG5FegrCHGdoKKlHgAeuoh10+Wrg0/aX2JbEbl0t8ok9wcbz0YCs0pzGozWnrc9yUiNGuFxC3VSXNoqQkd8SBz5PmzVrqPUIuelrq+zEaajKfRFjyQO6eTtZOT0YSKZJ9IsaeZcF36Htp7Vr1ksEJV1YkyXJj6ihal5UUbt4HR4KnG9RrvqG1GUxNjOMx1yiku7KEJBPfpxkncN3hqDaUx5+s7JFjEORbZbEOcMZJSMbv4kmoVyfXJm6yuqMqDLYht7PMCoJUfMnPloQrJqCWcrwWRjha9Eq4xGVWx1uHNdLceQVjKyDjOz0cKixb/boczUF/WmUoMOiKAt4FDis/QHN3oPlqLp3UTDMGPBiMMvx7fbS8/KUPincZI38+0fXS86hEfSNiTKUEsT7ip+Q7zbIwPUSfJQO+eE97PPmMD15l3jVloTOivW9uI2uS82V5BTjaCt3HgN1WI90BzbivOWaQ3b5TvJNPqWnaJz9WqFV85S6al1DA2XBFZbjx1lO4bRxnB6Nknf01FtqGLrqiwITPenvAdkSXHFHZSod0EpTwABHN00Kq6cX6r1b8kN991ouLLnxYNvdkohNkyJAUAGyRu3Hjv/Wq7SWmxO07DlS3X1OupUonlVbxtHHP0YpUF5YGnb42t4C4XKcByZ4hGc+vIrsdpiCFbIsUDHJNJR5hQ2qzfPMnzkVEftefGqXrj4yF4xoooVXu59qLZz4iB1p/Sth8oneKfUKKKI9Uer6fg8U/Jon3iv8A2qpuf7ZRvEPqoooY3ewu1DAPnc+JS3a/2se8tFFDSfFdvgXv0p/k9dTYPyVHVRRUovXx7/yRrR3jvj/pVLrT46B449dFFR1FLfcE3U3zOx96j11Kg/13/PNRRUj+/wBCo0l39w8c1bRPmmT/ABeoUUUFXsr6lfpz5PC/i9dW9r76R41FFC1PBc9RVX359i/crre4/sw91GiioKLjM99J/MzNZuvyv+EUUUfAsvcI8f6oPvv0qNrD46D94PXRRQzs9y/oSdTfMK+oVq7+y6fEFFFST/Z9hNt3xh+6T/6prRv5FP8AL+tFFQa/1RXaY+Y3fHPrrN/+aIn349ZoooYr3K7P2THvmyf1V4af7yD9wP1oooaR4rnrIcD42d/+mm+iipLbN1n/2Q=="/>
          <p:cNvSpPr>
            <a:spLocks noChangeAspect="1" noChangeArrowheads="1"/>
          </p:cNvSpPr>
          <p:nvPr/>
        </p:nvSpPr>
        <p:spPr bwMode="auto">
          <a:xfrm>
            <a:off x="0" y="-338138"/>
            <a:ext cx="1876425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10" descr="data:image/jpeg;base64,/9j/4AAQSkZJRgABAQAAAQABAAD/2wBDAAkGBwgHBgkIBwgKCgkLDRYPDQwMDRsUFRAWIB0iIiAdHx8kKDQsJCYxJx8fLT0tMTU3Ojo6Iys/RD84QzQ5Ojf/2wBDAQoKCg0MDRoPDxo3JR8lNzc3Nzc3Nzc3Nzc3Nzc3Nzc3Nzc3Nzc3Nzc3Nzc3Nzc3Nzc3Nzc3Nzc3Nzc3Nzc3Nzf/wAARCABhAQsDASIAAhEBAxEB/8QAGwAAAgIDAQAAAAAAAAAAAAAAAAYEBQECBwP/xABQEAABAwMBAwQLDQQGCwEAAAABAgMEAAURBhIhMRNBUXEUFSIyYXKBkaGx0QcWIzM0NUJSVnOSk8E2VIKUF0RTYtLwJCVDRUZVY5WjsvF0/8QAGgEBAAMBAQEAAAAAAAAAAAAAAAECAwUEBv/EADERAAICAQEEBgoDAQAAAAAAAAABAgMRIQQSMfATQXGR0eEUIjIzUWGBobHBBUJS8f/aAAwDAQACEQMRAD8A7jRRRQBRRRQBRRRQBRRRQGK8JcpiGwqRKdQ00gZUtZwAK2kyG40dx99QbabSVLUo4AArmWob2iU23dbq3tRiSbZbVZ+F/wCs6Pq9ApkwuuVaLi5asmS2FO24s223kkCfN4u/dt8T10pTL9aXFHsyTeruo8St/kGvIlP65pdmzJ14ncpJLkl9Z2UISnOP7qUjgPAKuGtGTW2ku3ebBtaV96Jb4Cj5Krk48totufqrK5+h6MXnTe0P9VXGIc/GRp6ioeHmpks91mZB09fO2QG82+5gJeI5wlY4mlhOkRIym13y1TncHDTb2FK6gaoZcWTb5ZYksuMSWyDhQIUDzEe2mcFVbbU8yXd5HdNP36Pem3UpQuPKZOy/FeGFtnq5x4atn3A1HccVwQgqPkFcgst5k3IpltnN+t6CppfAzWR3zaukgZIp8v17Zf0JLukVeUPRjyfjK7kDr2jirZOrTtKnBsTk3V9Nuizrnqe4xDN23GmmmQsBAUQK07fRR/xld/5QVS61HIToVuSciDCZaOPrbOT66h2rTl2vDC5FvjBxpCtgqLiU78cN5quTlyus39yKzjt8Rm7fxvtld/5MUdv4v2yu/X2GKp/ePqH9yR+ej21j3kag4mEjH36PbTI6TaP8/nxL5dxfcstwuFv1XcnjDCcoWwlAUpXAZ8lbTbh2ukdiz9X3NuShKS4lEYKCVEA4z5a8W7NIt1ggWiY2ESbndUlxCVhR5NOOceAUp6gldm364SMghyQrZI5wDgegVOS9tsq4pta6fHx7Br7fRftld/5MUdv432yu/wDJil+BpO9XCI3LiRErYdBKFqdSnawccCake8fUP7ij89HtqMlFZtGMqP58S47fRftld/5QVMRImui1SLfqS4SW5k4MBLrQRkDeo9NLQ0RqH9yR+ej2032C3Lj37T1sdxtW6C5JeAUDhxZIxkeEmiNanbJ4ksd50MY5q3rXG+tqsdsKKKKAKKKKAKKKKAKKKKAKKKKAKKKKAKDworCiEpJJwAN9AJmspbcyci1urKYEZvsu4kfSQO8b/iPqrll1uMm93RclYJcdUENNNjvRnCUpFMGp7itdoceKsO3iYt5R/wCg2dltPqPkNV+lEGP2Zdg3yjkVCW4qCO+fcOyjzbzVXqcHaZu2zcGLTtikRZCrdalpFwCR2wuGAoRARubb/vdJp0gaOskX4RyIJUg71Pyjyi1HrNTNO2hqz2tqKjunO/edPFxw98o9Zq0A3VY6lOzxjFZXkUlx0pZJzBQ9b2EK+i42NhaDzEEcDSXe7O88XbFcll+W20p61TVblOpTvU0o85/+109XCl/V1tmTY8SRbGkLnQ5CXWgtWyCPpDPhFMC+iLi2kcTtkxy3XGPNa3LZcC8dPSPNkU7yXNla9ONK+AlXNiRHTzFpfwhx4Nr1Gpq9P3RxSlL0dZSpRyT2Sd5qG4zNa1dEfucKNDVAtzjobYd2wEICgnf1qquDmwqnUsfP4d4oamlCZqG4yEnIW+oJ6k9yPQKarZATI0/pq2OAlE6e4+6nOCUJChzc1Ia1lW04rJUolR595rqIg3Bhdik2py3L7BghvZkSNnC1DujgVKMtmW9KUueJf+8TTZ3i3D81fto94mm/+XD81ftqH2z1UOCLD/Nq9lZ7Z6sV3KW7CSdwAlKyT5qk6r6H/H2Ka6Wu12PVEddujhkQ4D8pw7ROTjCeJ6/PXMRkI38f1p3vFwmvp1JLuCGkSEpZg/BElOSok4J8ApVtMdMu7w46zsodfQlaicAJzv8ARmqs5G0tSmoxWDokOyxrle7dapzXKRrfaUqWjJThxZyc48AFMI0JpvPzd/5V+2qpbd5iahuVxty7S4iVspSX5OCEpG7hUrtpqr6lg/m1eyrHUrVaT3o51+BM94emv+XD81ftqfaNOWmyvOPW2KGXHE7KlbROR5TVJ2z1YUqIasathJUQmSonA481XGkbo/erDHuEptDbjxV3KM4wFEDj1UNa+i3sRjh9hcVmiih6gooooAooooAooooAooooAooooAooooDFVmpZXYdguMn+zjrV6DVmaotcJKtI3YDj2Mvh1UKWNqDZyXWA5GTboQO6LAZQfGKcn0mmDR8VK4en2QPlNxdkODpDaMDzEg0v62SRqBa/ousMrT1bA9lMej5SWYunHyRstTJEZZzwU4kFPq9NVOHVj0iWedUdUFZrA3is1Y75g0UKISMnhSudZsuOOCFaLnMaQsoD8dtJQog4OCVDNCk7IQ9pjPXMNWSiZeq5fHYaj29o+MQVj0q81M6tYqQkqXp69BKRkksp3D8Vc7vksyNOJlbx20uTsjB4lKe5HpzUNnh2u+LhiL54fsVxknAGc81HIqP+yV+E0x+5+wlzU7Lrgy3GacfV1BOPWRTvY42przbGbii+MRm5GVIaMFKiE5IG/PQKhLJzKNm6WOUcm5BX9kr8NXmiYRf1Vbgto7CHCtRKdwCRn110vtHqj7Ssf9vT7ah3qBqS3WmXMd1EwttppRUlMFKSd3AHO6mMHoWxut77zp2eIjXuTtacYc4KuVxkTCP7owkD00uBJVuSCrqGau9TfAotUMcI8BsnrXlR3dO+rTRjq7bYr/d2wnlmmkMsEjOFqOf8NOs8zh0lu6+dBQDCv7JX4ayGVZ+KV+A12Riy6qWyha9RMIUpIJR2Ak7J6ONenaPVH2lY/wC3p9tMHoWwSfx+3ic90ansOHf7itGCxb1JQSnG9X/wV1rSsXsLTlujEYLcdAPXjfS/O0tqC4RVxJmoWXIzpHKITBCSQCDxCvBTkw2GmkNp4JAFSdDZKXXo11G9FFFSe0KKKKAKKKKAKKKKAKKKKAKKKKAKKKKAKjz4yZcJ+Org62pB8oxUiihDWVg4ZqZlb1otU1YPKMoNvkZ4pcaJAz1gHzGvHTU1gtyrTOeLEeYUqbf/AHd5Per/AEPkp51ZbWoEuU7KSRZrrgSVJTkxn/ou9R565veLVJs8ssSUgpV3TTqd6HU8yknnqr0OBtEJVWb3PLOuWrVzbKhb9SbMC4tjBUs4beH1kK4YNWsnUlmjNFx66RAkDmdB9VcYt+pZ8KMmIsMy4ie9Ylt8olPi8489SUap5AlUSyWhh07+UTHJI6skimT0w/kMR1fP0He+aicvEBzsUuQbJjEi4PJKFup+qyniSRz0hXLUs518Jtj8i3wWUBtiOy6UBKR044npNQLpdZ12eDtxlLfUnvUqO5PUOAq5tFjEQMTrwytS3D/odtA+Ekq5sj6KOGTTOTyzusvl6pOVMusXSr6JU2W/MuLRWEOuqVyEZO8qIJ3FXAdYqq1VhiPZrckgdjQUrWBzLcJUf8+GnG/Wl+Jp15yetLl1u0lllwpG5tJUMNp8AApG1c8H9TXBScFKXA0kjoQkJ/SjLbQnCGH8l+yy0vtRNO6iuIHdFlMVsg79pZGcecV2CxxBBs8KIODLCEeYYrmNjibenbHC2d9yunKr3Z7hvP8AhrrSeGBUo9+wQxHPy/OpnFKvuiqKtPiChWFz5DUZP8St/oBNNdJus5AF+sjKsFuOXprifERu9ZqT1bQ8Vs5jquQmTqS4uJ3IS8W0gdCO5/Srxhca3aJtSJrgabn3MOukjfyaCM9e5I89Jy1KWtS1kqUo7SiecneavoOsb7AhtRY0lKGWk7KE8mk4FVPn6rYqcpS6zpf9ImmOe4j8tXso/pD0wf8AeP8A41eyudHXmoiflifyk1s1rjUjzrbSZiNpxQSPgU8ScVOT3r+Rzpn7eZ1Cz6ss16l9i22Vyz2wV4DZG4eHy1fJ4UoafSuXrO8SnFBfYjLURKsc+NpXpJpvTwqTo0zlOOZGaKKKGwUUUUAUUUUAUUUUAUV5qdCQSogAdJrZKsjPNQZNqKxmigM0VjOONYSrPRQG1FalWOOPPWFLAGTgDnJNAaSWG5LK2X20uNLGFIUMgjw0k3LSs63tLZtjTN0talbQt8s4U192vm8tPCFhzehQUnpBzWxGaGVlUbFqcafsNqCyZMDUFsVzoMbl0eRQHDy14IsVkVjknr7IP1WbeQfOa7UVAcTWQc8DnqqMHk9AhyvM5pZdPzULT2nsQgq/frqsOOp8KUDcDTlY9Nx7W4uU665MuDo+Elv4Kz4B0DwVdcDwrBOCM4wanB6K9nhXqKWtTKFysi2bfLmMx3y+6Ize0cgdz6fVShJs9rdkOOvWHVG24sqVhoHJJz9Xw113HhoI38aYK2bMrG239hB04wuVqG1JZtlwhwLZDcCDLZKCpajjjjBOCaf01jHh30FQTgbt9DWqtVrGTauf6lQ+7qeQt+1XOVDMDsdK4jeSCogqIJ8G6n/O6tM4UBmgtr6RYOR+921H/h/U/wCFPso97tq+z+qPwp9lde56CcccUweb0KHy7jkPvdtX2f1R+FPsr2h2a3QpjEprT2pVLYcS4kOISUkg5GRiurbac4yKyCD0UwFscOKx3C5oWLIat8uXNYcYkTZjjym3E4UkZwAfIPTTKnhWMb6MkUPXCKjHBtRWu14KCrB38/Chc2orXJoCsnHPQG1FaleDzb/DWc0BmitdqsBaTzigOdCOrWuq7ozKkSE263/BobacKApWSN+PCDUm1Sp2irM3CuoVMnSpRTDjtObRKcDnI3b/AF0uaY1KzY7JdQlRN7kSvg2lIJKju4+Uq3VZ3C4KY1jY39SvNx+x4XKqOyQnlFbW4egeSoORCxbu+vaf2yX0XWu1Aurtwt7kaRbQC4zthW0ScAZ6c4qP7/ZAlQmVWKSlM1G0x8IkqcPNgdHXjppPlKdesMqU4lSF3u6JSwFbipsbwfOceSmU8mv3RGxtJ7Hstu35O5Ktn2K9FNS6utljX4fnwJzOskzLRelzYT0VcFJStCVgkk7gAcbjmoVr1Giz26DbLTb5c2U9HMsoeeBUlCiTvVznG+lkrLujlqKsLvd1wN+8pSr/ABeqpWqp0Ds2QYrjluutq2GGSlW+QAcDAHDdv6jvoVd89JZ5/wCF7edRRb9p+3JdZmMmdL5ItsuhCgU+EjeN4rGrb83KblWyNCmSIdvUBNWw8GxgfRJ446cY3ioxekXTVWnWJbYTIjQey5DYGO7IJ3jmOQPPVDHuLKtLXCBHdLl3uc/umRkrwTkk+b00yJWyw8vlLxHUasi25m0RLVanXRMjB1phkgFA6N/Hn31a6R1GNRxZDxjqjqYd5NSScg7s/rSdAWmJqWe6FjkrDagyDncFhIHr2vNTF7mEUxtKMuqHdSFqdJ6cnA9Aob02WSsWXpqUOrn4s7XTUK43BcOExH+EWl3Yyo78Z6eFWMadadMssiyOSrs/c17LDZe287O44J3AZNQ9Hw4modQ6huU2OzJZS8Gmg4kKA3nPoCfPUDVTVsj6ybjzXjbYEWFlkx+4OTk4TjpJNDFucYu1db0GaJrllVruUq4QnIz9vWEOMhQVtKOcAHrFUUq9TL7qexR5cR6AlgqkuoK8hTYG0lW7m7kjfVLORHY0zBd5KRGj3K4hbypK9tRQkYznHWanuzUXG5aou0A7bUa39jsFPMCNnOPITTJWV1ksRb54l+r3QTluS1aX1Wtb3IplFYG0rPMmpM/XLMW8yLY1BfkOslKdpsggk4znoAzv6qS9Pw7RMes0Jp6ZMWpIfkJQ9hqMRvORjwf5zVxpqaY9q1RqVCA46p5fJniMD9N4oXhfbLVvnBZSvdBW0Oy27O8u28tyIklYTtq8Ara4POXL3RrZFbWsNRIxfcAOBk8MjyppOaW3erhYW3bk7MmyHtuQFHDbQznZSnhwBzim7RWLhq/Ud1yFBLnYzZHQDg+hKaIQtna1FvRteJeao1ELH2K0zGVLmSllLLCDjOOcmlK03/b1Her7cm3Y7EFhLXIFWSlwnGyOYnKVDyivfU1yjRPdFhO3FwIjxIpWkkE5UQrhSu7tL0gZbpUhq5Xfafc44QM/rk+ShG0XS33h8Of2P9o1e/Mu8a3zrW7D7Lb5WOpSwraTxyQOHCvP3Up6oumuSaWpDkh5KEqBwQBvPqqt0XEtknUr71uXNlNQW9hEt53aQSrdspyOuvH3Sp0MakscW4uJTEZJffyCcjaHMOPekeWnUaSsn6O3J8XhHtaoOnorLlyhXh+ZJgR1PuIEkqRkJPN0Zry0re1WPTMILaem3K5vrWyyFbzvxxPAbvTWuoLtp17SNxc020wgurRGcU2wWsknON4GdwqtvLEOJqK3w7rLdhRYdrRybjasKK9/A+Ek+ahlKTra3fLUbYuu2e19wkXGG5FegrCHGdoKKlHgAeuoh10+Wrg0/aX2JbEbl0t8ok9wcbz0YCs0pzGozWnrc9yUiNGuFxC3VSXNoqQkd8SBz5PmzVrqPUIuelrq+zEaajKfRFjyQO6eTtZOT0YSKZJ9IsaeZcF36Htp7Vr1ksEJV1YkyXJj6ihal5UUbt4HR4KnG9RrvqG1GUxNjOMx1yiku7KEJBPfpxkncN3hqDaUx5+s7JFjEORbZbEOcMZJSMbv4kmoVyfXJm6yuqMqDLYht7PMCoJUfMnPloQrJqCWcrwWRjha9Eq4xGVWx1uHNdLceQVjKyDjOz0cKixb/boczUF/WmUoMOiKAt4FDis/QHN3oPlqLp3UTDMGPBiMMvx7fbS8/KUPincZI38+0fXS86hEfSNiTKUEsT7ip+Q7zbIwPUSfJQO+eE97PPmMD15l3jVloTOivW9uI2uS82V5BTjaCt3HgN1WI90BzbivOWaQ3b5TvJNPqWnaJz9WqFV85S6al1DA2XBFZbjx1lO4bRxnB6Nknf01FtqGLrqiwITPenvAdkSXHFHZSod0EpTwABHN00Kq6cX6r1b8kN991ouLLnxYNvdkohNkyJAUAGyRu3Hjv/Wq7SWmxO07DlS3X1OupUonlVbxtHHP0YpUF5YGnb42t4C4XKcByZ4hGc+vIrsdpiCFbIsUDHJNJR5hQ2qzfPMnzkVEftefGqXrj4yF4xoooVXu59qLZz4iB1p/Sth8oneKfUKKKI9Uer6fg8U/Jon3iv8A2qpuf7ZRvEPqoooY3ewu1DAPnc+JS3a/2se8tFFDSfFdvgXv0p/k9dTYPyVHVRRUovXx7/yRrR3jvj/pVLrT46B449dFFR1FLfcE3U3zOx96j11Kg/13/PNRRUj+/wBCo0l39w8c1bRPmmT/ABeoUUUFXsr6lfpz5PC/i9dW9r76R41FFC1PBc9RVX359i/crre4/sw91GiioKLjM99J/MzNZuvyv+EUUUfAsvcI8f6oPvv0qNrD46D94PXRRQzs9y/oSdTfMK+oVq7+y6fEFFFST/Z9hNt3xh+6T/6prRv5FP8AL+tFFQa/1RXaY+Y3fHPrrN/+aIn349ZoooYr3K7P2THvmyf1V4af7yD9wP1oooaR4rnrIcD42d/+mm+iipLbN1n/2Q=="/>
          <p:cNvSpPr>
            <a:spLocks noChangeAspect="1" noChangeArrowheads="1"/>
          </p:cNvSpPr>
          <p:nvPr/>
        </p:nvSpPr>
        <p:spPr bwMode="auto">
          <a:xfrm>
            <a:off x="152400" y="-185738"/>
            <a:ext cx="1876425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94" name="Picture 2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8" b="7838"/>
          <a:stretch/>
        </p:blipFill>
        <p:spPr bwMode="auto">
          <a:xfrm>
            <a:off x="804689" y="5184211"/>
            <a:ext cx="1751087" cy="97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63" b="1"/>
          <a:stretch/>
        </p:blipFill>
        <p:spPr bwMode="auto">
          <a:xfrm>
            <a:off x="7398771" y="3205000"/>
            <a:ext cx="1652425" cy="94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07" t="11770" r="13293" b="5359"/>
          <a:stretch/>
        </p:blipFill>
        <p:spPr bwMode="auto">
          <a:xfrm>
            <a:off x="7027588" y="2251076"/>
            <a:ext cx="1578878" cy="95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68760"/>
            <a:ext cx="1530627" cy="98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 descr="http://www.universidad.uninter.edu.mx/enlaceProfesional/images/empresas/Obras_Publicas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21" y="4230287"/>
            <a:ext cx="1678907" cy="95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95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rgbClr val="99CCFF"/>
            </a:gs>
            <a:gs pos="56000">
              <a:schemeClr val="bg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mtoriz\Documents\PTORIZ\SFP\AUXILIAR\imágenes\institucional\LOGO SF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-1"/>
            <a:ext cx="1547665" cy="93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toriz\Documents\PTORIZ\SFP\AUXILIAR\imágenes\institucional\vivir-mej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0" y="0"/>
            <a:ext cx="827583" cy="113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99592" y="386486"/>
            <a:ext cx="6946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Diagnósticos al Sistema de Contrataciones </a:t>
            </a:r>
            <a:r>
              <a:rPr lang="es-MX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Públicas</a:t>
            </a:r>
            <a:endParaRPr lang="es-MX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1259632" y="931634"/>
            <a:ext cx="6120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1043608" y="980728"/>
            <a:ext cx="6120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8" descr="data:image/jpeg;base64,/9j/4AAQSkZJRgABAQAAAQABAAD/2wBDAAkGBwgHBgkIBwgKCgkLDRYPDQwMDRsUFRAWIB0iIiAdHx8kKDQsJCYxJx8fLT0tMTU3Ojo6Iys/RD84QzQ5Ojf/2wBDAQoKCg0MDRoPDxo3JR8lNzc3Nzc3Nzc3Nzc3Nzc3Nzc3Nzc3Nzc3Nzc3Nzc3Nzc3Nzc3Nzc3Nzc3Nzc3Nzc3Nzf/wAARCABhAQsDASIAAhEBAxEB/8QAGwAAAgIDAQAAAAAAAAAAAAAAAAYEBQECBwP/xABQEAABAwMBAwQLDQQGCwEAAAABAgMEAAURBhIhMRNBUXEUFSIyYXKBkaGx0QcWIzM0NUJSVnOSk8E2VIKUF0RTYtLwJCVDRUZVY5WjsvF0/8QAGgEBAAMBAQEAAAAAAAAAAAAAAAECAwUEBv/EADERAAICAQEEBgoDAQAAAAAAAAABAgMRIQQSMfATQXGR0eEUIjIzUWGBobHBBUJS8f/aAAwDAQACEQMRAD8A7jRRRQBRRRQBRRRQBRRRQGK8JcpiGwqRKdQ00gZUtZwAK2kyG40dx99QbabSVLUo4AArmWob2iU23dbq3tRiSbZbVZ+F/wCs6Pq9ApkwuuVaLi5asmS2FO24s223kkCfN4u/dt8T10pTL9aXFHsyTeruo8St/kGvIlP65pdmzJ14ncpJLkl9Z2UISnOP7qUjgPAKuGtGTW2ku3ebBtaV96Jb4Cj5Krk48totufqrK5+h6MXnTe0P9VXGIc/GRp6ioeHmpks91mZB09fO2QG82+5gJeI5wlY4mlhOkRIym13y1TncHDTb2FK6gaoZcWTb5ZYksuMSWyDhQIUDzEe2mcFVbbU8yXd5HdNP36Pem3UpQuPKZOy/FeGFtnq5x4atn3A1HccVwQgqPkFcgst5k3IpltnN+t6CppfAzWR3zaukgZIp8v17Zf0JLukVeUPRjyfjK7kDr2jirZOrTtKnBsTk3V9Nuizrnqe4xDN23GmmmQsBAUQK07fRR/xld/5QVS61HIToVuSciDCZaOPrbOT66h2rTl2vDC5FvjBxpCtgqLiU78cN5quTlyus39yKzjt8Rm7fxvtld/5MUdv4v2yu/X2GKp/ePqH9yR+ej21j3kag4mEjH36PbTI6TaP8/nxL5dxfcstwuFv1XcnjDCcoWwlAUpXAZ8lbTbh2ukdiz9X3NuShKS4lEYKCVEA4z5a8W7NIt1ggWiY2ESbndUlxCVhR5NOOceAUp6gldm364SMghyQrZI5wDgegVOS9tsq4pta6fHx7Br7fRftld/5MUdv432yu/wDJil+BpO9XCI3LiRErYdBKFqdSnawccCake8fUP7ij89HtqMlFZtGMqP58S47fRftld/5QVMRImui1SLfqS4SW5k4MBLrQRkDeo9NLQ0RqH9yR+ej2032C3Lj37T1sdxtW6C5JeAUDhxZIxkeEmiNanbJ4ksd50MY5q3rXG+tqsdsKKKKAKKKKAKKKKAKKKKAKKKKAKKKKAKDworCiEpJJwAN9AJmspbcyci1urKYEZvsu4kfSQO8b/iPqrll1uMm93RclYJcdUENNNjvRnCUpFMGp7itdoceKsO3iYt5R/wCg2dltPqPkNV+lEGP2Zdg3yjkVCW4qCO+fcOyjzbzVXqcHaZu2zcGLTtikRZCrdalpFwCR2wuGAoRARubb/vdJp0gaOskX4RyIJUg71Pyjyi1HrNTNO2hqz2tqKjunO/edPFxw98o9Zq0A3VY6lOzxjFZXkUlx0pZJzBQ9b2EK+i42NhaDzEEcDSXe7O88XbFcll+W20p61TVblOpTvU0o85/+109XCl/V1tmTY8SRbGkLnQ5CXWgtWyCPpDPhFMC+iLi2kcTtkxy3XGPNa3LZcC8dPSPNkU7yXNla9ONK+AlXNiRHTzFpfwhx4Nr1Gpq9P3RxSlL0dZSpRyT2Sd5qG4zNa1dEfucKNDVAtzjobYd2wEICgnf1qquDmwqnUsfP4d4oamlCZqG4yEnIW+oJ6k9yPQKarZATI0/pq2OAlE6e4+6nOCUJChzc1Ia1lW04rJUolR595rqIg3Bhdik2py3L7BghvZkSNnC1DujgVKMtmW9KUueJf+8TTZ3i3D81fto94mm/+XD81ftqH2z1UOCLD/Nq9lZ7Z6sV3KW7CSdwAlKyT5qk6r6H/H2Ka6Wu12PVEddujhkQ4D8pw7ROTjCeJ6/PXMRkI38f1p3vFwmvp1JLuCGkSEpZg/BElOSok4J8ApVtMdMu7w46zsodfQlaicAJzv8ARmqs5G0tSmoxWDokOyxrle7dapzXKRrfaUqWjJThxZyc48AFMI0JpvPzd/5V+2qpbd5iahuVxty7S4iVspSX5OCEpG7hUrtpqr6lg/m1eyrHUrVaT3o51+BM94emv+XD81ftqfaNOWmyvOPW2KGXHE7KlbROR5TVJ2z1YUqIasathJUQmSonA481XGkbo/erDHuEptDbjxV3KM4wFEDj1UNa+i3sRjh9hcVmiih6gooooAooooAooooAooooAooooAooooDFVmpZXYdguMn+zjrV6DVmaotcJKtI3YDj2Mvh1UKWNqDZyXWA5GTboQO6LAZQfGKcn0mmDR8VK4en2QPlNxdkODpDaMDzEg0v62SRqBa/ousMrT1bA9lMej5SWYunHyRstTJEZZzwU4kFPq9NVOHVj0iWedUdUFZrA3is1Y75g0UKISMnhSudZsuOOCFaLnMaQsoD8dtJQog4OCVDNCk7IQ9pjPXMNWSiZeq5fHYaj29o+MQVj0q81M6tYqQkqXp69BKRkksp3D8Vc7vksyNOJlbx20uTsjB4lKe5HpzUNnh2u+LhiL54fsVxknAGc81HIqP+yV+E0x+5+wlzU7Lrgy3GacfV1BOPWRTvY42przbGbii+MRm5GVIaMFKiE5IG/PQKhLJzKNm6WOUcm5BX9kr8NXmiYRf1Vbgto7CHCtRKdwCRn110vtHqj7Ssf9vT7ah3qBqS3WmXMd1EwttppRUlMFKSd3AHO6mMHoWxut77zp2eIjXuTtacYc4KuVxkTCP7owkD00uBJVuSCrqGau9TfAotUMcI8BsnrXlR3dO+rTRjq7bYr/d2wnlmmkMsEjOFqOf8NOs8zh0lu6+dBQDCv7JX4ayGVZ+KV+A12Riy6qWyha9RMIUpIJR2Ak7J6ONenaPVH2lY/wC3p9tMHoWwSfx+3ic90ansOHf7itGCxb1JQSnG9X/wV1rSsXsLTlujEYLcdAPXjfS/O0tqC4RVxJmoWXIzpHKITBCSQCDxCvBTkw2GmkNp4JAFSdDZKXXo11G9FFFSe0KKKKAKKKKAKKKKAKKKKAKKKKAKKKKAKjz4yZcJ+Org62pB8oxUiihDWVg4ZqZlb1otU1YPKMoNvkZ4pcaJAz1gHzGvHTU1gtyrTOeLEeYUqbf/AHd5Per/AEPkp51ZbWoEuU7KSRZrrgSVJTkxn/ou9R565veLVJs8ssSUgpV3TTqd6HU8yknnqr0OBtEJVWb3PLOuWrVzbKhb9SbMC4tjBUs4beH1kK4YNWsnUlmjNFx66RAkDmdB9VcYt+pZ8KMmIsMy4ie9Ylt8olPi8489SUap5AlUSyWhh07+UTHJI6skimT0w/kMR1fP0He+aicvEBzsUuQbJjEi4PJKFup+qyniSRz0hXLUs518Jtj8i3wWUBtiOy6UBKR044npNQLpdZ12eDtxlLfUnvUqO5PUOAq5tFjEQMTrwytS3D/odtA+Ekq5sj6KOGTTOTyzusvl6pOVMusXSr6JU2W/MuLRWEOuqVyEZO8qIJ3FXAdYqq1VhiPZrckgdjQUrWBzLcJUf8+GnG/Wl+Jp15yetLl1u0lllwpG5tJUMNp8AApG1c8H9TXBScFKXA0kjoQkJ/SjLbQnCGH8l+yy0vtRNO6iuIHdFlMVsg79pZGcecV2CxxBBs8KIODLCEeYYrmNjibenbHC2d9yunKr3Z7hvP8AhrrSeGBUo9+wQxHPy/OpnFKvuiqKtPiChWFz5DUZP8St/oBNNdJus5AF+sjKsFuOXprifERu9ZqT1bQ8Vs5jquQmTqS4uJ3IS8W0gdCO5/Srxhca3aJtSJrgabn3MOukjfyaCM9e5I89Jy1KWtS1kqUo7SiecneavoOsb7AhtRY0lKGWk7KE8mk4FVPn6rYqcpS6zpf9ImmOe4j8tXso/pD0wf8AeP8A41eyudHXmoiflifyk1s1rjUjzrbSZiNpxQSPgU8ScVOT3r+Rzpn7eZ1Cz6ss16l9i22Vyz2wV4DZG4eHy1fJ4UoafSuXrO8SnFBfYjLURKsc+NpXpJpvTwqTo0zlOOZGaKKKGwUUUUAUUUUAUUUUAUV5qdCQSogAdJrZKsjPNQZNqKxmigM0VjOONYSrPRQG1FalWOOPPWFLAGTgDnJNAaSWG5LK2X20uNLGFIUMgjw0k3LSs63tLZtjTN0talbQt8s4U192vm8tPCFhzehQUnpBzWxGaGVlUbFqcafsNqCyZMDUFsVzoMbl0eRQHDy14IsVkVjknr7IP1WbeQfOa7UVAcTWQc8DnqqMHk9AhyvM5pZdPzULT2nsQgq/frqsOOp8KUDcDTlY9Nx7W4uU665MuDo+Elv4Kz4B0DwVdcDwrBOCM4wanB6K9nhXqKWtTKFysi2bfLmMx3y+6Ize0cgdz6fVShJs9rdkOOvWHVG24sqVhoHJJz9Xw113HhoI38aYK2bMrG239hB04wuVqG1JZtlwhwLZDcCDLZKCpajjjjBOCaf01jHh30FQTgbt9DWqtVrGTauf6lQ+7qeQt+1XOVDMDsdK4jeSCogqIJ8G6n/O6tM4UBmgtr6RYOR+921H/h/U/wCFPso97tq+z+qPwp9lde56CcccUweb0KHy7jkPvdtX2f1R+FPsr2h2a3QpjEprT2pVLYcS4kOISUkg5GRiurbac4yKyCD0UwFscOKx3C5oWLIat8uXNYcYkTZjjym3E4UkZwAfIPTTKnhWMb6MkUPXCKjHBtRWu14KCrB38/Chc2orXJoCsnHPQG1FaleDzb/DWc0BmitdqsBaTzigOdCOrWuq7ozKkSE263/BobacKApWSN+PCDUm1Sp2irM3CuoVMnSpRTDjtObRKcDnI3b/AF0uaY1KzY7JdQlRN7kSvg2lIJKju4+Uq3VZ3C4KY1jY39SvNx+x4XKqOyQnlFbW4egeSoORCxbu+vaf2yX0XWu1Aurtwt7kaRbQC4zthW0ScAZ6c4qP7/ZAlQmVWKSlM1G0x8IkqcPNgdHXjppPlKdesMqU4lSF3u6JSwFbipsbwfOceSmU8mv3RGxtJ7Hstu35O5Ktn2K9FNS6utljX4fnwJzOskzLRelzYT0VcFJStCVgkk7gAcbjmoVr1Giz26DbLTb5c2U9HMsoeeBUlCiTvVznG+lkrLujlqKsLvd1wN+8pSr/ABeqpWqp0Ds2QYrjluutq2GGSlW+QAcDAHDdv6jvoVd89JZ5/wCF7edRRb9p+3JdZmMmdL5ItsuhCgU+EjeN4rGrb83KblWyNCmSIdvUBNWw8GxgfRJ446cY3ioxekXTVWnWJbYTIjQey5DYGO7IJ3jmOQPPVDHuLKtLXCBHdLl3uc/umRkrwTkk+b00yJWyw8vlLxHUasi25m0RLVanXRMjB1phkgFA6N/Hn31a6R1GNRxZDxjqjqYd5NSScg7s/rSdAWmJqWe6FjkrDagyDncFhIHr2vNTF7mEUxtKMuqHdSFqdJ6cnA9Aob02WSsWXpqUOrn4s7XTUK43BcOExH+EWl3Yyo78Z6eFWMadadMssiyOSrs/c17LDZe287O44J3AZNQ9Hw4modQ6huU2OzJZS8Gmg4kKA3nPoCfPUDVTVsj6ybjzXjbYEWFlkx+4OTk4TjpJNDFucYu1db0GaJrllVruUq4QnIz9vWEOMhQVtKOcAHrFUUq9TL7qexR5cR6AlgqkuoK8hTYG0lW7m7kjfVLORHY0zBd5KRGj3K4hbypK9tRQkYznHWanuzUXG5aou0A7bUa39jsFPMCNnOPITTJWV1ksRb54l+r3QTluS1aX1Wtb3IplFYG0rPMmpM/XLMW8yLY1BfkOslKdpsggk4znoAzv6qS9Pw7RMes0Jp6ZMWpIfkJQ9hqMRvORjwf5zVxpqaY9q1RqVCA46p5fJniMD9N4oXhfbLVvnBZSvdBW0Oy27O8u28tyIklYTtq8Ara4POXL3RrZFbWsNRIxfcAOBk8MjyppOaW3erhYW3bk7MmyHtuQFHDbQznZSnhwBzim7RWLhq/Ud1yFBLnYzZHQDg+hKaIQtna1FvRteJeao1ELH2K0zGVLmSllLLCDjOOcmlK03/b1Her7cm3Y7EFhLXIFWSlwnGyOYnKVDyivfU1yjRPdFhO3FwIjxIpWkkE5UQrhSu7tL0gZbpUhq5Xfafc44QM/rk+ShG0XS33h8Of2P9o1e/Mu8a3zrW7D7Lb5WOpSwraTxyQOHCvP3Up6oumuSaWpDkh5KEqBwQBvPqqt0XEtknUr71uXNlNQW9hEt53aQSrdspyOuvH3Sp0MakscW4uJTEZJffyCcjaHMOPekeWnUaSsn6O3J8XhHtaoOnorLlyhXh+ZJgR1PuIEkqRkJPN0Zry0re1WPTMILaem3K5vrWyyFbzvxxPAbvTWuoLtp17SNxc020wgurRGcU2wWsknON4GdwqtvLEOJqK3w7rLdhRYdrRybjasKK9/A+Ek+ahlKTra3fLUbYuu2e19wkXGG5FegrCHGdoKKlHgAeuoh10+Wrg0/aX2JbEbl0t8ok9wcbz0YCs0pzGozWnrc9yUiNGuFxC3VSXNoqQkd8SBz5PmzVrqPUIuelrq+zEaajKfRFjyQO6eTtZOT0YSKZJ9IsaeZcF36Htp7Vr1ksEJV1YkyXJj6ihal5UUbt4HR4KnG9RrvqG1GUxNjOMx1yiku7KEJBPfpxkncN3hqDaUx5+s7JFjEORbZbEOcMZJSMbv4kmoVyfXJm6yuqMqDLYht7PMCoJUfMnPloQrJqCWcrwWRjha9Eq4xGVWx1uHNdLceQVjKyDjOz0cKixb/boczUF/WmUoMOiKAt4FDis/QHN3oPlqLp3UTDMGPBiMMvx7fbS8/KUPincZI38+0fXS86hEfSNiTKUEsT7ip+Q7zbIwPUSfJQO+eE97PPmMD15l3jVloTOivW9uI2uS82V5BTjaCt3HgN1WI90BzbivOWaQ3b5TvJNPqWnaJz9WqFV85S6al1DA2XBFZbjx1lO4bRxnB6Nknf01FtqGLrqiwITPenvAdkSXHFHZSod0EpTwABHN00Kq6cX6r1b8kN991ouLLnxYNvdkohNkyJAUAGyRu3Hjv/Wq7SWmxO07DlS3X1OupUonlVbxtHHP0YpUF5YGnb42t4C4XKcByZ4hGc+vIrsdpiCFbIsUDHJNJR5hQ2qzfPMnzkVEftefGqXrj4yF4xoooVXu59qLZz4iB1p/Sth8oneKfUKKKI9Uer6fg8U/Jon3iv8A2qpuf7ZRvEPqoooY3ewu1DAPnc+JS3a/2se8tFFDSfFdvgXv0p/k9dTYPyVHVRRUovXx7/yRrR3jvj/pVLrT46B449dFFR1FLfcE3U3zOx96j11Kg/13/PNRRUj+/wBCo0l39w8c1bRPmmT/ABeoUUUFXsr6lfpz5PC/i9dW9r76R41FFC1PBc9RVX359i/crre4/sw91GiioKLjM99J/MzNZuvyv+EUUUfAsvcI8f6oPvv0qNrD46D94PXRRQzs9y/oSdTfMK+oVq7+y6fEFFFST/Z9hNt3xh+6T/6prRv5FP8AL+tFFQa/1RXaY+Y3fHPrrN/+aIn349ZoooYr3K7P2THvmyf1V4af7yD9wP1oooaR4rnrIcD42d/+mm+iipLbN1n/2Q=="/>
          <p:cNvSpPr>
            <a:spLocks noChangeAspect="1" noChangeArrowheads="1"/>
          </p:cNvSpPr>
          <p:nvPr/>
        </p:nvSpPr>
        <p:spPr bwMode="auto">
          <a:xfrm>
            <a:off x="0" y="-338138"/>
            <a:ext cx="1876425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10" descr="data:image/jpeg;base64,/9j/4AAQSkZJRgABAQAAAQABAAD/2wBDAAkGBwgHBgkIBwgKCgkLDRYPDQwMDRsUFRAWIB0iIiAdHx8kKDQsJCYxJx8fLT0tMTU3Ojo6Iys/RD84QzQ5Ojf/2wBDAQoKCg0MDRoPDxo3JR8lNzc3Nzc3Nzc3Nzc3Nzc3Nzc3Nzc3Nzc3Nzc3Nzc3Nzc3Nzc3Nzc3Nzc3Nzc3Nzc3Nzf/wAARCABhAQsDASIAAhEBAxEB/8QAGwAAAgIDAQAAAAAAAAAAAAAAAAYEBQECBwP/xABQEAABAwMBAwQLDQQGCwEAAAABAgMEAAURBhIhMRNBUXEUFSIyYXKBkaGx0QcWIzM0NUJSVnOSk8E2VIKUF0RTYtLwJCVDRUZVY5WjsvF0/8QAGgEBAAMBAQEAAAAAAAAAAAAAAAECAwUEBv/EADERAAICAQEEBgoDAQAAAAAAAAABAgMRIQQSMfATQXGR0eEUIjIzUWGBobHBBUJS8f/aAAwDAQACEQMRAD8A7jRRRQBRRRQBRRRQBRRRQGK8JcpiGwqRKdQ00gZUtZwAK2kyG40dx99QbabSVLUo4AArmWob2iU23dbq3tRiSbZbVZ+F/wCs6Pq9ApkwuuVaLi5asmS2FO24s223kkCfN4u/dt8T10pTL9aXFHsyTeruo8St/kGvIlP65pdmzJ14ncpJLkl9Z2UISnOP7qUjgPAKuGtGTW2ku3ebBtaV96Jb4Cj5Krk48totufqrK5+h6MXnTe0P9VXGIc/GRp6ioeHmpks91mZB09fO2QG82+5gJeI5wlY4mlhOkRIym13y1TncHDTb2FK6gaoZcWTb5ZYksuMSWyDhQIUDzEe2mcFVbbU8yXd5HdNP36Pem3UpQuPKZOy/FeGFtnq5x4atn3A1HccVwQgqPkFcgst5k3IpltnN+t6CppfAzWR3zaukgZIp8v17Zf0JLukVeUPRjyfjK7kDr2jirZOrTtKnBsTk3V9Nuizrnqe4xDN23GmmmQsBAUQK07fRR/xld/5QVS61HIToVuSciDCZaOPrbOT66h2rTl2vDC5FvjBxpCtgqLiU78cN5quTlyus39yKzjt8Rm7fxvtld/5MUdv4v2yu/X2GKp/ePqH9yR+ej21j3kag4mEjH36PbTI6TaP8/nxL5dxfcstwuFv1XcnjDCcoWwlAUpXAZ8lbTbh2ukdiz9X3NuShKS4lEYKCVEA4z5a8W7NIt1ggWiY2ESbndUlxCVhR5NOOceAUp6gldm364SMghyQrZI5wDgegVOS9tsq4pta6fHx7Br7fRftld/5MUdv432yu/wDJil+BpO9XCI3LiRErYdBKFqdSnawccCake8fUP7ij89HtqMlFZtGMqP58S47fRftld/5QVMRImui1SLfqS4SW5k4MBLrQRkDeo9NLQ0RqH9yR+ej2032C3Lj37T1sdxtW6C5JeAUDhxZIxkeEmiNanbJ4ksd50MY5q3rXG+tqsdsKKKKAKKKKAKKKKAKKKKAKKKKAKKKKAKDworCiEpJJwAN9AJmspbcyci1urKYEZvsu4kfSQO8b/iPqrll1uMm93RclYJcdUENNNjvRnCUpFMGp7itdoceKsO3iYt5R/wCg2dltPqPkNV+lEGP2Zdg3yjkVCW4qCO+fcOyjzbzVXqcHaZu2zcGLTtikRZCrdalpFwCR2wuGAoRARubb/vdJp0gaOskX4RyIJUg71Pyjyi1HrNTNO2hqz2tqKjunO/edPFxw98o9Zq0A3VY6lOzxjFZXkUlx0pZJzBQ9b2EK+i42NhaDzEEcDSXe7O88XbFcll+W20p61TVblOpTvU0o85/+109XCl/V1tmTY8SRbGkLnQ5CXWgtWyCPpDPhFMC+iLi2kcTtkxy3XGPNa3LZcC8dPSPNkU7yXNla9ONK+AlXNiRHTzFpfwhx4Nr1Gpq9P3RxSlL0dZSpRyT2Sd5qG4zNa1dEfucKNDVAtzjobYd2wEICgnf1qquDmwqnUsfP4d4oamlCZqG4yEnIW+oJ6k9yPQKarZATI0/pq2OAlE6e4+6nOCUJChzc1Ia1lW04rJUolR595rqIg3Bhdik2py3L7BghvZkSNnC1DujgVKMtmW9KUueJf+8TTZ3i3D81fto94mm/+XD81ftqH2z1UOCLD/Nq9lZ7Z6sV3KW7CSdwAlKyT5qk6r6H/H2Ka6Wu12PVEddujhkQ4D8pw7ROTjCeJ6/PXMRkI38f1p3vFwmvp1JLuCGkSEpZg/BElOSok4J8ApVtMdMu7w46zsodfQlaicAJzv8ARmqs5G0tSmoxWDokOyxrle7dapzXKRrfaUqWjJThxZyc48AFMI0JpvPzd/5V+2qpbd5iahuVxty7S4iVspSX5OCEpG7hUrtpqr6lg/m1eyrHUrVaT3o51+BM94emv+XD81ftqfaNOWmyvOPW2KGXHE7KlbROR5TVJ2z1YUqIasathJUQmSonA481XGkbo/erDHuEptDbjxV3KM4wFEDj1UNa+i3sRjh9hcVmiih6gooooAooooAooooAooooAooooAooooDFVmpZXYdguMn+zjrV6DVmaotcJKtI3YDj2Mvh1UKWNqDZyXWA5GTboQO6LAZQfGKcn0mmDR8VK4en2QPlNxdkODpDaMDzEg0v62SRqBa/ousMrT1bA9lMej5SWYunHyRstTJEZZzwU4kFPq9NVOHVj0iWedUdUFZrA3is1Y75g0UKISMnhSudZsuOOCFaLnMaQsoD8dtJQog4OCVDNCk7IQ9pjPXMNWSiZeq5fHYaj29o+MQVj0q81M6tYqQkqXp69BKRkksp3D8Vc7vksyNOJlbx20uTsjB4lKe5HpzUNnh2u+LhiL54fsVxknAGc81HIqP+yV+E0x+5+wlzU7Lrgy3GacfV1BOPWRTvY42przbGbii+MRm5GVIaMFKiE5IG/PQKhLJzKNm6WOUcm5BX9kr8NXmiYRf1Vbgto7CHCtRKdwCRn110vtHqj7Ssf9vT7ah3qBqS3WmXMd1EwttppRUlMFKSd3AHO6mMHoWxut77zp2eIjXuTtacYc4KuVxkTCP7owkD00uBJVuSCrqGau9TfAotUMcI8BsnrXlR3dO+rTRjq7bYr/d2wnlmmkMsEjOFqOf8NOs8zh0lu6+dBQDCv7JX4ayGVZ+KV+A12Riy6qWyha9RMIUpIJR2Ak7J6ONenaPVH2lY/wC3p9tMHoWwSfx+3ic90ansOHf7itGCxb1JQSnG9X/wV1rSsXsLTlujEYLcdAPXjfS/O0tqC4RVxJmoWXIzpHKITBCSQCDxCvBTkw2GmkNp4JAFSdDZKXXo11G9FFFSe0KKKKAKKKKAKKKKAKKKKAKKKKAKKKKAKjz4yZcJ+Org62pB8oxUiihDWVg4ZqZlb1otU1YPKMoNvkZ4pcaJAz1gHzGvHTU1gtyrTOeLEeYUqbf/AHd5Per/AEPkp51ZbWoEuU7KSRZrrgSVJTkxn/ou9R565veLVJs8ssSUgpV3TTqd6HU8yknnqr0OBtEJVWb3PLOuWrVzbKhb9SbMC4tjBUs4beH1kK4YNWsnUlmjNFx66RAkDmdB9VcYt+pZ8KMmIsMy4ie9Ylt8olPi8489SUap5AlUSyWhh07+UTHJI6skimT0w/kMR1fP0He+aicvEBzsUuQbJjEi4PJKFup+qyniSRz0hXLUs518Jtj8i3wWUBtiOy6UBKR044npNQLpdZ12eDtxlLfUnvUqO5PUOAq5tFjEQMTrwytS3D/odtA+Ekq5sj6KOGTTOTyzusvl6pOVMusXSr6JU2W/MuLRWEOuqVyEZO8qIJ3FXAdYqq1VhiPZrckgdjQUrWBzLcJUf8+GnG/Wl+Jp15yetLl1u0lllwpG5tJUMNp8AApG1c8H9TXBScFKXA0kjoQkJ/SjLbQnCGH8l+yy0vtRNO6iuIHdFlMVsg79pZGcecV2CxxBBs8KIODLCEeYYrmNjibenbHC2d9yunKr3Z7hvP8AhrrSeGBUo9+wQxHPy/OpnFKvuiqKtPiChWFz5DUZP8St/oBNNdJus5AF+sjKsFuOXprifERu9ZqT1bQ8Vs5jquQmTqS4uJ3IS8W0gdCO5/Srxhca3aJtSJrgabn3MOukjfyaCM9e5I89Jy1KWtS1kqUo7SiecneavoOsb7AhtRY0lKGWk7KE8mk4FVPn6rYqcpS6zpf9ImmOe4j8tXso/pD0wf8AeP8A41eyudHXmoiflifyk1s1rjUjzrbSZiNpxQSPgU8ScVOT3r+Rzpn7eZ1Cz6ss16l9i22Vyz2wV4DZG4eHy1fJ4UoafSuXrO8SnFBfYjLURKsc+NpXpJpvTwqTo0zlOOZGaKKKGwUUUUAUUUUAUUUUAUV5qdCQSogAdJrZKsjPNQZNqKxmigM0VjOONYSrPRQG1FalWOOPPWFLAGTgDnJNAaSWG5LK2X20uNLGFIUMgjw0k3LSs63tLZtjTN0talbQt8s4U192vm8tPCFhzehQUnpBzWxGaGVlUbFqcafsNqCyZMDUFsVzoMbl0eRQHDy14IsVkVjknr7IP1WbeQfOa7UVAcTWQc8DnqqMHk9AhyvM5pZdPzULT2nsQgq/frqsOOp8KUDcDTlY9Nx7W4uU665MuDo+Elv4Kz4B0DwVdcDwrBOCM4wanB6K9nhXqKWtTKFysi2bfLmMx3y+6Ize0cgdz6fVShJs9rdkOOvWHVG24sqVhoHJJz9Xw113HhoI38aYK2bMrG239hB04wuVqG1JZtlwhwLZDcCDLZKCpajjjjBOCaf01jHh30FQTgbt9DWqtVrGTauf6lQ+7qeQt+1XOVDMDsdK4jeSCogqIJ8G6n/O6tM4UBmgtr6RYOR+921H/h/U/wCFPso97tq+z+qPwp9lde56CcccUweb0KHy7jkPvdtX2f1R+FPsr2h2a3QpjEprT2pVLYcS4kOISUkg5GRiurbac4yKyCD0UwFscOKx3C5oWLIat8uXNYcYkTZjjym3E4UkZwAfIPTTKnhWMb6MkUPXCKjHBtRWu14KCrB38/Chc2orXJoCsnHPQG1FaleDzb/DWc0BmitdqsBaTzigOdCOrWuq7ozKkSE263/BobacKApWSN+PCDUm1Sp2irM3CuoVMnSpRTDjtObRKcDnI3b/AF0uaY1KzY7JdQlRN7kSvg2lIJKju4+Uq3VZ3C4KY1jY39SvNx+x4XKqOyQnlFbW4egeSoORCxbu+vaf2yX0XWu1Aurtwt7kaRbQC4zthW0ScAZ6c4qP7/ZAlQmVWKSlM1G0x8IkqcPNgdHXjppPlKdesMqU4lSF3u6JSwFbipsbwfOceSmU8mv3RGxtJ7Hstu35O5Ktn2K9FNS6utljX4fnwJzOskzLRelzYT0VcFJStCVgkk7gAcbjmoVr1Giz26DbLTb5c2U9HMsoeeBUlCiTvVznG+lkrLujlqKsLvd1wN+8pSr/ABeqpWqp0Ds2QYrjluutq2GGSlW+QAcDAHDdv6jvoVd89JZ5/wCF7edRRb9p+3JdZmMmdL5ItsuhCgU+EjeN4rGrb83KblWyNCmSIdvUBNWw8GxgfRJ446cY3ioxekXTVWnWJbYTIjQey5DYGO7IJ3jmOQPPVDHuLKtLXCBHdLl3uc/umRkrwTkk+b00yJWyw8vlLxHUasi25m0RLVanXRMjB1phkgFA6N/Hn31a6R1GNRxZDxjqjqYd5NSScg7s/rSdAWmJqWe6FjkrDagyDncFhIHr2vNTF7mEUxtKMuqHdSFqdJ6cnA9Aob02WSsWXpqUOrn4s7XTUK43BcOExH+EWl3Yyo78Z6eFWMadadMssiyOSrs/c17LDZe287O44J3AZNQ9Hw4modQ6huU2OzJZS8Gmg4kKA3nPoCfPUDVTVsj6ybjzXjbYEWFlkx+4OTk4TjpJNDFucYu1db0GaJrllVruUq4QnIz9vWEOMhQVtKOcAHrFUUq9TL7qexR5cR6AlgqkuoK8hTYG0lW7m7kjfVLORHY0zBd5KRGj3K4hbypK9tRQkYznHWanuzUXG5aou0A7bUa39jsFPMCNnOPITTJWV1ksRb54l+r3QTluS1aX1Wtb3IplFYG0rPMmpM/XLMW8yLY1BfkOslKdpsggk4znoAzv6qS9Pw7RMes0Jp6ZMWpIfkJQ9hqMRvORjwf5zVxpqaY9q1RqVCA46p5fJniMD9N4oXhfbLVvnBZSvdBW0Oy27O8u28tyIklYTtq8Ara4POXL3RrZFbWsNRIxfcAOBk8MjyppOaW3erhYW3bk7MmyHtuQFHDbQznZSnhwBzim7RWLhq/Ud1yFBLnYzZHQDg+hKaIQtna1FvRteJeao1ELH2K0zGVLmSllLLCDjOOcmlK03/b1Her7cm3Y7EFhLXIFWSlwnGyOYnKVDyivfU1yjRPdFhO3FwIjxIpWkkE5UQrhSu7tL0gZbpUhq5Xfafc44QM/rk+ShG0XS33h8Of2P9o1e/Mu8a3zrW7D7Lb5WOpSwraTxyQOHCvP3Up6oumuSaWpDkh5KEqBwQBvPqqt0XEtknUr71uXNlNQW9hEt53aQSrdspyOuvH3Sp0MakscW4uJTEZJffyCcjaHMOPekeWnUaSsn6O3J8XhHtaoOnorLlyhXh+ZJgR1PuIEkqRkJPN0Zry0re1WPTMILaem3K5vrWyyFbzvxxPAbvTWuoLtp17SNxc020wgurRGcU2wWsknON4GdwqtvLEOJqK3w7rLdhRYdrRybjasKK9/A+Ek+ahlKTra3fLUbYuu2e19wkXGG5FegrCHGdoKKlHgAeuoh10+Wrg0/aX2JbEbl0t8ok9wcbz0YCs0pzGozWnrc9yUiNGuFxC3VSXNoqQkd8SBz5PmzVrqPUIuelrq+zEaajKfRFjyQO6eTtZOT0YSKZJ9IsaeZcF36Htp7Vr1ksEJV1YkyXJj6ihal5UUbt4HR4KnG9RrvqG1GUxNjOMx1yiku7KEJBPfpxkncN3hqDaUx5+s7JFjEORbZbEOcMZJSMbv4kmoVyfXJm6yuqMqDLYht7PMCoJUfMnPloQrJqCWcrwWRjha9Eq4xGVWx1uHNdLceQVjKyDjOz0cKixb/boczUF/WmUoMOiKAt4FDis/QHN3oPlqLp3UTDMGPBiMMvx7fbS8/KUPincZI38+0fXS86hEfSNiTKUEsT7ip+Q7zbIwPUSfJQO+eE97PPmMD15l3jVloTOivW9uI2uS82V5BTjaCt3HgN1WI90BzbivOWaQ3b5TvJNPqWnaJz9WqFV85S6al1DA2XBFZbjx1lO4bRxnB6Nknf01FtqGLrqiwITPenvAdkSXHFHZSod0EpTwABHN00Kq6cX6r1b8kN991ouLLnxYNvdkohNkyJAUAGyRu3Hjv/Wq7SWmxO07DlS3X1OupUonlVbxtHHP0YpUF5YGnb42t4C4XKcByZ4hGc+vIrsdpiCFbIsUDHJNJR5hQ2qzfPMnzkVEftefGqXrj4yF4xoooVXu59qLZz4iB1p/Sth8oneKfUKKKI9Uer6fg8U/Jon3iv8A2qpuf7ZRvEPqoooY3ewu1DAPnc+JS3a/2se8tFFDSfFdvgXv0p/k9dTYPyVHVRRUovXx7/yRrR3jvj/pVLrT46B449dFFR1FLfcE3U3zOx96j11Kg/13/PNRRUj+/wBCo0l39w8c1bRPmmT/ABeoUUUFXsr6lfpz5PC/i9dW9r76R41FFC1PBc9RVX359i/crre4/sw91GiioKLjM99J/MzNZuvyv+EUUUfAsvcI8f6oPvv0qNrD46D94PXRRQzs9y/oSdTfMK+oVq7+y6fEFFFST/Z9hNt3xh+6T/6prRv5FP8AL+tFFQa/1RXaY+Y3fHPrrN/+aIn349ZoooYr3K7P2THvmyf1V4af7yD9wP1oooaR4rnrIcD42d/+mm+iipLbN1n/2Q=="/>
          <p:cNvSpPr>
            <a:spLocks noChangeAspect="1" noChangeArrowheads="1"/>
          </p:cNvSpPr>
          <p:nvPr/>
        </p:nvSpPr>
        <p:spPr bwMode="auto">
          <a:xfrm>
            <a:off x="152400" y="-185738"/>
            <a:ext cx="1876425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028195628"/>
              </p:ext>
            </p:extLst>
          </p:nvPr>
        </p:nvGraphicFramePr>
        <p:xfrm>
          <a:off x="1644352" y="1124744"/>
          <a:ext cx="60960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3" name="12 Grupo"/>
          <p:cNvGrpSpPr/>
          <p:nvPr/>
        </p:nvGrpSpPr>
        <p:grpSpPr>
          <a:xfrm>
            <a:off x="1835696" y="2367084"/>
            <a:ext cx="2736304" cy="629868"/>
            <a:chOff x="603641" y="1934213"/>
            <a:chExt cx="2230181" cy="629868"/>
          </a:xfrm>
          <a:scene3d>
            <a:camera prst="orthographicFront"/>
            <a:lightRig rig="flat" dir="t"/>
          </a:scene3d>
        </p:grpSpPr>
        <p:sp>
          <p:nvSpPr>
            <p:cNvPr id="14" name="13 Rectángulo redondeado"/>
            <p:cNvSpPr/>
            <p:nvPr/>
          </p:nvSpPr>
          <p:spPr>
            <a:xfrm rot="21143473">
              <a:off x="603641" y="1934213"/>
              <a:ext cx="2230181" cy="629868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14 Rectángulo"/>
            <p:cNvSpPr/>
            <p:nvPr/>
          </p:nvSpPr>
          <p:spPr>
            <a:xfrm rot="21143473">
              <a:off x="634389" y="1964961"/>
              <a:ext cx="2168685" cy="5683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kern="1200" dirty="0" smtClean="0"/>
                <a:t>Ausencia de estándares y nula coordinación</a:t>
              </a: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1835696" y="1677948"/>
            <a:ext cx="2736304" cy="629868"/>
            <a:chOff x="603641" y="1934213"/>
            <a:chExt cx="2230181" cy="629868"/>
          </a:xfrm>
          <a:scene3d>
            <a:camera prst="orthographicFront"/>
            <a:lightRig rig="flat" dir="t"/>
          </a:scene3d>
        </p:grpSpPr>
        <p:sp>
          <p:nvSpPr>
            <p:cNvPr id="17" name="16 Rectángulo redondeado"/>
            <p:cNvSpPr/>
            <p:nvPr/>
          </p:nvSpPr>
          <p:spPr>
            <a:xfrm rot="21143473">
              <a:off x="603641" y="1934213"/>
              <a:ext cx="2230181" cy="629868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17 Rectángulo"/>
            <p:cNvSpPr/>
            <p:nvPr/>
          </p:nvSpPr>
          <p:spPr>
            <a:xfrm rot="21143473">
              <a:off x="634389" y="1964961"/>
              <a:ext cx="2168685" cy="5683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kern="1200" dirty="0" smtClean="0"/>
                <a:t>Falta de profesionalización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141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rgbClr val="99CCFF"/>
            </a:gs>
            <a:gs pos="56000">
              <a:schemeClr val="bg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mtoriz\Documents\PTORIZ\SFP\AUXILIAR\imágenes\institucional\LOGO SF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-1"/>
            <a:ext cx="1547665" cy="93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toriz\Documents\PTORIZ\SFP\AUXILIAR\imágenes\institucional\vivir-mej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0" y="0"/>
            <a:ext cx="827583" cy="113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243693" y="188640"/>
            <a:ext cx="5992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Modernización del Sistema de Contrataciones</a:t>
            </a:r>
          </a:p>
          <a:p>
            <a:r>
              <a:rPr lang="es-MX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Públicas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1259632" y="931634"/>
            <a:ext cx="6120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1043608" y="980728"/>
            <a:ext cx="6120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8" descr="data:image/jpeg;base64,/9j/4AAQSkZJRgABAQAAAQABAAD/2wBDAAkGBwgHBgkIBwgKCgkLDRYPDQwMDRsUFRAWIB0iIiAdHx8kKDQsJCYxJx8fLT0tMTU3Ojo6Iys/RD84QzQ5Ojf/2wBDAQoKCg0MDRoPDxo3JR8lNzc3Nzc3Nzc3Nzc3Nzc3Nzc3Nzc3Nzc3Nzc3Nzc3Nzc3Nzc3Nzc3Nzc3Nzc3Nzc3Nzf/wAARCABhAQsDASIAAhEBAxEB/8QAGwAAAgIDAQAAAAAAAAAAAAAAAAYEBQECBwP/xABQEAABAwMBAwQLDQQGCwEAAAABAgMEAAURBhIhMRNBUXEUFSIyYXKBkaGx0QcWIzM0NUJSVnOSk8E2VIKUF0RTYtLwJCVDRUZVY5WjsvF0/8QAGgEBAAMBAQEAAAAAAAAAAAAAAAECAwUEBv/EADERAAICAQEEBgoDAQAAAAAAAAABAgMRIQQSMfATQXGR0eEUIjIzUWGBobHBBUJS8f/aAAwDAQACEQMRAD8A7jRRRQBRRRQBRRRQBRRRQGK8JcpiGwqRKdQ00gZUtZwAK2kyG40dx99QbabSVLUo4AArmWob2iU23dbq3tRiSbZbVZ+F/wCs6Pq9ApkwuuVaLi5asmS2FO24s223kkCfN4u/dt8T10pTL9aXFHsyTeruo8St/kGvIlP65pdmzJ14ncpJLkl9Z2UISnOP7qUjgPAKuGtGTW2ku3ebBtaV96Jb4Cj5Krk48totufqrK5+h6MXnTe0P9VXGIc/GRp6ioeHmpks91mZB09fO2QG82+5gJeI5wlY4mlhOkRIym13y1TncHDTb2FK6gaoZcWTb5ZYksuMSWyDhQIUDzEe2mcFVbbU8yXd5HdNP36Pem3UpQuPKZOy/FeGFtnq5x4atn3A1HccVwQgqPkFcgst5k3IpltnN+t6CppfAzWR3zaukgZIp8v17Zf0JLukVeUPRjyfjK7kDr2jirZOrTtKnBsTk3V9Nuizrnqe4xDN23GmmmQsBAUQK07fRR/xld/5QVS61HIToVuSciDCZaOPrbOT66h2rTl2vDC5FvjBxpCtgqLiU78cN5quTlyus39yKzjt8Rm7fxvtld/5MUdv4v2yu/X2GKp/ePqH9yR+ej21j3kag4mEjH36PbTI6TaP8/nxL5dxfcstwuFv1XcnjDCcoWwlAUpXAZ8lbTbh2ukdiz9X3NuShKS4lEYKCVEA4z5a8W7NIt1ggWiY2ESbndUlxCVhR5NOOceAUp6gldm364SMghyQrZI5wDgegVOS9tsq4pta6fHx7Br7fRftld/5MUdv432yu/wDJil+BpO9XCI3LiRErYdBKFqdSnawccCake8fUP7ij89HtqMlFZtGMqP58S47fRftld/5QVMRImui1SLfqS4SW5k4MBLrQRkDeo9NLQ0RqH9yR+ej2032C3Lj37T1sdxtW6C5JeAUDhxZIxkeEmiNanbJ4ksd50MY5q3rXG+tqsdsKKKKAKKKKAKKKKAKKKKAKKKKAKKKKAKDworCiEpJJwAN9AJmspbcyci1urKYEZvsu4kfSQO8b/iPqrll1uMm93RclYJcdUENNNjvRnCUpFMGp7itdoceKsO3iYt5R/wCg2dltPqPkNV+lEGP2Zdg3yjkVCW4qCO+fcOyjzbzVXqcHaZu2zcGLTtikRZCrdalpFwCR2wuGAoRARubb/vdJp0gaOskX4RyIJUg71Pyjyi1HrNTNO2hqz2tqKjunO/edPFxw98o9Zq0A3VY6lOzxjFZXkUlx0pZJzBQ9b2EK+i42NhaDzEEcDSXe7O88XbFcll+W20p61TVblOpTvU0o85/+109XCl/V1tmTY8SRbGkLnQ5CXWgtWyCPpDPhFMC+iLi2kcTtkxy3XGPNa3LZcC8dPSPNkU7yXNla9ONK+AlXNiRHTzFpfwhx4Nr1Gpq9P3RxSlL0dZSpRyT2Sd5qG4zNa1dEfucKNDVAtzjobYd2wEICgnf1qquDmwqnUsfP4d4oamlCZqG4yEnIW+oJ6k9yPQKarZATI0/pq2OAlE6e4+6nOCUJChzc1Ia1lW04rJUolR595rqIg3Bhdik2py3L7BghvZkSNnC1DujgVKMtmW9KUueJf+8TTZ3i3D81fto94mm/+XD81ftqH2z1UOCLD/Nq9lZ7Z6sV3KW7CSdwAlKyT5qk6r6H/H2Ka6Wu12PVEddujhkQ4D8pw7ROTjCeJ6/PXMRkI38f1p3vFwmvp1JLuCGkSEpZg/BElOSok4J8ApVtMdMu7w46zsodfQlaicAJzv8ARmqs5G0tSmoxWDokOyxrle7dapzXKRrfaUqWjJThxZyc48AFMI0JpvPzd/5V+2qpbd5iahuVxty7S4iVspSX5OCEpG7hUrtpqr6lg/m1eyrHUrVaT3o51+BM94emv+XD81ftqfaNOWmyvOPW2KGXHE7KlbROR5TVJ2z1YUqIasathJUQmSonA481XGkbo/erDHuEptDbjxV3KM4wFEDj1UNa+i3sRjh9hcVmiih6gooooAooooAooooAooooAooooAooooDFVmpZXYdguMn+zjrV6DVmaotcJKtI3YDj2Mvh1UKWNqDZyXWA5GTboQO6LAZQfGKcn0mmDR8VK4en2QPlNxdkODpDaMDzEg0v62SRqBa/ousMrT1bA9lMej5SWYunHyRstTJEZZzwU4kFPq9NVOHVj0iWedUdUFZrA3is1Y75g0UKISMnhSudZsuOOCFaLnMaQsoD8dtJQog4OCVDNCk7IQ9pjPXMNWSiZeq5fHYaj29o+MQVj0q81M6tYqQkqXp69BKRkksp3D8Vc7vksyNOJlbx20uTsjB4lKe5HpzUNnh2u+LhiL54fsVxknAGc81HIqP+yV+E0x+5+wlzU7Lrgy3GacfV1BOPWRTvY42przbGbii+MRm5GVIaMFKiE5IG/PQKhLJzKNm6WOUcm5BX9kr8NXmiYRf1Vbgto7CHCtRKdwCRn110vtHqj7Ssf9vT7ah3qBqS3WmXMd1EwttppRUlMFKSd3AHO6mMHoWxut77zp2eIjXuTtacYc4KuVxkTCP7owkD00uBJVuSCrqGau9TfAotUMcI8BsnrXlR3dO+rTRjq7bYr/d2wnlmmkMsEjOFqOf8NOs8zh0lu6+dBQDCv7JX4ayGVZ+KV+A12Riy6qWyha9RMIUpIJR2Ak7J6ONenaPVH2lY/wC3p9tMHoWwSfx+3ic90ansOHf7itGCxb1JQSnG9X/wV1rSsXsLTlujEYLcdAPXjfS/O0tqC4RVxJmoWXIzpHKITBCSQCDxCvBTkw2GmkNp4JAFSdDZKXXo11G9FFFSe0KKKKAKKKKAKKKKAKKKKAKKKKAKKKKAKjz4yZcJ+Org62pB8oxUiihDWVg4ZqZlb1otU1YPKMoNvkZ4pcaJAz1gHzGvHTU1gtyrTOeLEeYUqbf/AHd5Per/AEPkp51ZbWoEuU7KSRZrrgSVJTkxn/ou9R565veLVJs8ssSUgpV3TTqd6HU8yknnqr0OBtEJVWb3PLOuWrVzbKhb9SbMC4tjBUs4beH1kK4YNWsnUlmjNFx66RAkDmdB9VcYt+pZ8KMmIsMy4ie9Ylt8olPi8489SUap5AlUSyWhh07+UTHJI6skimT0w/kMR1fP0He+aicvEBzsUuQbJjEi4PJKFup+qyniSRz0hXLUs518Jtj8i3wWUBtiOy6UBKR044npNQLpdZ12eDtxlLfUnvUqO5PUOAq5tFjEQMTrwytS3D/odtA+Ekq5sj6KOGTTOTyzusvl6pOVMusXSr6JU2W/MuLRWEOuqVyEZO8qIJ3FXAdYqq1VhiPZrckgdjQUrWBzLcJUf8+GnG/Wl+Jp15yetLl1u0lllwpG5tJUMNp8AApG1c8H9TXBScFKXA0kjoQkJ/SjLbQnCGH8l+yy0vtRNO6iuIHdFlMVsg79pZGcecV2CxxBBs8KIODLCEeYYrmNjibenbHC2d9yunKr3Z7hvP8AhrrSeGBUo9+wQxHPy/OpnFKvuiqKtPiChWFz5DUZP8St/oBNNdJus5AF+sjKsFuOXprifERu9ZqT1bQ8Vs5jquQmTqS4uJ3IS8W0gdCO5/Srxhca3aJtSJrgabn3MOukjfyaCM9e5I89Jy1KWtS1kqUo7SiecneavoOsb7AhtRY0lKGWk7KE8mk4FVPn6rYqcpS6zpf9ImmOe4j8tXso/pD0wf8AeP8A41eyudHXmoiflifyk1s1rjUjzrbSZiNpxQSPgU8ScVOT3r+Rzpn7eZ1Cz6ss16l9i22Vyz2wV4DZG4eHy1fJ4UoafSuXrO8SnFBfYjLURKsc+NpXpJpvTwqTo0zlOOZGaKKKGwUUUUAUUUUAUUUUAUV5qdCQSogAdJrZKsjPNQZNqKxmigM0VjOONYSrPRQG1FalWOOPPWFLAGTgDnJNAaSWG5LK2X20uNLGFIUMgjw0k3LSs63tLZtjTN0talbQt8s4U192vm8tPCFhzehQUnpBzWxGaGVlUbFqcafsNqCyZMDUFsVzoMbl0eRQHDy14IsVkVjknr7IP1WbeQfOa7UVAcTWQc8DnqqMHk9AhyvM5pZdPzULT2nsQgq/frqsOOp8KUDcDTlY9Nx7W4uU665MuDo+Elv4Kz4B0DwVdcDwrBOCM4wanB6K9nhXqKWtTKFysi2bfLmMx3y+6Ize0cgdz6fVShJs9rdkOOvWHVG24sqVhoHJJz9Xw113HhoI38aYK2bMrG239hB04wuVqG1JZtlwhwLZDcCDLZKCpajjjjBOCaf01jHh30FQTgbt9DWqtVrGTauf6lQ+7qeQt+1XOVDMDsdK4jeSCogqIJ8G6n/O6tM4UBmgtr6RYOR+921H/h/U/wCFPso97tq+z+qPwp9lde56CcccUweb0KHy7jkPvdtX2f1R+FPsr2h2a3QpjEprT2pVLYcS4kOISUkg5GRiurbac4yKyCD0UwFscOKx3C5oWLIat8uXNYcYkTZjjym3E4UkZwAfIPTTKnhWMb6MkUPXCKjHBtRWu14KCrB38/Chc2orXJoCsnHPQG1FaleDzb/DWc0BmitdqsBaTzigOdCOrWuq7ozKkSE263/BobacKApWSN+PCDUm1Sp2irM3CuoVMnSpRTDjtObRKcDnI3b/AF0uaY1KzY7JdQlRN7kSvg2lIJKju4+Uq3VZ3C4KY1jY39SvNx+x4XKqOyQnlFbW4egeSoORCxbu+vaf2yX0XWu1Aurtwt7kaRbQC4zthW0ScAZ6c4qP7/ZAlQmVWKSlM1G0x8IkqcPNgdHXjppPlKdesMqU4lSF3u6JSwFbipsbwfOceSmU8mv3RGxtJ7Hstu35O5Ktn2K9FNS6utljX4fnwJzOskzLRelzYT0VcFJStCVgkk7gAcbjmoVr1Giz26DbLTb5c2U9HMsoeeBUlCiTvVznG+lkrLujlqKsLvd1wN+8pSr/ABeqpWqp0Ds2QYrjluutq2GGSlW+QAcDAHDdv6jvoVd89JZ5/wCF7edRRb9p+3JdZmMmdL5ItsuhCgU+EjeN4rGrb83KblWyNCmSIdvUBNWw8GxgfRJ446cY3ioxekXTVWnWJbYTIjQey5DYGO7IJ3jmOQPPVDHuLKtLXCBHdLl3uc/umRkrwTkk+b00yJWyw8vlLxHUasi25m0RLVanXRMjB1phkgFA6N/Hn31a6R1GNRxZDxjqjqYd5NSScg7s/rSdAWmJqWe6FjkrDagyDncFhIHr2vNTF7mEUxtKMuqHdSFqdJ6cnA9Aob02WSsWXpqUOrn4s7XTUK43BcOExH+EWl3Yyo78Z6eFWMadadMssiyOSrs/c17LDZe287O44J3AZNQ9Hw4modQ6huU2OzJZS8Gmg4kKA3nPoCfPUDVTVsj6ybjzXjbYEWFlkx+4OTk4TjpJNDFucYu1db0GaJrllVruUq4QnIz9vWEOMhQVtKOcAHrFUUq9TL7qexR5cR6AlgqkuoK8hTYG0lW7m7kjfVLORHY0zBd5KRGj3K4hbypK9tRQkYznHWanuzUXG5aou0A7bUa39jsFPMCNnOPITTJWV1ksRb54l+r3QTluS1aX1Wtb3IplFYG0rPMmpM/XLMW8yLY1BfkOslKdpsggk4znoAzv6qS9Pw7RMes0Jp6ZMWpIfkJQ9hqMRvORjwf5zVxpqaY9q1RqVCA46p5fJniMD9N4oXhfbLVvnBZSvdBW0Oy27O8u28tyIklYTtq8Ara4POXL3RrZFbWsNRIxfcAOBk8MjyppOaW3erhYW3bk7MmyHtuQFHDbQznZSnhwBzim7RWLhq/Ud1yFBLnYzZHQDg+hKaIQtna1FvRteJeao1ELH2K0zGVLmSllLLCDjOOcmlK03/b1Her7cm3Y7EFhLXIFWSlwnGyOYnKVDyivfU1yjRPdFhO3FwIjxIpWkkE5UQrhSu7tL0gZbpUhq5Xfafc44QM/rk+ShG0XS33h8Of2P9o1e/Mu8a3zrW7D7Lb5WOpSwraTxyQOHCvP3Up6oumuSaWpDkh5KEqBwQBvPqqt0XEtknUr71uXNlNQW9hEt53aQSrdspyOuvH3Sp0MakscW4uJTEZJffyCcjaHMOPekeWnUaSsn6O3J8XhHtaoOnorLlyhXh+ZJgR1PuIEkqRkJPN0Zry0re1WPTMILaem3K5vrWyyFbzvxxPAbvTWuoLtp17SNxc020wgurRGcU2wWsknON4GdwqtvLEOJqK3w7rLdhRYdrRybjasKK9/A+Ek+ahlKTra3fLUbYuu2e19wkXGG5FegrCHGdoKKlHgAeuoh10+Wrg0/aX2JbEbl0t8ok9wcbz0YCs0pzGozWnrc9yUiNGuFxC3VSXNoqQkd8SBz5PmzVrqPUIuelrq+zEaajKfRFjyQO6eTtZOT0YSKZJ9IsaeZcF36Htp7Vr1ksEJV1YkyXJj6ihal5UUbt4HR4KnG9RrvqG1GUxNjOMx1yiku7KEJBPfpxkncN3hqDaUx5+s7JFjEORbZbEOcMZJSMbv4kmoVyfXJm6yuqMqDLYht7PMCoJUfMnPloQrJqCWcrwWRjha9Eq4xGVWx1uHNdLceQVjKyDjOz0cKixb/boczUF/WmUoMOiKAt4FDis/QHN3oPlqLp3UTDMGPBiMMvx7fbS8/KUPincZI38+0fXS86hEfSNiTKUEsT7ip+Q7zbIwPUSfJQO+eE97PPmMD15l3jVloTOivW9uI2uS82V5BTjaCt3HgN1WI90BzbivOWaQ3b5TvJNPqWnaJz9WqFV85S6al1DA2XBFZbjx1lO4bRxnB6Nknf01FtqGLrqiwITPenvAdkSXHFHZSod0EpTwABHN00Kq6cX6r1b8kN991ouLLnxYNvdkohNkyJAUAGyRu3Hjv/Wq7SWmxO07DlS3X1OupUonlVbxtHHP0YpUF5YGnb42t4C4XKcByZ4hGc+vIrsdpiCFbIsUDHJNJR5hQ2qzfPMnzkVEftefGqXrj4yF4xoooVXu59qLZz4iB1p/Sth8oneKfUKKKI9Uer6fg8U/Jon3iv8A2qpuf7ZRvEPqoooY3ewu1DAPnc+JS3a/2se8tFFDSfFdvgXv0p/k9dTYPyVHVRRUovXx7/yRrR3jvj/pVLrT46B449dFFR1FLfcE3U3zOx96j11Kg/13/PNRRUj+/wBCo0l39w8c1bRPmmT/ABeoUUUFXsr6lfpz5PC/i9dW9r76R41FFC1PBc9RVX359i/crre4/sw91GiioKLjM99J/MzNZuvyv+EUUUfAsvcI8f6oPvv0qNrD46D94PXRRQzs9y/oSdTfMK+oVq7+y6fEFFFST/Z9hNt3xh+6T/6prRv5FP8AL+tFFQa/1RXaY+Y3fHPrrN/+aIn349ZoooYr3K7P2THvmyf1V4af7yD9wP1oooaR4rnrIcD42d/+mm+iipLbN1n/2Q=="/>
          <p:cNvSpPr>
            <a:spLocks noChangeAspect="1" noChangeArrowheads="1"/>
          </p:cNvSpPr>
          <p:nvPr/>
        </p:nvSpPr>
        <p:spPr bwMode="auto">
          <a:xfrm>
            <a:off x="0" y="-338138"/>
            <a:ext cx="1876425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10" descr="data:image/jpeg;base64,/9j/4AAQSkZJRgABAQAAAQABAAD/2wBDAAkGBwgHBgkIBwgKCgkLDRYPDQwMDRsUFRAWIB0iIiAdHx8kKDQsJCYxJx8fLT0tMTU3Ojo6Iys/RD84QzQ5Ojf/2wBDAQoKCg0MDRoPDxo3JR8lNzc3Nzc3Nzc3Nzc3Nzc3Nzc3Nzc3Nzc3Nzc3Nzc3Nzc3Nzc3Nzc3Nzc3Nzc3Nzc3Nzf/wAARCABhAQsDASIAAhEBAxEB/8QAGwAAAgIDAQAAAAAAAAAAAAAAAAYEBQECBwP/xABQEAABAwMBAwQLDQQGCwEAAAABAgMEAAURBhIhMRNBUXEUFSIyYXKBkaGx0QcWIzM0NUJSVnOSk8E2VIKUF0RTYtLwJCVDRUZVY5WjsvF0/8QAGgEBAAMBAQEAAAAAAAAAAAAAAAECAwUEBv/EADERAAICAQEEBgoDAQAAAAAAAAABAgMRIQQSMfATQXGR0eEUIjIzUWGBobHBBUJS8f/aAAwDAQACEQMRAD8A7jRRRQBRRRQBRRRQBRRRQGK8JcpiGwqRKdQ00gZUtZwAK2kyG40dx99QbabSVLUo4AArmWob2iU23dbq3tRiSbZbVZ+F/wCs6Pq9ApkwuuVaLi5asmS2FO24s223kkCfN4u/dt8T10pTL9aXFHsyTeruo8St/kGvIlP65pdmzJ14ncpJLkl9Z2UISnOP7qUjgPAKuGtGTW2ku3ebBtaV96Jb4Cj5Krk48totufqrK5+h6MXnTe0P9VXGIc/GRp6ioeHmpks91mZB09fO2QG82+5gJeI5wlY4mlhOkRIym13y1TncHDTb2FK6gaoZcWTb5ZYksuMSWyDhQIUDzEe2mcFVbbU8yXd5HdNP36Pem3UpQuPKZOy/FeGFtnq5x4atn3A1HccVwQgqPkFcgst5k3IpltnN+t6CppfAzWR3zaukgZIp8v17Zf0JLukVeUPRjyfjK7kDr2jirZOrTtKnBsTk3V9Nuizrnqe4xDN23GmmmQsBAUQK07fRR/xld/5QVS61HIToVuSciDCZaOPrbOT66h2rTl2vDC5FvjBxpCtgqLiU78cN5quTlyus39yKzjt8Rm7fxvtld/5MUdv4v2yu/X2GKp/ePqH9yR+ej21j3kag4mEjH36PbTI6TaP8/nxL5dxfcstwuFv1XcnjDCcoWwlAUpXAZ8lbTbh2ukdiz9X3NuShKS4lEYKCVEA4z5a8W7NIt1ggWiY2ESbndUlxCVhR5NOOceAUp6gldm364SMghyQrZI5wDgegVOS9tsq4pta6fHx7Br7fRftld/5MUdv432yu/wDJil+BpO9XCI3LiRErYdBKFqdSnawccCake8fUP7ij89HtqMlFZtGMqP58S47fRftld/5QVMRImui1SLfqS4SW5k4MBLrQRkDeo9NLQ0RqH9yR+ej2032C3Lj37T1sdxtW6C5JeAUDhxZIxkeEmiNanbJ4ksd50MY5q3rXG+tqsdsKKKKAKKKKAKKKKAKKKKAKKKKAKKKKAKDworCiEpJJwAN9AJmspbcyci1urKYEZvsu4kfSQO8b/iPqrll1uMm93RclYJcdUENNNjvRnCUpFMGp7itdoceKsO3iYt5R/wCg2dltPqPkNV+lEGP2Zdg3yjkVCW4qCO+fcOyjzbzVXqcHaZu2zcGLTtikRZCrdalpFwCR2wuGAoRARubb/vdJp0gaOskX4RyIJUg71Pyjyi1HrNTNO2hqz2tqKjunO/edPFxw98o9Zq0A3VY6lOzxjFZXkUlx0pZJzBQ9b2EK+i42NhaDzEEcDSXe7O88XbFcll+W20p61TVblOpTvU0o85/+109XCl/V1tmTY8SRbGkLnQ5CXWgtWyCPpDPhFMC+iLi2kcTtkxy3XGPNa3LZcC8dPSPNkU7yXNla9ONK+AlXNiRHTzFpfwhx4Nr1Gpq9P3RxSlL0dZSpRyT2Sd5qG4zNa1dEfucKNDVAtzjobYd2wEICgnf1qquDmwqnUsfP4d4oamlCZqG4yEnIW+oJ6k9yPQKarZATI0/pq2OAlE6e4+6nOCUJChzc1Ia1lW04rJUolR595rqIg3Bhdik2py3L7BghvZkSNnC1DujgVKMtmW9KUueJf+8TTZ3i3D81fto94mm/+XD81ftqH2z1UOCLD/Nq9lZ7Z6sV3KW7CSdwAlKyT5qk6r6H/H2Ka6Wu12PVEddujhkQ4D8pw7ROTjCeJ6/PXMRkI38f1p3vFwmvp1JLuCGkSEpZg/BElOSok4J8ApVtMdMu7w46zsodfQlaicAJzv8ARmqs5G0tSmoxWDokOyxrle7dapzXKRrfaUqWjJThxZyc48AFMI0JpvPzd/5V+2qpbd5iahuVxty7S4iVspSX5OCEpG7hUrtpqr6lg/m1eyrHUrVaT3o51+BM94emv+XD81ftqfaNOWmyvOPW2KGXHE7KlbROR5TVJ2z1YUqIasathJUQmSonA481XGkbo/erDHuEptDbjxV3KM4wFEDj1UNa+i3sRjh9hcVmiih6gooooAooooAooooAooooAooooAooooDFVmpZXYdguMn+zjrV6DVmaotcJKtI3YDj2Mvh1UKWNqDZyXWA5GTboQO6LAZQfGKcn0mmDR8VK4en2QPlNxdkODpDaMDzEg0v62SRqBa/ousMrT1bA9lMej5SWYunHyRstTJEZZzwU4kFPq9NVOHVj0iWedUdUFZrA3is1Y75g0UKISMnhSudZsuOOCFaLnMaQsoD8dtJQog4OCVDNCk7IQ9pjPXMNWSiZeq5fHYaj29o+MQVj0q81M6tYqQkqXp69BKRkksp3D8Vc7vksyNOJlbx20uTsjB4lKe5HpzUNnh2u+LhiL54fsVxknAGc81HIqP+yV+E0x+5+wlzU7Lrgy3GacfV1BOPWRTvY42przbGbii+MRm5GVIaMFKiE5IG/PQKhLJzKNm6WOUcm5BX9kr8NXmiYRf1Vbgto7CHCtRKdwCRn110vtHqj7Ssf9vT7ah3qBqS3WmXMd1EwttppRUlMFKSd3AHO6mMHoWxut77zp2eIjXuTtacYc4KuVxkTCP7owkD00uBJVuSCrqGau9TfAotUMcI8BsnrXlR3dO+rTRjq7bYr/d2wnlmmkMsEjOFqOf8NOs8zh0lu6+dBQDCv7JX4ayGVZ+KV+A12Riy6qWyha9RMIUpIJR2Ak7J6ONenaPVH2lY/wC3p9tMHoWwSfx+3ic90ansOHf7itGCxb1JQSnG9X/wV1rSsXsLTlujEYLcdAPXjfS/O0tqC4RVxJmoWXIzpHKITBCSQCDxCvBTkw2GmkNp4JAFSdDZKXXo11G9FFFSe0KKKKAKKKKAKKKKAKKKKAKKKKAKKKKAKjz4yZcJ+Org62pB8oxUiihDWVg4ZqZlb1otU1YPKMoNvkZ4pcaJAz1gHzGvHTU1gtyrTOeLEeYUqbf/AHd5Per/AEPkp51ZbWoEuU7KSRZrrgSVJTkxn/ou9R565veLVJs8ssSUgpV3TTqd6HU8yknnqr0OBtEJVWb3PLOuWrVzbKhb9SbMC4tjBUs4beH1kK4YNWsnUlmjNFx66RAkDmdB9VcYt+pZ8KMmIsMy4ie9Ylt8olPi8489SUap5AlUSyWhh07+UTHJI6skimT0w/kMR1fP0He+aicvEBzsUuQbJjEi4PJKFup+qyniSRz0hXLUs518Jtj8i3wWUBtiOy6UBKR044npNQLpdZ12eDtxlLfUnvUqO5PUOAq5tFjEQMTrwytS3D/odtA+Ekq5sj6KOGTTOTyzusvl6pOVMusXSr6JU2W/MuLRWEOuqVyEZO8qIJ3FXAdYqq1VhiPZrckgdjQUrWBzLcJUf8+GnG/Wl+Jp15yetLl1u0lllwpG5tJUMNp8AApG1c8H9TXBScFKXA0kjoQkJ/SjLbQnCGH8l+yy0vtRNO6iuIHdFlMVsg79pZGcecV2CxxBBs8KIODLCEeYYrmNjibenbHC2d9yunKr3Z7hvP8AhrrSeGBUo9+wQxHPy/OpnFKvuiqKtPiChWFz5DUZP8St/oBNNdJus5AF+sjKsFuOXprifERu9ZqT1bQ8Vs5jquQmTqS4uJ3IS8W0gdCO5/Srxhca3aJtSJrgabn3MOukjfyaCM9e5I89Jy1KWtS1kqUo7SiecneavoOsb7AhtRY0lKGWk7KE8mk4FVPn6rYqcpS6zpf9ImmOe4j8tXso/pD0wf8AeP8A41eyudHXmoiflifyk1s1rjUjzrbSZiNpxQSPgU8ScVOT3r+Rzpn7eZ1Cz6ss16l9i22Vyz2wV4DZG4eHy1fJ4UoafSuXrO8SnFBfYjLURKsc+NpXpJpvTwqTo0zlOOZGaKKKGwUUUUAUUUUAUUUUAUV5qdCQSogAdJrZKsjPNQZNqKxmigM0VjOONYSrPRQG1FalWOOPPWFLAGTgDnJNAaSWG5LK2X20uNLGFIUMgjw0k3LSs63tLZtjTN0talbQt8s4U192vm8tPCFhzehQUnpBzWxGaGVlUbFqcafsNqCyZMDUFsVzoMbl0eRQHDy14IsVkVjknr7IP1WbeQfOa7UVAcTWQc8DnqqMHk9AhyvM5pZdPzULT2nsQgq/frqsOOp8KUDcDTlY9Nx7W4uU665MuDo+Elv4Kz4B0DwVdcDwrBOCM4wanB6K9nhXqKWtTKFysi2bfLmMx3y+6Ize0cgdz6fVShJs9rdkOOvWHVG24sqVhoHJJz9Xw113HhoI38aYK2bMrG239hB04wuVqG1JZtlwhwLZDcCDLZKCpajjjjBOCaf01jHh30FQTgbt9DWqtVrGTauf6lQ+7qeQt+1XOVDMDsdK4jeSCogqIJ8G6n/O6tM4UBmgtr6RYOR+921H/h/U/wCFPso97tq+z+qPwp9lde56CcccUweb0KHy7jkPvdtX2f1R+FPsr2h2a3QpjEprT2pVLYcS4kOISUkg5GRiurbac4yKyCD0UwFscOKx3C5oWLIat8uXNYcYkTZjjym3E4UkZwAfIPTTKnhWMb6MkUPXCKjHBtRWu14KCrB38/Chc2orXJoCsnHPQG1FaleDzb/DWc0BmitdqsBaTzigOdCOrWuq7ozKkSE263/BobacKApWSN+PCDUm1Sp2irM3CuoVMnSpRTDjtObRKcDnI3b/AF0uaY1KzY7JdQlRN7kSvg2lIJKju4+Uq3VZ3C4KY1jY39SvNx+x4XKqOyQnlFbW4egeSoORCxbu+vaf2yX0XWu1Aurtwt7kaRbQC4zthW0ScAZ6c4qP7/ZAlQmVWKSlM1G0x8IkqcPNgdHXjppPlKdesMqU4lSF3u6JSwFbipsbwfOceSmU8mv3RGxtJ7Hstu35O5Ktn2K9FNS6utljX4fnwJzOskzLRelzYT0VcFJStCVgkk7gAcbjmoVr1Giz26DbLTb5c2U9HMsoeeBUlCiTvVznG+lkrLujlqKsLvd1wN+8pSr/ABeqpWqp0Ds2QYrjluutq2GGSlW+QAcDAHDdv6jvoVd89JZ5/wCF7edRRb9p+3JdZmMmdL5ItsuhCgU+EjeN4rGrb83KblWyNCmSIdvUBNWw8GxgfRJ446cY3ioxekXTVWnWJbYTIjQey5DYGO7IJ3jmOQPPVDHuLKtLXCBHdLl3uc/umRkrwTkk+b00yJWyw8vlLxHUasi25m0RLVanXRMjB1phkgFA6N/Hn31a6R1GNRxZDxjqjqYd5NSScg7s/rSdAWmJqWe6FjkrDagyDncFhIHr2vNTF7mEUxtKMuqHdSFqdJ6cnA9Aob02WSsWXpqUOrn4s7XTUK43BcOExH+EWl3Yyo78Z6eFWMadadMssiyOSrs/c17LDZe287O44J3AZNQ9Hw4modQ6huU2OzJZS8Gmg4kKA3nPoCfPUDVTVsj6ybjzXjbYEWFlkx+4OTk4TjpJNDFucYu1db0GaJrllVruUq4QnIz9vWEOMhQVtKOcAHrFUUq9TL7qexR5cR6AlgqkuoK8hTYG0lW7m7kjfVLORHY0zBd5KRGj3K4hbypK9tRQkYznHWanuzUXG5aou0A7bUa39jsFPMCNnOPITTJWV1ksRb54l+r3QTluS1aX1Wtb3IplFYG0rPMmpM/XLMW8yLY1BfkOslKdpsggk4znoAzv6qS9Pw7RMes0Jp6ZMWpIfkJQ9hqMRvORjwf5zVxpqaY9q1RqVCA46p5fJniMD9N4oXhfbLVvnBZSvdBW0Oy27O8u28tyIklYTtq8Ara4POXL3RrZFbWsNRIxfcAOBk8MjyppOaW3erhYW3bk7MmyHtuQFHDbQznZSnhwBzim7RWLhq/Ud1yFBLnYzZHQDg+hKaIQtna1FvRteJeao1ELH2K0zGVLmSllLLCDjOOcmlK03/b1Her7cm3Y7EFhLXIFWSlwnGyOYnKVDyivfU1yjRPdFhO3FwIjxIpWkkE5UQrhSu7tL0gZbpUhq5Xfafc44QM/rk+ShG0XS33h8Of2P9o1e/Mu8a3zrW7D7Lb5WOpSwraTxyQOHCvP3Up6oumuSaWpDkh5KEqBwQBvPqqt0XEtknUr71uXNlNQW9hEt53aQSrdspyOuvH3Sp0MakscW4uJTEZJffyCcjaHMOPekeWnUaSsn6O3J8XhHtaoOnorLlyhXh+ZJgR1PuIEkqRkJPN0Zry0re1WPTMILaem3K5vrWyyFbzvxxPAbvTWuoLtp17SNxc020wgurRGcU2wWsknON4GdwqtvLEOJqK3w7rLdhRYdrRybjasKK9/A+Ek+ahlKTra3fLUbYuu2e19wkXGG5FegrCHGdoKKlHgAeuoh10+Wrg0/aX2JbEbl0t8ok9wcbz0YCs0pzGozWnrc9yUiNGuFxC3VSXNoqQkd8SBz5PmzVrqPUIuelrq+zEaajKfRFjyQO6eTtZOT0YSKZJ9IsaeZcF36Htp7Vr1ksEJV1YkyXJj6ihal5UUbt4HR4KnG9RrvqG1GUxNjOMx1yiku7KEJBPfpxkncN3hqDaUx5+s7JFjEORbZbEOcMZJSMbv4kmoVyfXJm6yuqMqDLYht7PMCoJUfMnPloQrJqCWcrwWRjha9Eq4xGVWx1uHNdLceQVjKyDjOz0cKixb/boczUF/WmUoMOiKAt4FDis/QHN3oPlqLp3UTDMGPBiMMvx7fbS8/KUPincZI38+0fXS86hEfSNiTKUEsT7ip+Q7zbIwPUSfJQO+eE97PPmMD15l3jVloTOivW9uI2uS82V5BTjaCt3HgN1WI90BzbivOWaQ3b5TvJNPqWnaJz9WqFV85S6al1DA2XBFZbjx1lO4bRxnB6Nknf01FtqGLrqiwITPenvAdkSXHFHZSod0EpTwABHN00Kq6cX6r1b8kN991ouLLnxYNvdkohNkyJAUAGyRu3Hjv/Wq7SWmxO07DlS3X1OupUonlVbxtHHP0YpUF5YGnb42t4C4XKcByZ4hGc+vIrsdpiCFbIsUDHJNJR5hQ2qzfPMnzkVEftefGqXrj4yF4xoooVXu59qLZz4iB1p/Sth8oneKfUKKKI9Uer6fg8U/Jon3iv8A2qpuf7ZRvEPqoooY3ewu1DAPnc+JS3a/2se8tFFDSfFdvgXv0p/k9dTYPyVHVRRUovXx7/yRrR3jvj/pVLrT46B449dFFR1FLfcE3U3zOx96j11Kg/13/PNRRUj+/wBCo0l39w8c1bRPmmT/ABeoUUUFXsr6lfpz5PC/i9dW9r76R41FFC1PBc9RVX359i/crre4/sw91GiioKLjM99J/MzNZuvyv+EUUUfAsvcI8f6oPvv0qNrD46D94PXRRQzs9y/oSdTfMK+oVq7+y6fEFFFST/Z9hNt3xh+6T/6prRv5FP8AL+tFFQa/1RXaY+Y3fHPrrN/+aIn349ZoooYr3K7P2THvmyf1V4af7yD9wP1oooaR4rnrIcD42d/+mm+iipLbN1n/2Q=="/>
          <p:cNvSpPr>
            <a:spLocks noChangeAspect="1" noChangeArrowheads="1"/>
          </p:cNvSpPr>
          <p:nvPr/>
        </p:nvSpPr>
        <p:spPr bwMode="auto">
          <a:xfrm>
            <a:off x="152400" y="-185738"/>
            <a:ext cx="1876425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3406200950"/>
              </p:ext>
            </p:extLst>
          </p:nvPr>
        </p:nvGraphicFramePr>
        <p:xfrm>
          <a:off x="395536" y="760400"/>
          <a:ext cx="8064896" cy="3285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4289608545"/>
              </p:ext>
            </p:extLst>
          </p:nvPr>
        </p:nvGraphicFramePr>
        <p:xfrm>
          <a:off x="2436440" y="4359195"/>
          <a:ext cx="6096000" cy="2166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5" name="31 CuadroTexto"/>
          <p:cNvSpPr txBox="1">
            <a:spLocks noChangeArrowheads="1"/>
          </p:cNvSpPr>
          <p:nvPr/>
        </p:nvSpPr>
        <p:spPr bwMode="auto">
          <a:xfrm>
            <a:off x="421525" y="5301208"/>
            <a:ext cx="17183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MX" sz="1600" dirty="0" smtClean="0"/>
              <a:t>Objetivos</a:t>
            </a:r>
          </a:p>
          <a:p>
            <a:pPr eaLnBrk="1" hangingPunct="1"/>
            <a:r>
              <a:rPr lang="es-MX" sz="1600" dirty="0" smtClean="0"/>
              <a:t>Macroeconómicos</a:t>
            </a:r>
            <a:endParaRPr lang="es-MX" sz="1600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237484296"/>
              </p:ext>
            </p:extLst>
          </p:nvPr>
        </p:nvGraphicFramePr>
        <p:xfrm>
          <a:off x="1572344" y="6611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2" name="Picture 2" descr="C:\Users\mtoriz\Documents\PTORIZ\SFP\AUXILIAR\imágenes\monitos\éxito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46" y="4077072"/>
            <a:ext cx="883816" cy="88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31 CuadroTexto"/>
          <p:cNvSpPr txBox="1">
            <a:spLocks noChangeArrowheads="1"/>
          </p:cNvSpPr>
          <p:nvPr/>
        </p:nvSpPr>
        <p:spPr bwMode="auto">
          <a:xfrm>
            <a:off x="432681" y="1525239"/>
            <a:ext cx="1258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MX" sz="1200" dirty="0" smtClean="0"/>
              <a:t>Cumplimiento de</a:t>
            </a:r>
          </a:p>
          <a:p>
            <a:pPr eaLnBrk="1" hangingPunct="1"/>
            <a:r>
              <a:rPr lang="es-MX" sz="1200" dirty="0" smtClean="0"/>
              <a:t>procedimientos</a:t>
            </a:r>
            <a:endParaRPr lang="es-MX" sz="1200" dirty="0"/>
          </a:p>
        </p:txBody>
      </p:sp>
      <p:sp>
        <p:nvSpPr>
          <p:cNvPr id="17" name="31 CuadroTexto"/>
          <p:cNvSpPr txBox="1">
            <a:spLocks noChangeArrowheads="1"/>
          </p:cNvSpPr>
          <p:nvPr/>
        </p:nvSpPr>
        <p:spPr bwMode="auto">
          <a:xfrm>
            <a:off x="7600393" y="1528676"/>
            <a:ext cx="11480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MX" sz="1200" dirty="0" smtClean="0"/>
              <a:t>Gobernabilidad</a:t>
            </a:r>
          </a:p>
          <a:p>
            <a:pPr eaLnBrk="1" hangingPunct="1"/>
            <a:r>
              <a:rPr lang="es-MX" sz="1200" dirty="0" smtClean="0"/>
              <a:t>efectiva</a:t>
            </a:r>
            <a:endParaRPr lang="es-MX" sz="1200" dirty="0"/>
          </a:p>
        </p:txBody>
      </p:sp>
      <p:sp>
        <p:nvSpPr>
          <p:cNvPr id="18" name="31 CuadroTexto"/>
          <p:cNvSpPr txBox="1">
            <a:spLocks noChangeArrowheads="1"/>
          </p:cNvSpPr>
          <p:nvPr/>
        </p:nvSpPr>
        <p:spPr bwMode="auto">
          <a:xfrm>
            <a:off x="4355976" y="1340768"/>
            <a:ext cx="4988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MX" sz="1200" dirty="0" smtClean="0"/>
              <a:t>2009</a:t>
            </a:r>
            <a:endParaRPr lang="es-MX" sz="1200" dirty="0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4223390" y="1640627"/>
            <a:ext cx="720080" cy="0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48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rgbClr val="99CCFF"/>
            </a:gs>
            <a:gs pos="56000">
              <a:schemeClr val="bg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mtoriz\Documents\PTORIZ\SFP\AUXILIAR\imágenes\institucional\LOGO SF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-1"/>
            <a:ext cx="1547665" cy="93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toriz\Documents\PTORIZ\SFP\AUXILIAR\imágenes\institucional\vivir-mej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0" y="0"/>
            <a:ext cx="827583" cy="113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403648" y="332656"/>
            <a:ext cx="6019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Modelo de Contrataciones Públicas en México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1259632" y="931634"/>
            <a:ext cx="6120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1115616" y="908720"/>
            <a:ext cx="6120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8" descr="data:image/jpeg;base64,/9j/4AAQSkZJRgABAQAAAQABAAD/2wBDAAkGBwgHBgkIBwgKCgkLDRYPDQwMDRsUFRAWIB0iIiAdHx8kKDQsJCYxJx8fLT0tMTU3Ojo6Iys/RD84QzQ5Ojf/2wBDAQoKCg0MDRoPDxo3JR8lNzc3Nzc3Nzc3Nzc3Nzc3Nzc3Nzc3Nzc3Nzc3Nzc3Nzc3Nzc3Nzc3Nzc3Nzc3Nzc3Nzf/wAARCABhAQsDASIAAhEBAxEB/8QAGwAAAgIDAQAAAAAAAAAAAAAAAAYEBQECBwP/xABQEAABAwMBAwQLDQQGCwEAAAABAgMEAAURBhIhMRNBUXEUFSIyYXKBkaGx0QcWIzM0NUJSVnOSk8E2VIKUF0RTYtLwJCVDRUZVY5WjsvF0/8QAGgEBAAMBAQEAAAAAAAAAAAAAAAECAwUEBv/EADERAAICAQEEBgoDAQAAAAAAAAABAgMRIQQSMfATQXGR0eEUIjIzUWGBobHBBUJS8f/aAAwDAQACEQMRAD8A7jRRRQBRRRQBRRRQBRRRQGK8JcpiGwqRKdQ00gZUtZwAK2kyG40dx99QbabSVLUo4AArmWob2iU23dbq3tRiSbZbVZ+F/wCs6Pq9ApkwuuVaLi5asmS2FO24s223kkCfN4u/dt8T10pTL9aXFHsyTeruo8St/kGvIlP65pdmzJ14ncpJLkl9Z2UISnOP7qUjgPAKuGtGTW2ku3ebBtaV96Jb4Cj5Krk48totufqrK5+h6MXnTe0P9VXGIc/GRp6ioeHmpks91mZB09fO2QG82+5gJeI5wlY4mlhOkRIym13y1TncHDTb2FK6gaoZcWTb5ZYksuMSWyDhQIUDzEe2mcFVbbU8yXd5HdNP36Pem3UpQuPKZOy/FeGFtnq5x4atn3A1HccVwQgqPkFcgst5k3IpltnN+t6CppfAzWR3zaukgZIp8v17Zf0JLukVeUPRjyfjK7kDr2jirZOrTtKnBsTk3V9Nuizrnqe4xDN23GmmmQsBAUQK07fRR/xld/5QVS61HIToVuSciDCZaOPrbOT66h2rTl2vDC5FvjBxpCtgqLiU78cN5quTlyus39yKzjt8Rm7fxvtld/5MUdv4v2yu/X2GKp/ePqH9yR+ej21j3kag4mEjH36PbTI6TaP8/nxL5dxfcstwuFv1XcnjDCcoWwlAUpXAZ8lbTbh2ukdiz9X3NuShKS4lEYKCVEA4z5a8W7NIt1ggWiY2ESbndUlxCVhR5NOOceAUp6gldm364SMghyQrZI5wDgegVOS9tsq4pta6fHx7Br7fRftld/5MUdv432yu/wDJil+BpO9XCI3LiRErYdBKFqdSnawccCake8fUP7ij89HtqMlFZtGMqP58S47fRftld/5QVMRImui1SLfqS4SW5k4MBLrQRkDeo9NLQ0RqH9yR+ej2032C3Lj37T1sdxtW6C5JeAUDhxZIxkeEmiNanbJ4ksd50MY5q3rXG+tqsdsKKKKAKKKKAKKKKAKKKKAKKKKAKKKKAKDworCiEpJJwAN9AJmspbcyci1urKYEZvsu4kfSQO8b/iPqrll1uMm93RclYJcdUENNNjvRnCUpFMGp7itdoceKsO3iYt5R/wCg2dltPqPkNV+lEGP2Zdg3yjkVCW4qCO+fcOyjzbzVXqcHaZu2zcGLTtikRZCrdalpFwCR2wuGAoRARubb/vdJp0gaOskX4RyIJUg71Pyjyi1HrNTNO2hqz2tqKjunO/edPFxw98o9Zq0A3VY6lOzxjFZXkUlx0pZJzBQ9b2EK+i42NhaDzEEcDSXe7O88XbFcll+W20p61TVblOpTvU0o85/+109XCl/V1tmTY8SRbGkLnQ5CXWgtWyCPpDPhFMC+iLi2kcTtkxy3XGPNa3LZcC8dPSPNkU7yXNla9ONK+AlXNiRHTzFpfwhx4Nr1Gpq9P3RxSlL0dZSpRyT2Sd5qG4zNa1dEfucKNDVAtzjobYd2wEICgnf1qquDmwqnUsfP4d4oamlCZqG4yEnIW+oJ6k9yPQKarZATI0/pq2OAlE6e4+6nOCUJChzc1Ia1lW04rJUolR595rqIg3Bhdik2py3L7BghvZkSNnC1DujgVKMtmW9KUueJf+8TTZ3i3D81fto94mm/+XD81ftqH2z1UOCLD/Nq9lZ7Z6sV3KW7CSdwAlKyT5qk6r6H/H2Ka6Wu12PVEddujhkQ4D8pw7ROTjCeJ6/PXMRkI38f1p3vFwmvp1JLuCGkSEpZg/BElOSok4J8ApVtMdMu7w46zsodfQlaicAJzv8ARmqs5G0tSmoxWDokOyxrle7dapzXKRrfaUqWjJThxZyc48AFMI0JpvPzd/5V+2qpbd5iahuVxty7S4iVspSX5OCEpG7hUrtpqr6lg/m1eyrHUrVaT3o51+BM94emv+XD81ftqfaNOWmyvOPW2KGXHE7KlbROR5TVJ2z1YUqIasathJUQmSonA481XGkbo/erDHuEptDbjxV3KM4wFEDj1UNa+i3sRjh9hcVmiih6gooooAooooAooooAooooAooooAooooDFVmpZXYdguMn+zjrV6DVmaotcJKtI3YDj2Mvh1UKWNqDZyXWA5GTboQO6LAZQfGKcn0mmDR8VK4en2QPlNxdkODpDaMDzEg0v62SRqBa/ousMrT1bA9lMej5SWYunHyRstTJEZZzwU4kFPq9NVOHVj0iWedUdUFZrA3is1Y75g0UKISMnhSudZsuOOCFaLnMaQsoD8dtJQog4OCVDNCk7IQ9pjPXMNWSiZeq5fHYaj29o+MQVj0q81M6tYqQkqXp69BKRkksp3D8Vc7vksyNOJlbx20uTsjB4lKe5HpzUNnh2u+LhiL54fsVxknAGc81HIqP+yV+E0x+5+wlzU7Lrgy3GacfV1BOPWRTvY42przbGbii+MRm5GVIaMFKiE5IG/PQKhLJzKNm6WOUcm5BX9kr8NXmiYRf1Vbgto7CHCtRKdwCRn110vtHqj7Ssf9vT7ah3qBqS3WmXMd1EwttppRUlMFKSd3AHO6mMHoWxut77zp2eIjXuTtacYc4KuVxkTCP7owkD00uBJVuSCrqGau9TfAotUMcI8BsnrXlR3dO+rTRjq7bYr/d2wnlmmkMsEjOFqOf8NOs8zh0lu6+dBQDCv7JX4ayGVZ+KV+A12Riy6qWyha9RMIUpIJR2Ak7J6ONenaPVH2lY/wC3p9tMHoWwSfx+3ic90ansOHf7itGCxb1JQSnG9X/wV1rSsXsLTlujEYLcdAPXjfS/O0tqC4RVxJmoWXIzpHKITBCSQCDxCvBTkw2GmkNp4JAFSdDZKXXo11G9FFFSe0KKKKAKKKKAKKKKAKKKKAKKKKAKKKKAKjz4yZcJ+Org62pB8oxUiihDWVg4ZqZlb1otU1YPKMoNvkZ4pcaJAz1gHzGvHTU1gtyrTOeLEeYUqbf/AHd5Per/AEPkp51ZbWoEuU7KSRZrrgSVJTkxn/ou9R565veLVJs8ssSUgpV3TTqd6HU8yknnqr0OBtEJVWb3PLOuWrVzbKhb9SbMC4tjBUs4beH1kK4YNWsnUlmjNFx66RAkDmdB9VcYt+pZ8KMmIsMy4ie9Ylt8olPi8489SUap5AlUSyWhh07+UTHJI6skimT0w/kMR1fP0He+aicvEBzsUuQbJjEi4PJKFup+qyniSRz0hXLUs518Jtj8i3wWUBtiOy6UBKR044npNQLpdZ12eDtxlLfUnvUqO5PUOAq5tFjEQMTrwytS3D/odtA+Ekq5sj6KOGTTOTyzusvl6pOVMusXSr6JU2W/MuLRWEOuqVyEZO8qIJ3FXAdYqq1VhiPZrckgdjQUrWBzLcJUf8+GnG/Wl+Jp15yetLl1u0lllwpG5tJUMNp8AApG1c8H9TXBScFKXA0kjoQkJ/SjLbQnCGH8l+yy0vtRNO6iuIHdFlMVsg79pZGcecV2CxxBBs8KIODLCEeYYrmNjibenbHC2d9yunKr3Z7hvP8AhrrSeGBUo9+wQxHPy/OpnFKvuiqKtPiChWFz5DUZP8St/oBNNdJus5AF+sjKsFuOXprifERu9ZqT1bQ8Vs5jquQmTqS4uJ3IS8W0gdCO5/Srxhca3aJtSJrgabn3MOukjfyaCM9e5I89Jy1KWtS1kqUo7SiecneavoOsb7AhtRY0lKGWk7KE8mk4FVPn6rYqcpS6zpf9ImmOe4j8tXso/pD0wf8AeP8A41eyudHXmoiflifyk1s1rjUjzrbSZiNpxQSPgU8ScVOT3r+Rzpn7eZ1Cz6ss16l9i22Vyz2wV4DZG4eHy1fJ4UoafSuXrO8SnFBfYjLURKsc+NpXpJpvTwqTo0zlOOZGaKKKGwUUUUAUUUUAUUUUAUV5qdCQSogAdJrZKsjPNQZNqKxmigM0VjOONYSrPRQG1FalWOOPPWFLAGTgDnJNAaSWG5LK2X20uNLGFIUMgjw0k3LSs63tLZtjTN0talbQt8s4U192vm8tPCFhzehQUnpBzWxGaGVlUbFqcafsNqCyZMDUFsVzoMbl0eRQHDy14IsVkVjknr7IP1WbeQfOa7UVAcTWQc8DnqqMHk9AhyvM5pZdPzULT2nsQgq/frqsOOp8KUDcDTlY9Nx7W4uU665MuDo+Elv4Kz4B0DwVdcDwrBOCM4wanB6K9nhXqKWtTKFysi2bfLmMx3y+6Ize0cgdz6fVShJs9rdkOOvWHVG24sqVhoHJJz9Xw113HhoI38aYK2bMrG239hB04wuVqG1JZtlwhwLZDcCDLZKCpajjjjBOCaf01jHh30FQTgbt9DWqtVrGTauf6lQ+7qeQt+1XOVDMDsdK4jeSCogqIJ8G6n/O6tM4UBmgtr6RYOR+921H/h/U/wCFPso97tq+z+qPwp9lde56CcccUweb0KHy7jkPvdtX2f1R+FPsr2h2a3QpjEprT2pVLYcS4kOISUkg5GRiurbac4yKyCD0UwFscOKx3C5oWLIat8uXNYcYkTZjjym3E4UkZwAfIPTTKnhWMb6MkUPXCKjHBtRWu14KCrB38/Chc2orXJoCsnHPQG1FaleDzb/DWc0BmitdqsBaTzigOdCOrWuq7ozKkSE263/BobacKApWSN+PCDUm1Sp2irM3CuoVMnSpRTDjtObRKcDnI3b/AF0uaY1KzY7JdQlRN7kSvg2lIJKju4+Uq3VZ3C4KY1jY39SvNx+x4XKqOyQnlFbW4egeSoORCxbu+vaf2yX0XWu1Aurtwt7kaRbQC4zthW0ScAZ6c4qP7/ZAlQmVWKSlM1G0x8IkqcPNgdHXjppPlKdesMqU4lSF3u6JSwFbipsbwfOceSmU8mv3RGxtJ7Hstu35O5Ktn2K9FNS6utljX4fnwJzOskzLRelzYT0VcFJStCVgkk7gAcbjmoVr1Giz26DbLTb5c2U9HMsoeeBUlCiTvVznG+lkrLujlqKsLvd1wN+8pSr/ABeqpWqp0Ds2QYrjluutq2GGSlW+QAcDAHDdv6jvoVd89JZ5/wCF7edRRb9p+3JdZmMmdL5ItsuhCgU+EjeN4rGrb83KblWyNCmSIdvUBNWw8GxgfRJ446cY3ioxekXTVWnWJbYTIjQey5DYGO7IJ3jmOQPPVDHuLKtLXCBHdLl3uc/umRkrwTkk+b00yJWyw8vlLxHUasi25m0RLVanXRMjB1phkgFA6N/Hn31a6R1GNRxZDxjqjqYd5NSScg7s/rSdAWmJqWe6FjkrDagyDncFhIHr2vNTF7mEUxtKMuqHdSFqdJ6cnA9Aob02WSsWXpqUOrn4s7XTUK43BcOExH+EWl3Yyo78Z6eFWMadadMssiyOSrs/c17LDZe287O44J3AZNQ9Hw4modQ6huU2OzJZS8Gmg4kKA3nPoCfPUDVTVsj6ybjzXjbYEWFlkx+4OTk4TjpJNDFucYu1db0GaJrllVruUq4QnIz9vWEOMhQVtKOcAHrFUUq9TL7qexR5cR6AlgqkuoK8hTYG0lW7m7kjfVLORHY0zBd5KRGj3K4hbypK9tRQkYznHWanuzUXG5aou0A7bUa39jsFPMCNnOPITTJWV1ksRb54l+r3QTluS1aX1Wtb3IplFYG0rPMmpM/XLMW8yLY1BfkOslKdpsggk4znoAzv6qS9Pw7RMes0Jp6ZMWpIfkJQ9hqMRvORjwf5zVxpqaY9q1RqVCA46p5fJniMD9N4oXhfbLVvnBZSvdBW0Oy27O8u28tyIklYTtq8Ara4POXL3RrZFbWsNRIxfcAOBk8MjyppOaW3erhYW3bk7MmyHtuQFHDbQznZSnhwBzim7RWLhq/Ud1yFBLnYzZHQDg+hKaIQtna1FvRteJeao1ELH2K0zGVLmSllLLCDjOOcmlK03/b1Her7cm3Y7EFhLXIFWSlwnGyOYnKVDyivfU1yjRPdFhO3FwIjxIpWkkE5UQrhSu7tL0gZbpUhq5Xfafc44QM/rk+ShG0XS33h8Of2P9o1e/Mu8a3zrW7D7Lb5WOpSwraTxyQOHCvP3Up6oumuSaWpDkh5KEqBwQBvPqqt0XEtknUr71uXNlNQW9hEt53aQSrdspyOuvH3Sp0MakscW4uJTEZJffyCcjaHMOPekeWnUaSsn6O3J8XhHtaoOnorLlyhXh+ZJgR1PuIEkqRkJPN0Zry0re1WPTMILaem3K5vrWyyFbzvxxPAbvTWuoLtp17SNxc020wgurRGcU2wWsknON4GdwqtvLEOJqK3w7rLdhRYdrRybjasKK9/A+Ek+ahlKTra3fLUbYuu2e19wkXGG5FegrCHGdoKKlHgAeuoh10+Wrg0/aX2JbEbl0t8ok9wcbz0YCs0pzGozWnrc9yUiNGuFxC3VSXNoqQkd8SBz5PmzVrqPUIuelrq+zEaajKfRFjyQO6eTtZOT0YSKZJ9IsaeZcF36Htp7Vr1ksEJV1YkyXJj6ihal5UUbt4HR4KnG9RrvqG1GUxNjOMx1yiku7KEJBPfpxkncN3hqDaUx5+s7JFjEORbZbEOcMZJSMbv4kmoVyfXJm6yuqMqDLYht7PMCoJUfMnPloQrJqCWcrwWRjha9Eq4xGVWx1uHNdLceQVjKyDjOz0cKixb/boczUF/WmUoMOiKAt4FDis/QHN3oPlqLp3UTDMGPBiMMvx7fbS8/KUPincZI38+0fXS86hEfSNiTKUEsT7ip+Q7zbIwPUSfJQO+eE97PPmMD15l3jVloTOivW9uI2uS82V5BTjaCt3HgN1WI90BzbivOWaQ3b5TvJNPqWnaJz9WqFV85S6al1DA2XBFZbjx1lO4bRxnB6Nknf01FtqGLrqiwITPenvAdkSXHFHZSod0EpTwABHN00Kq6cX6r1b8kN991ouLLnxYNvdkohNkyJAUAGyRu3Hjv/Wq7SWmxO07DlS3X1OupUonlVbxtHHP0YpUF5YGnb42t4C4XKcByZ4hGc+vIrsdpiCFbIsUDHJNJR5hQ2qzfPMnzkVEftefGqXrj4yF4xoooVXu59qLZz4iB1p/Sth8oneKfUKKKI9Uer6fg8U/Jon3iv8A2qpuf7ZRvEPqoooY3ewu1DAPnc+JS3a/2se8tFFDSfFdvgXv0p/k9dTYPyVHVRRUovXx7/yRrR3jvj/pVLrT46B449dFFR1FLfcE3U3zOx96j11Kg/13/PNRRUj+/wBCo0l39w8c1bRPmmT/ABeoUUUFXsr6lfpz5PC/i9dW9r76R41FFC1PBc9RVX359i/crre4/sw91GiioKLjM99J/MzNZuvyv+EUUUfAsvcI8f6oPvv0qNrD46D94PXRRQzs9y/oSdTfMK+oVq7+y6fEFFFST/Z9hNt3xh+6T/6prRv5FP8AL+tFFQa/1RXaY+Y3fHPrrN/+aIn349ZoooYr3K7P2THvmyf1V4af7yD9wP1oooaR4rnrIcD42d/+mm+iipLbN1n/2Q=="/>
          <p:cNvSpPr>
            <a:spLocks noChangeAspect="1" noChangeArrowheads="1"/>
          </p:cNvSpPr>
          <p:nvPr/>
        </p:nvSpPr>
        <p:spPr bwMode="auto">
          <a:xfrm>
            <a:off x="0" y="-338138"/>
            <a:ext cx="1876425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10" descr="data:image/jpeg;base64,/9j/4AAQSkZJRgABAQAAAQABAAD/2wBDAAkGBwgHBgkIBwgKCgkLDRYPDQwMDRsUFRAWIB0iIiAdHx8kKDQsJCYxJx8fLT0tMTU3Ojo6Iys/RD84QzQ5Ojf/2wBDAQoKCg0MDRoPDxo3JR8lNzc3Nzc3Nzc3Nzc3Nzc3Nzc3Nzc3Nzc3Nzc3Nzc3Nzc3Nzc3Nzc3Nzc3Nzc3Nzc3Nzf/wAARCABhAQsDASIAAhEBAxEB/8QAGwAAAgIDAQAAAAAAAAAAAAAAAAYEBQECBwP/xABQEAABAwMBAwQLDQQGCwEAAAABAgMEAAURBhIhMRNBUXEUFSIyYXKBkaGx0QcWIzM0NUJSVnOSk8E2VIKUF0RTYtLwJCVDRUZVY5WjsvF0/8QAGgEBAAMBAQEAAAAAAAAAAAAAAAECAwUEBv/EADERAAICAQEEBgoDAQAAAAAAAAABAgMRIQQSMfATQXGR0eEUIjIzUWGBobHBBUJS8f/aAAwDAQACEQMRAD8A7jRRRQBRRRQBRRRQBRRRQGK8JcpiGwqRKdQ00gZUtZwAK2kyG40dx99QbabSVLUo4AArmWob2iU23dbq3tRiSbZbVZ+F/wCs6Pq9ApkwuuVaLi5asmS2FO24s223kkCfN4u/dt8T10pTL9aXFHsyTeruo8St/kGvIlP65pdmzJ14ncpJLkl9Z2UISnOP7qUjgPAKuGtGTW2ku3ebBtaV96Jb4Cj5Krk48totufqrK5+h6MXnTe0P9VXGIc/GRp6ioeHmpks91mZB09fO2QG82+5gJeI5wlY4mlhOkRIym13y1TncHDTb2FK6gaoZcWTb5ZYksuMSWyDhQIUDzEe2mcFVbbU8yXd5HdNP36Pem3UpQuPKZOy/FeGFtnq5x4atn3A1HccVwQgqPkFcgst5k3IpltnN+t6CppfAzWR3zaukgZIp8v17Zf0JLukVeUPRjyfjK7kDr2jirZOrTtKnBsTk3V9Nuizrnqe4xDN23GmmmQsBAUQK07fRR/xld/5QVS61HIToVuSciDCZaOPrbOT66h2rTl2vDC5FvjBxpCtgqLiU78cN5quTlyus39yKzjt8Rm7fxvtld/5MUdv4v2yu/X2GKp/ePqH9yR+ej21j3kag4mEjH36PbTI6TaP8/nxL5dxfcstwuFv1XcnjDCcoWwlAUpXAZ8lbTbh2ukdiz9X3NuShKS4lEYKCVEA4z5a8W7NIt1ggWiY2ESbndUlxCVhR5NOOceAUp6gldm364SMghyQrZI5wDgegVOS9tsq4pta6fHx7Br7fRftld/5MUdv432yu/wDJil+BpO9XCI3LiRErYdBKFqdSnawccCake8fUP7ij89HtqMlFZtGMqP58S47fRftld/5QVMRImui1SLfqS4SW5k4MBLrQRkDeo9NLQ0RqH9yR+ej2032C3Lj37T1sdxtW6C5JeAUDhxZIxkeEmiNanbJ4ksd50MY5q3rXG+tqsdsKKKKAKKKKAKKKKAKKKKAKKKKAKKKKAKDworCiEpJJwAN9AJmspbcyci1urKYEZvsu4kfSQO8b/iPqrll1uMm93RclYJcdUENNNjvRnCUpFMGp7itdoceKsO3iYt5R/wCg2dltPqPkNV+lEGP2Zdg3yjkVCW4qCO+fcOyjzbzVXqcHaZu2zcGLTtikRZCrdalpFwCR2wuGAoRARubb/vdJp0gaOskX4RyIJUg71Pyjyi1HrNTNO2hqz2tqKjunO/edPFxw98o9Zq0A3VY6lOzxjFZXkUlx0pZJzBQ9b2EK+i42NhaDzEEcDSXe7O88XbFcll+W20p61TVblOpTvU0o85/+109XCl/V1tmTY8SRbGkLnQ5CXWgtWyCPpDPhFMC+iLi2kcTtkxy3XGPNa3LZcC8dPSPNkU7yXNla9ONK+AlXNiRHTzFpfwhx4Nr1Gpq9P3RxSlL0dZSpRyT2Sd5qG4zNa1dEfucKNDVAtzjobYd2wEICgnf1qquDmwqnUsfP4d4oamlCZqG4yEnIW+oJ6k9yPQKarZATI0/pq2OAlE6e4+6nOCUJChzc1Ia1lW04rJUolR595rqIg3Bhdik2py3L7BghvZkSNnC1DujgVKMtmW9KUueJf+8TTZ3i3D81fto94mm/+XD81ftqH2z1UOCLD/Nq9lZ7Z6sV3KW7CSdwAlKyT5qk6r6H/H2Ka6Wu12PVEddujhkQ4D8pw7ROTjCeJ6/PXMRkI38f1p3vFwmvp1JLuCGkSEpZg/BElOSok4J8ApVtMdMu7w46zsodfQlaicAJzv8ARmqs5G0tSmoxWDokOyxrle7dapzXKRrfaUqWjJThxZyc48AFMI0JpvPzd/5V+2qpbd5iahuVxty7S4iVspSX5OCEpG7hUrtpqr6lg/m1eyrHUrVaT3o51+BM94emv+XD81ftqfaNOWmyvOPW2KGXHE7KlbROR5TVJ2z1YUqIasathJUQmSonA481XGkbo/erDHuEptDbjxV3KM4wFEDj1UNa+i3sRjh9hcVmiih6gooooAooooAooooAooooAooooAooooDFVmpZXYdguMn+zjrV6DVmaotcJKtI3YDj2Mvh1UKWNqDZyXWA5GTboQO6LAZQfGKcn0mmDR8VK4en2QPlNxdkODpDaMDzEg0v62SRqBa/ousMrT1bA9lMej5SWYunHyRstTJEZZzwU4kFPq9NVOHVj0iWedUdUFZrA3is1Y75g0UKISMnhSudZsuOOCFaLnMaQsoD8dtJQog4OCVDNCk7IQ9pjPXMNWSiZeq5fHYaj29o+MQVj0q81M6tYqQkqXp69BKRkksp3D8Vc7vksyNOJlbx20uTsjB4lKe5HpzUNnh2u+LhiL54fsVxknAGc81HIqP+yV+E0x+5+wlzU7Lrgy3GacfV1BOPWRTvY42przbGbii+MRm5GVIaMFKiE5IG/PQKhLJzKNm6WOUcm5BX9kr8NXmiYRf1Vbgto7CHCtRKdwCRn110vtHqj7Ssf9vT7ah3qBqS3WmXMd1EwttppRUlMFKSd3AHO6mMHoWxut77zp2eIjXuTtacYc4KuVxkTCP7owkD00uBJVuSCrqGau9TfAotUMcI8BsnrXlR3dO+rTRjq7bYr/d2wnlmmkMsEjOFqOf8NOs8zh0lu6+dBQDCv7JX4ayGVZ+KV+A12Riy6qWyha9RMIUpIJR2Ak7J6ONenaPVH2lY/wC3p9tMHoWwSfx+3ic90ansOHf7itGCxb1JQSnG9X/wV1rSsXsLTlujEYLcdAPXjfS/O0tqC4RVxJmoWXIzpHKITBCSQCDxCvBTkw2GmkNp4JAFSdDZKXXo11G9FFFSe0KKKKAKKKKAKKKKAKKKKAKKKKAKKKKAKjz4yZcJ+Org62pB8oxUiihDWVg4ZqZlb1otU1YPKMoNvkZ4pcaJAz1gHzGvHTU1gtyrTOeLEeYUqbf/AHd5Per/AEPkp51ZbWoEuU7KSRZrrgSVJTkxn/ou9R565veLVJs8ssSUgpV3TTqd6HU8yknnqr0OBtEJVWb3PLOuWrVzbKhb9SbMC4tjBUs4beH1kK4YNWsnUlmjNFx66RAkDmdB9VcYt+pZ8KMmIsMy4ie9Ylt8olPi8489SUap5AlUSyWhh07+UTHJI6skimT0w/kMR1fP0He+aicvEBzsUuQbJjEi4PJKFup+qyniSRz0hXLUs518Jtj8i3wWUBtiOy6UBKR044npNQLpdZ12eDtxlLfUnvUqO5PUOAq5tFjEQMTrwytS3D/odtA+Ekq5sj6KOGTTOTyzusvl6pOVMusXSr6JU2W/MuLRWEOuqVyEZO8qIJ3FXAdYqq1VhiPZrckgdjQUrWBzLcJUf8+GnG/Wl+Jp15yetLl1u0lllwpG5tJUMNp8AApG1c8H9TXBScFKXA0kjoQkJ/SjLbQnCGH8l+yy0vtRNO6iuIHdFlMVsg79pZGcecV2CxxBBs8KIODLCEeYYrmNjibenbHC2d9yunKr3Z7hvP8AhrrSeGBUo9+wQxHPy/OpnFKvuiqKtPiChWFz5DUZP8St/oBNNdJus5AF+sjKsFuOXprifERu9ZqT1bQ8Vs5jquQmTqS4uJ3IS8W0gdCO5/Srxhca3aJtSJrgabn3MOukjfyaCM9e5I89Jy1KWtS1kqUo7SiecneavoOsb7AhtRY0lKGWk7KE8mk4FVPn6rYqcpS6zpf9ImmOe4j8tXso/pD0wf8AeP8A41eyudHXmoiflifyk1s1rjUjzrbSZiNpxQSPgU8ScVOT3r+Rzpn7eZ1Cz6ss16l9i22Vyz2wV4DZG4eHy1fJ4UoafSuXrO8SnFBfYjLURKsc+NpXpJpvTwqTo0zlOOZGaKKKGwUUUUAUUUUAUUUUAUV5qdCQSogAdJrZKsjPNQZNqKxmigM0VjOONYSrPRQG1FalWOOPPWFLAGTgDnJNAaSWG5LK2X20uNLGFIUMgjw0k3LSs63tLZtjTN0talbQt8s4U192vm8tPCFhzehQUnpBzWxGaGVlUbFqcafsNqCyZMDUFsVzoMbl0eRQHDy14IsVkVjknr7IP1WbeQfOa7UVAcTWQc8DnqqMHk9AhyvM5pZdPzULT2nsQgq/frqsOOp8KUDcDTlY9Nx7W4uU665MuDo+Elv4Kz4B0DwVdcDwrBOCM4wanB6K9nhXqKWtTKFysi2bfLmMx3y+6Ize0cgdz6fVShJs9rdkOOvWHVG24sqVhoHJJz9Xw113HhoI38aYK2bMrG239hB04wuVqG1JZtlwhwLZDcCDLZKCpajjjjBOCaf01jHh30FQTgbt9DWqtVrGTauf6lQ+7qeQt+1XOVDMDsdK4jeSCogqIJ8G6n/O6tM4UBmgtr6RYOR+921H/h/U/wCFPso97tq+z+qPwp9lde56CcccUweb0KHy7jkPvdtX2f1R+FPsr2h2a3QpjEprT2pVLYcS4kOISUkg5GRiurbac4yKyCD0UwFscOKx3C5oWLIat8uXNYcYkTZjjym3E4UkZwAfIPTTKnhWMb6MkUPXCKjHBtRWu14KCrB38/Chc2orXJoCsnHPQG1FaleDzb/DWc0BmitdqsBaTzigOdCOrWuq7ozKkSE263/BobacKApWSN+PCDUm1Sp2irM3CuoVMnSpRTDjtObRKcDnI3b/AF0uaY1KzY7JdQlRN7kSvg2lIJKju4+Uq3VZ3C4KY1jY39SvNx+x4XKqOyQnlFbW4egeSoORCxbu+vaf2yX0XWu1Aurtwt7kaRbQC4zthW0ScAZ6c4qP7/ZAlQmVWKSlM1G0x8IkqcPNgdHXjppPlKdesMqU4lSF3u6JSwFbipsbwfOceSmU8mv3RGxtJ7Hstu35O5Ktn2K9FNS6utljX4fnwJzOskzLRelzYT0VcFJStCVgkk7gAcbjmoVr1Giz26DbLTb5c2U9HMsoeeBUlCiTvVznG+lkrLujlqKsLvd1wN+8pSr/ABeqpWqp0Ds2QYrjluutq2GGSlW+QAcDAHDdv6jvoVd89JZ5/wCF7edRRb9p+3JdZmMmdL5ItsuhCgU+EjeN4rGrb83KblWyNCmSIdvUBNWw8GxgfRJ446cY3ioxekXTVWnWJbYTIjQey5DYGO7IJ3jmOQPPVDHuLKtLXCBHdLl3uc/umRkrwTkk+b00yJWyw8vlLxHUasi25m0RLVanXRMjB1phkgFA6N/Hn31a6R1GNRxZDxjqjqYd5NSScg7s/rSdAWmJqWe6FjkrDagyDncFhIHr2vNTF7mEUxtKMuqHdSFqdJ6cnA9Aob02WSsWXpqUOrn4s7XTUK43BcOExH+EWl3Yyo78Z6eFWMadadMssiyOSrs/c17LDZe287O44J3AZNQ9Hw4modQ6huU2OzJZS8Gmg4kKA3nPoCfPUDVTVsj6ybjzXjbYEWFlkx+4OTk4TjpJNDFucYu1db0GaJrllVruUq4QnIz9vWEOMhQVtKOcAHrFUUq9TL7qexR5cR6AlgqkuoK8hTYG0lW7m7kjfVLORHY0zBd5KRGj3K4hbypK9tRQkYznHWanuzUXG5aou0A7bUa39jsFPMCNnOPITTJWV1ksRb54l+r3QTluS1aX1Wtb3IplFYG0rPMmpM/XLMW8yLY1BfkOslKdpsggk4znoAzv6qS9Pw7RMes0Jp6ZMWpIfkJQ9hqMRvORjwf5zVxpqaY9q1RqVCA46p5fJniMD9N4oXhfbLVvnBZSvdBW0Oy27O8u28tyIklYTtq8Ara4POXL3RrZFbWsNRIxfcAOBk8MjyppOaW3erhYW3bk7MmyHtuQFHDbQznZSnhwBzim7RWLhq/Ud1yFBLnYzZHQDg+hKaIQtna1FvRteJeao1ELH2K0zGVLmSllLLCDjOOcmlK03/b1Her7cm3Y7EFhLXIFWSlwnGyOYnKVDyivfU1yjRPdFhO3FwIjxIpWkkE5UQrhSu7tL0gZbpUhq5Xfafc44QM/rk+ShG0XS33h8Of2P9o1e/Mu8a3zrW7D7Lb5WOpSwraTxyQOHCvP3Up6oumuSaWpDkh5KEqBwQBvPqqt0XEtknUr71uXNlNQW9hEt53aQSrdspyOuvH3Sp0MakscW4uJTEZJffyCcjaHMOPekeWnUaSsn6O3J8XhHtaoOnorLlyhXh+ZJgR1PuIEkqRkJPN0Zry0re1WPTMILaem3K5vrWyyFbzvxxPAbvTWuoLtp17SNxc020wgurRGcU2wWsknON4GdwqtvLEOJqK3w7rLdhRYdrRybjasKK9/A+Ek+ahlKTra3fLUbYuu2e19wkXGG5FegrCHGdoKKlHgAeuoh10+Wrg0/aX2JbEbl0t8ok9wcbz0YCs0pzGozWnrc9yUiNGuFxC3VSXNoqQkd8SBz5PmzVrqPUIuelrq+zEaajKfRFjyQO6eTtZOT0YSKZJ9IsaeZcF36Htp7Vr1ksEJV1YkyXJj6ihal5UUbt4HR4KnG9RrvqG1GUxNjOMx1yiku7KEJBPfpxkncN3hqDaUx5+s7JFjEORbZbEOcMZJSMbv4kmoVyfXJm6yuqMqDLYht7PMCoJUfMnPloQrJqCWcrwWRjha9Eq4xGVWx1uHNdLceQVjKyDjOz0cKixb/boczUF/WmUoMOiKAt4FDis/QHN3oPlqLp3UTDMGPBiMMvx7fbS8/KUPincZI38+0fXS86hEfSNiTKUEsT7ip+Q7zbIwPUSfJQO+eE97PPmMD15l3jVloTOivW9uI2uS82V5BTjaCt3HgN1WI90BzbivOWaQ3b5TvJNPqWnaJz9WqFV85S6al1DA2XBFZbjx1lO4bRxnB6Nknf01FtqGLrqiwITPenvAdkSXHFHZSod0EpTwABHN00Kq6cX6r1b8kN991ouLLnxYNvdkohNkyJAUAGyRu3Hjv/Wq7SWmxO07DlS3X1OupUonlVbxtHHP0YpUF5YGnb42t4C4XKcByZ4hGc+vIrsdpiCFbIsUDHJNJR5hQ2qzfPMnzkVEftefGqXrj4yF4xoooVXu59qLZz4iB1p/Sth8oneKfUKKKI9Uer6fg8U/Jon3iv8A2qpuf7ZRvEPqoooY3ewu1DAPnc+JS3a/2se8tFFDSfFdvgXv0p/k9dTYPyVHVRRUovXx7/yRrR3jvj/pVLrT46B449dFFR1FLfcE3U3zOx96j11Kg/13/PNRRUj+/wBCo0l39w8c1bRPmmT/ABeoUUUFXsr6lfpz5PC/i9dW9r76R41FFC1PBc9RVX359i/crre4/sw91GiioKLjM99J/MzNZuvyv+EUUUfAsvcI8f6oPvv0qNrD46D94PXRRQzs9y/oSdTfMK+oVq7+y6fEFFFST/Z9hNt3xh+6T/6prRv5FP8AL+tFFQa/1RXaY+Y3fHPrrN/+aIn349ZoooYr3K7P2THvmyf1V4af7yD9wP1oooaR4rnrIcD42d/+mm+iipLbN1n/2Q=="/>
          <p:cNvSpPr>
            <a:spLocks noChangeAspect="1" noChangeArrowheads="1"/>
          </p:cNvSpPr>
          <p:nvPr/>
        </p:nvSpPr>
        <p:spPr bwMode="auto">
          <a:xfrm>
            <a:off x="152400" y="-185738"/>
            <a:ext cx="1876425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21" name="20 Diagrama"/>
          <p:cNvGraphicFramePr/>
          <p:nvPr>
            <p:extLst>
              <p:ext uri="{D42A27DB-BD31-4B8C-83A1-F6EECF244321}">
                <p14:modId xmlns:p14="http://schemas.microsoft.com/office/powerpoint/2010/main" val="3009136529"/>
              </p:ext>
            </p:extLst>
          </p:nvPr>
        </p:nvGraphicFramePr>
        <p:xfrm>
          <a:off x="1965738" y="2276872"/>
          <a:ext cx="6062646" cy="3777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2" name="21 Diagrama"/>
          <p:cNvGraphicFramePr/>
          <p:nvPr>
            <p:extLst>
              <p:ext uri="{D42A27DB-BD31-4B8C-83A1-F6EECF244321}">
                <p14:modId xmlns:p14="http://schemas.microsoft.com/office/powerpoint/2010/main" val="3560794757"/>
              </p:ext>
            </p:extLst>
          </p:nvPr>
        </p:nvGraphicFramePr>
        <p:xfrm>
          <a:off x="958302" y="5958400"/>
          <a:ext cx="7358114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4" name="23 Diagrama"/>
          <p:cNvGraphicFramePr/>
          <p:nvPr>
            <p:extLst>
              <p:ext uri="{D42A27DB-BD31-4B8C-83A1-F6EECF244321}">
                <p14:modId xmlns:p14="http://schemas.microsoft.com/office/powerpoint/2010/main" val="1374373613"/>
              </p:ext>
            </p:extLst>
          </p:nvPr>
        </p:nvGraphicFramePr>
        <p:xfrm>
          <a:off x="683568" y="1130444"/>
          <a:ext cx="8064896" cy="1002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400504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rgbClr val="99CCFF"/>
            </a:gs>
            <a:gs pos="56000">
              <a:schemeClr val="bg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mtoriz\Documents\PTORIZ\SFP\AUXILIAR\imágenes\institucional\LOGO SF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-1"/>
            <a:ext cx="1547665" cy="93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toriz\Documents\PTORIZ\SFP\AUXILIAR\imágenes\institucional\vivir-mej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0" y="0"/>
            <a:ext cx="827583" cy="113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403648" y="386486"/>
            <a:ext cx="3225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1- Reforma Institucional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1259632" y="931634"/>
            <a:ext cx="6120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1043608" y="980728"/>
            <a:ext cx="6120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8" descr="data:image/jpeg;base64,/9j/4AAQSkZJRgABAQAAAQABAAD/2wBDAAkGBwgHBgkIBwgKCgkLDRYPDQwMDRsUFRAWIB0iIiAdHx8kKDQsJCYxJx8fLT0tMTU3Ojo6Iys/RD84QzQ5Ojf/2wBDAQoKCg0MDRoPDxo3JR8lNzc3Nzc3Nzc3Nzc3Nzc3Nzc3Nzc3Nzc3Nzc3Nzc3Nzc3Nzc3Nzc3Nzc3Nzc3Nzc3Nzf/wAARCABhAQsDASIAAhEBAxEB/8QAGwAAAgIDAQAAAAAAAAAAAAAAAAYEBQECBwP/xABQEAABAwMBAwQLDQQGCwEAAAABAgMEAAURBhIhMRNBUXEUFSIyYXKBkaGx0QcWIzM0NUJSVnOSk8E2VIKUF0RTYtLwJCVDRUZVY5WjsvF0/8QAGgEBAAMBAQEAAAAAAAAAAAAAAAECAwUEBv/EADERAAICAQEEBgoDAQAAAAAAAAABAgMRIQQSMfATQXGR0eEUIjIzUWGBobHBBUJS8f/aAAwDAQACEQMRAD8A7jRRRQBRRRQBRRRQBRRRQGK8JcpiGwqRKdQ00gZUtZwAK2kyG40dx99QbabSVLUo4AArmWob2iU23dbq3tRiSbZbVZ+F/wCs6Pq9ApkwuuVaLi5asmS2FO24s223kkCfN4u/dt8T10pTL9aXFHsyTeruo8St/kGvIlP65pdmzJ14ncpJLkl9Z2UISnOP7qUjgPAKuGtGTW2ku3ebBtaV96Jb4Cj5Krk48totufqrK5+h6MXnTe0P9VXGIc/GRp6ioeHmpks91mZB09fO2QG82+5gJeI5wlY4mlhOkRIym13y1TncHDTb2FK6gaoZcWTb5ZYksuMSWyDhQIUDzEe2mcFVbbU8yXd5HdNP36Pem3UpQuPKZOy/FeGFtnq5x4atn3A1HccVwQgqPkFcgst5k3IpltnN+t6CppfAzWR3zaukgZIp8v17Zf0JLukVeUPRjyfjK7kDr2jirZOrTtKnBsTk3V9Nuizrnqe4xDN23GmmmQsBAUQK07fRR/xld/5QVS61HIToVuSciDCZaOPrbOT66h2rTl2vDC5FvjBxpCtgqLiU78cN5quTlyus39yKzjt8Rm7fxvtld/5MUdv4v2yu/X2GKp/ePqH9yR+ej21j3kag4mEjH36PbTI6TaP8/nxL5dxfcstwuFv1XcnjDCcoWwlAUpXAZ8lbTbh2ukdiz9X3NuShKS4lEYKCVEA4z5a8W7NIt1ggWiY2ESbndUlxCVhR5NOOceAUp6gldm364SMghyQrZI5wDgegVOS9tsq4pta6fHx7Br7fRftld/5MUdv432yu/wDJil+BpO9XCI3LiRErYdBKFqdSnawccCake8fUP7ij89HtqMlFZtGMqP58S47fRftld/5QVMRImui1SLfqS4SW5k4MBLrQRkDeo9NLQ0RqH9yR+ej2032C3Lj37T1sdxtW6C5JeAUDhxZIxkeEmiNanbJ4ksd50MY5q3rXG+tqsdsKKKKAKKKKAKKKKAKKKKAKKKKAKKKKAKDworCiEpJJwAN9AJmspbcyci1urKYEZvsu4kfSQO8b/iPqrll1uMm93RclYJcdUENNNjvRnCUpFMGp7itdoceKsO3iYt5R/wCg2dltPqPkNV+lEGP2Zdg3yjkVCW4qCO+fcOyjzbzVXqcHaZu2zcGLTtikRZCrdalpFwCR2wuGAoRARubb/vdJp0gaOskX4RyIJUg71Pyjyi1HrNTNO2hqz2tqKjunO/edPFxw98o9Zq0A3VY6lOzxjFZXkUlx0pZJzBQ9b2EK+i42NhaDzEEcDSXe7O88XbFcll+W20p61TVblOpTvU0o85/+109XCl/V1tmTY8SRbGkLnQ5CXWgtWyCPpDPhFMC+iLi2kcTtkxy3XGPNa3LZcC8dPSPNkU7yXNla9ONK+AlXNiRHTzFpfwhx4Nr1Gpq9P3RxSlL0dZSpRyT2Sd5qG4zNa1dEfucKNDVAtzjobYd2wEICgnf1qquDmwqnUsfP4d4oamlCZqG4yEnIW+oJ6k9yPQKarZATI0/pq2OAlE6e4+6nOCUJChzc1Ia1lW04rJUolR595rqIg3Bhdik2py3L7BghvZkSNnC1DujgVKMtmW9KUueJf+8TTZ3i3D81fto94mm/+XD81ftqH2z1UOCLD/Nq9lZ7Z6sV3KW7CSdwAlKyT5qk6r6H/H2Ka6Wu12PVEddujhkQ4D8pw7ROTjCeJ6/PXMRkI38f1p3vFwmvp1JLuCGkSEpZg/BElOSok4J8ApVtMdMu7w46zsodfQlaicAJzv8ARmqs5G0tSmoxWDokOyxrle7dapzXKRrfaUqWjJThxZyc48AFMI0JpvPzd/5V+2qpbd5iahuVxty7S4iVspSX5OCEpG7hUrtpqr6lg/m1eyrHUrVaT3o51+BM94emv+XD81ftqfaNOWmyvOPW2KGXHE7KlbROR5TVJ2z1YUqIasathJUQmSonA481XGkbo/erDHuEptDbjxV3KM4wFEDj1UNa+i3sRjh9hcVmiih6gooooAooooAooooAooooAooooAooooDFVmpZXYdguMn+zjrV6DVmaotcJKtI3YDj2Mvh1UKWNqDZyXWA5GTboQO6LAZQfGKcn0mmDR8VK4en2QPlNxdkODpDaMDzEg0v62SRqBa/ousMrT1bA9lMej5SWYunHyRstTJEZZzwU4kFPq9NVOHVj0iWedUdUFZrA3is1Y75g0UKISMnhSudZsuOOCFaLnMaQsoD8dtJQog4OCVDNCk7IQ9pjPXMNWSiZeq5fHYaj29o+MQVj0q81M6tYqQkqXp69BKRkksp3D8Vc7vksyNOJlbx20uTsjB4lKe5HpzUNnh2u+LhiL54fsVxknAGc81HIqP+yV+E0x+5+wlzU7Lrgy3GacfV1BOPWRTvY42przbGbii+MRm5GVIaMFKiE5IG/PQKhLJzKNm6WOUcm5BX9kr8NXmiYRf1Vbgto7CHCtRKdwCRn110vtHqj7Ssf9vT7ah3qBqS3WmXMd1EwttppRUlMFKSd3AHO6mMHoWxut77zp2eIjXuTtacYc4KuVxkTCP7owkD00uBJVuSCrqGau9TfAotUMcI8BsnrXlR3dO+rTRjq7bYr/d2wnlmmkMsEjOFqOf8NOs8zh0lu6+dBQDCv7JX4ayGVZ+KV+A12Riy6qWyha9RMIUpIJR2Ak7J6ONenaPVH2lY/wC3p9tMHoWwSfx+3ic90ansOHf7itGCxb1JQSnG9X/wV1rSsXsLTlujEYLcdAPXjfS/O0tqC4RVxJmoWXIzpHKITBCSQCDxCvBTkw2GmkNp4JAFSdDZKXXo11G9FFFSe0KKKKAKKKKAKKKKAKKKKAKKKKAKKKKAKjz4yZcJ+Org62pB8oxUiihDWVg4ZqZlb1otU1YPKMoNvkZ4pcaJAz1gHzGvHTU1gtyrTOeLEeYUqbf/AHd5Per/AEPkp51ZbWoEuU7KSRZrrgSVJTkxn/ou9R565veLVJs8ssSUgpV3TTqd6HU8yknnqr0OBtEJVWb3PLOuWrVzbKhb9SbMC4tjBUs4beH1kK4YNWsnUlmjNFx66RAkDmdB9VcYt+pZ8KMmIsMy4ie9Ylt8olPi8489SUap5AlUSyWhh07+UTHJI6skimT0w/kMR1fP0He+aicvEBzsUuQbJjEi4PJKFup+qyniSRz0hXLUs518Jtj8i3wWUBtiOy6UBKR044npNQLpdZ12eDtxlLfUnvUqO5PUOAq5tFjEQMTrwytS3D/odtA+Ekq5sj6KOGTTOTyzusvl6pOVMusXSr6JU2W/MuLRWEOuqVyEZO8qIJ3FXAdYqq1VhiPZrckgdjQUrWBzLcJUf8+GnG/Wl+Jp15yetLl1u0lllwpG5tJUMNp8AApG1c8H9TXBScFKXA0kjoQkJ/SjLbQnCGH8l+yy0vtRNO6iuIHdFlMVsg79pZGcecV2CxxBBs8KIODLCEeYYrmNjibenbHC2d9yunKr3Z7hvP8AhrrSeGBUo9+wQxHPy/OpnFKvuiqKtPiChWFz5DUZP8St/oBNNdJus5AF+sjKsFuOXprifERu9ZqT1bQ8Vs5jquQmTqS4uJ3IS8W0gdCO5/Srxhca3aJtSJrgabn3MOukjfyaCM9e5I89Jy1KWtS1kqUo7SiecneavoOsb7AhtRY0lKGWk7KE8mk4FVPn6rYqcpS6zpf9ImmOe4j8tXso/pD0wf8AeP8A41eyudHXmoiflifyk1s1rjUjzrbSZiNpxQSPgU8ScVOT3r+Rzpn7eZ1Cz6ss16l9i22Vyz2wV4DZG4eHy1fJ4UoafSuXrO8SnFBfYjLURKsc+NpXpJpvTwqTo0zlOOZGaKKKGwUUUUAUUUUAUUUUAUV5qdCQSogAdJrZKsjPNQZNqKxmigM0VjOONYSrPRQG1FalWOOPPWFLAGTgDnJNAaSWG5LK2X20uNLGFIUMgjw0k3LSs63tLZtjTN0talbQt8s4U192vm8tPCFhzehQUnpBzWxGaGVlUbFqcafsNqCyZMDUFsVzoMbl0eRQHDy14IsVkVjknr7IP1WbeQfOa7UVAcTWQc8DnqqMHk9AhyvM5pZdPzULT2nsQgq/frqsOOp8KUDcDTlY9Nx7W4uU665MuDo+Elv4Kz4B0DwVdcDwrBOCM4wanB6K9nhXqKWtTKFysi2bfLmMx3y+6Ize0cgdz6fVShJs9rdkOOvWHVG24sqVhoHJJz9Xw113HhoI38aYK2bMrG239hB04wuVqG1JZtlwhwLZDcCDLZKCpajjjjBOCaf01jHh30FQTgbt9DWqtVrGTauf6lQ+7qeQt+1XOVDMDsdK4jeSCogqIJ8G6n/O6tM4UBmgtr6RYOR+921H/h/U/wCFPso97tq+z+qPwp9lde56CcccUweb0KHy7jkPvdtX2f1R+FPsr2h2a3QpjEprT2pVLYcS4kOISUkg5GRiurbac4yKyCD0UwFscOKx3C5oWLIat8uXNYcYkTZjjym3E4UkZwAfIPTTKnhWMb6MkUPXCKjHBtRWu14KCrB38/Chc2orXJoCsnHPQG1FaleDzb/DWc0BmitdqsBaTzigOdCOrWuq7ozKkSE263/BobacKApWSN+PCDUm1Sp2irM3CuoVMnSpRTDjtObRKcDnI3b/AF0uaY1KzY7JdQlRN7kSvg2lIJKju4+Uq3VZ3C4KY1jY39SvNx+x4XKqOyQnlFbW4egeSoORCxbu+vaf2yX0XWu1Aurtwt7kaRbQC4zthW0ScAZ6c4qP7/ZAlQmVWKSlM1G0x8IkqcPNgdHXjppPlKdesMqU4lSF3u6JSwFbipsbwfOceSmU8mv3RGxtJ7Hstu35O5Ktn2K9FNS6utljX4fnwJzOskzLRelzYT0VcFJStCVgkk7gAcbjmoVr1Giz26DbLTb5c2U9HMsoeeBUlCiTvVznG+lkrLujlqKsLvd1wN+8pSr/ABeqpWqp0Ds2QYrjluutq2GGSlW+QAcDAHDdv6jvoVd89JZ5/wCF7edRRb9p+3JdZmMmdL5ItsuhCgU+EjeN4rGrb83KblWyNCmSIdvUBNWw8GxgfRJ446cY3ioxekXTVWnWJbYTIjQey5DYGO7IJ3jmOQPPVDHuLKtLXCBHdLl3uc/umRkrwTkk+b00yJWyw8vlLxHUasi25m0RLVanXRMjB1phkgFA6N/Hn31a6R1GNRxZDxjqjqYd5NSScg7s/rSdAWmJqWe6FjkrDagyDncFhIHr2vNTF7mEUxtKMuqHdSFqdJ6cnA9Aob02WSsWXpqUOrn4s7XTUK43BcOExH+EWl3Yyo78Z6eFWMadadMssiyOSrs/c17LDZe287O44J3AZNQ9Hw4modQ6huU2OzJZS8Gmg4kKA3nPoCfPUDVTVsj6ybjzXjbYEWFlkx+4OTk4TjpJNDFucYu1db0GaJrllVruUq4QnIz9vWEOMhQVtKOcAHrFUUq9TL7qexR5cR6AlgqkuoK8hTYG0lW7m7kjfVLORHY0zBd5KRGj3K4hbypK9tRQkYznHWanuzUXG5aou0A7bUa39jsFPMCNnOPITTJWV1ksRb54l+r3QTluS1aX1Wtb3IplFYG0rPMmpM/XLMW8yLY1BfkOslKdpsggk4znoAzv6qS9Pw7RMes0Jp6ZMWpIfkJQ9hqMRvORjwf5zVxpqaY9q1RqVCA46p5fJniMD9N4oXhfbLVvnBZSvdBW0Oy27O8u28tyIklYTtq8Ara4POXL3RrZFbWsNRIxfcAOBk8MjyppOaW3erhYW3bk7MmyHtuQFHDbQznZSnhwBzim7RWLhq/Ud1yFBLnYzZHQDg+hKaIQtna1FvRteJeao1ELH2K0zGVLmSllLLCDjOOcmlK03/b1Her7cm3Y7EFhLXIFWSlwnGyOYnKVDyivfU1yjRPdFhO3FwIjxIpWkkE5UQrhSu7tL0gZbpUhq5Xfafc44QM/rk+ShG0XS33h8Of2P9o1e/Mu8a3zrW7D7Lb5WOpSwraTxyQOHCvP3Up6oumuSaWpDkh5KEqBwQBvPqqt0XEtknUr71uXNlNQW9hEt53aQSrdspyOuvH3Sp0MakscW4uJTEZJffyCcjaHMOPekeWnUaSsn6O3J8XhHtaoOnorLlyhXh+ZJgR1PuIEkqRkJPN0Zry0re1WPTMILaem3K5vrWyyFbzvxxPAbvTWuoLtp17SNxc020wgurRGcU2wWsknON4GdwqtvLEOJqK3w7rLdhRYdrRybjasKK9/A+Ek+ahlKTra3fLUbYuu2e19wkXGG5FegrCHGdoKKlHgAeuoh10+Wrg0/aX2JbEbl0t8ok9wcbz0YCs0pzGozWnrc9yUiNGuFxC3VSXNoqQkd8SBz5PmzVrqPUIuelrq+zEaajKfRFjyQO6eTtZOT0YSKZJ9IsaeZcF36Htp7Vr1ksEJV1YkyXJj6ihal5UUbt4HR4KnG9RrvqG1GUxNjOMx1yiku7KEJBPfpxkncN3hqDaUx5+s7JFjEORbZbEOcMZJSMbv4kmoVyfXJm6yuqMqDLYht7PMCoJUfMnPloQrJqCWcrwWRjha9Eq4xGVWx1uHNdLceQVjKyDjOz0cKixb/boczUF/WmUoMOiKAt4FDis/QHN3oPlqLp3UTDMGPBiMMvx7fbS8/KUPincZI38+0fXS86hEfSNiTKUEsT7ip+Q7zbIwPUSfJQO+eE97PPmMD15l3jVloTOivW9uI2uS82V5BTjaCt3HgN1WI90BzbivOWaQ3b5TvJNPqWnaJz9WqFV85S6al1DA2XBFZbjx1lO4bRxnB6Nknf01FtqGLrqiwITPenvAdkSXHFHZSod0EpTwABHN00Kq6cX6r1b8kN991ouLLnxYNvdkohNkyJAUAGyRu3Hjv/Wq7SWmxO07DlS3X1OupUonlVbxtHHP0YpUF5YGnb42t4C4XKcByZ4hGc+vIrsdpiCFbIsUDHJNJR5hQ2qzfPMnzkVEftefGqXrj4yF4xoooVXu59qLZz4iB1p/Sth8oneKfUKKKI9Uer6fg8U/Jon3iv8A2qpuf7ZRvEPqoooY3ewu1DAPnc+JS3a/2se8tFFDSfFdvgXv0p/k9dTYPyVHVRRUovXx7/yRrR3jvj/pVLrT46B449dFFR1FLfcE3U3zOx96j11Kg/13/PNRRUj+/wBCo0l39w8c1bRPmmT/ABeoUUUFXsr6lfpz5PC/i9dW9r76R41FFC1PBc9RVX359i/crre4/sw91GiioKLjM99J/MzNZuvyv+EUUUfAsvcI8f6oPvv0qNrD46D94PXRRQzs9y/oSdTfMK+oVq7+y6fEFFFST/Z9hNt3xh+6T/6prRv5FP8AL+tFFQa/1RXaY+Y3fHPrrN/+aIn349ZoooYr3K7P2THvmyf1V4af7yD9wP1oooaR4rnrIcD42d/+mm+iipLbN1n/2Q=="/>
          <p:cNvSpPr>
            <a:spLocks noChangeAspect="1" noChangeArrowheads="1"/>
          </p:cNvSpPr>
          <p:nvPr/>
        </p:nvSpPr>
        <p:spPr bwMode="auto">
          <a:xfrm>
            <a:off x="0" y="-338138"/>
            <a:ext cx="1876425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10" descr="data:image/jpeg;base64,/9j/4AAQSkZJRgABAQAAAQABAAD/2wBDAAkGBwgHBgkIBwgKCgkLDRYPDQwMDRsUFRAWIB0iIiAdHx8kKDQsJCYxJx8fLT0tMTU3Ojo6Iys/RD84QzQ5Ojf/2wBDAQoKCg0MDRoPDxo3JR8lNzc3Nzc3Nzc3Nzc3Nzc3Nzc3Nzc3Nzc3Nzc3Nzc3Nzc3Nzc3Nzc3Nzc3Nzc3Nzc3Nzf/wAARCABhAQsDASIAAhEBAxEB/8QAGwAAAgIDAQAAAAAAAAAAAAAAAAYEBQECBwP/xABQEAABAwMBAwQLDQQGCwEAAAABAgMEAAURBhIhMRNBUXEUFSIyYXKBkaGx0QcWIzM0NUJSVnOSk8E2VIKUF0RTYtLwJCVDRUZVY5WjsvF0/8QAGgEBAAMBAQEAAAAAAAAAAAAAAAECAwUEBv/EADERAAICAQEEBgoDAQAAAAAAAAABAgMRIQQSMfATQXGR0eEUIjIzUWGBobHBBUJS8f/aAAwDAQACEQMRAD8A7jRRRQBRRRQBRRRQBRRRQGK8JcpiGwqRKdQ00gZUtZwAK2kyG40dx99QbabSVLUo4AArmWob2iU23dbq3tRiSbZbVZ+F/wCs6Pq9ApkwuuVaLi5asmS2FO24s223kkCfN4u/dt8T10pTL9aXFHsyTeruo8St/kGvIlP65pdmzJ14ncpJLkl9Z2UISnOP7qUjgPAKuGtGTW2ku3ebBtaV96Jb4Cj5Krk48totufqrK5+h6MXnTe0P9VXGIc/GRp6ioeHmpks91mZB09fO2QG82+5gJeI5wlY4mlhOkRIym13y1TncHDTb2FK6gaoZcWTb5ZYksuMSWyDhQIUDzEe2mcFVbbU8yXd5HdNP36Pem3UpQuPKZOy/FeGFtnq5x4atn3A1HccVwQgqPkFcgst5k3IpltnN+t6CppfAzWR3zaukgZIp8v17Zf0JLukVeUPRjyfjK7kDr2jirZOrTtKnBsTk3V9Nuizrnqe4xDN23GmmmQsBAUQK07fRR/xld/5QVS61HIToVuSciDCZaOPrbOT66h2rTl2vDC5FvjBxpCtgqLiU78cN5quTlyus39yKzjt8Rm7fxvtld/5MUdv4v2yu/X2GKp/ePqH9yR+ej21j3kag4mEjH36PbTI6TaP8/nxL5dxfcstwuFv1XcnjDCcoWwlAUpXAZ8lbTbh2ukdiz9X3NuShKS4lEYKCVEA4z5a8W7NIt1ggWiY2ESbndUlxCVhR5NOOceAUp6gldm364SMghyQrZI5wDgegVOS9tsq4pta6fHx7Br7fRftld/5MUdv432yu/wDJil+BpO9XCI3LiRErYdBKFqdSnawccCake8fUP7ij89HtqMlFZtGMqP58S47fRftld/5QVMRImui1SLfqS4SW5k4MBLrQRkDeo9NLQ0RqH9yR+ej2032C3Lj37T1sdxtW6C5JeAUDhxZIxkeEmiNanbJ4ksd50MY5q3rXG+tqsdsKKKKAKKKKAKKKKAKKKKAKKKKAKKKKAKDworCiEpJJwAN9AJmspbcyci1urKYEZvsu4kfSQO8b/iPqrll1uMm93RclYJcdUENNNjvRnCUpFMGp7itdoceKsO3iYt5R/wCg2dltPqPkNV+lEGP2Zdg3yjkVCW4qCO+fcOyjzbzVXqcHaZu2zcGLTtikRZCrdalpFwCR2wuGAoRARubb/vdJp0gaOskX4RyIJUg71Pyjyi1HrNTNO2hqz2tqKjunO/edPFxw98o9Zq0A3VY6lOzxjFZXkUlx0pZJzBQ9b2EK+i42NhaDzEEcDSXe7O88XbFcll+W20p61TVblOpTvU0o85/+109XCl/V1tmTY8SRbGkLnQ5CXWgtWyCPpDPhFMC+iLi2kcTtkxy3XGPNa3LZcC8dPSPNkU7yXNla9ONK+AlXNiRHTzFpfwhx4Nr1Gpq9P3RxSlL0dZSpRyT2Sd5qG4zNa1dEfucKNDVAtzjobYd2wEICgnf1qquDmwqnUsfP4d4oamlCZqG4yEnIW+oJ6k9yPQKarZATI0/pq2OAlE6e4+6nOCUJChzc1Ia1lW04rJUolR595rqIg3Bhdik2py3L7BghvZkSNnC1DujgVKMtmW9KUueJf+8TTZ3i3D81fto94mm/+XD81ftqH2z1UOCLD/Nq9lZ7Z6sV3KW7CSdwAlKyT5qk6r6H/H2Ka6Wu12PVEddujhkQ4D8pw7ROTjCeJ6/PXMRkI38f1p3vFwmvp1JLuCGkSEpZg/BElOSok4J8ApVtMdMu7w46zsodfQlaicAJzv8ARmqs5G0tSmoxWDokOyxrle7dapzXKRrfaUqWjJThxZyc48AFMI0JpvPzd/5V+2qpbd5iahuVxty7S4iVspSX5OCEpG7hUrtpqr6lg/m1eyrHUrVaT3o51+BM94emv+XD81ftqfaNOWmyvOPW2KGXHE7KlbROR5TVJ2z1YUqIasathJUQmSonA481XGkbo/erDHuEptDbjxV3KM4wFEDj1UNa+i3sRjh9hcVmiih6gooooAooooAooooAooooAooooAooooDFVmpZXYdguMn+zjrV6DVmaotcJKtI3YDj2Mvh1UKWNqDZyXWA5GTboQO6LAZQfGKcn0mmDR8VK4en2QPlNxdkODpDaMDzEg0v62SRqBa/ousMrT1bA9lMej5SWYunHyRstTJEZZzwU4kFPq9NVOHVj0iWedUdUFZrA3is1Y75g0UKISMnhSudZsuOOCFaLnMaQsoD8dtJQog4OCVDNCk7IQ9pjPXMNWSiZeq5fHYaj29o+MQVj0q81M6tYqQkqXp69BKRkksp3D8Vc7vksyNOJlbx20uTsjB4lKe5HpzUNnh2u+LhiL54fsVxknAGc81HIqP+yV+E0x+5+wlzU7Lrgy3GacfV1BOPWRTvY42przbGbii+MRm5GVIaMFKiE5IG/PQKhLJzKNm6WOUcm5BX9kr8NXmiYRf1Vbgto7CHCtRKdwCRn110vtHqj7Ssf9vT7ah3qBqS3WmXMd1EwttppRUlMFKSd3AHO6mMHoWxut77zp2eIjXuTtacYc4KuVxkTCP7owkD00uBJVuSCrqGau9TfAotUMcI8BsnrXlR3dO+rTRjq7bYr/d2wnlmmkMsEjOFqOf8NOs8zh0lu6+dBQDCv7JX4ayGVZ+KV+A12Riy6qWyha9RMIUpIJR2Ak7J6ONenaPVH2lY/wC3p9tMHoWwSfx+3ic90ansOHf7itGCxb1JQSnG9X/wV1rSsXsLTlujEYLcdAPXjfS/O0tqC4RVxJmoWXIzpHKITBCSQCDxCvBTkw2GmkNp4JAFSdDZKXXo11G9FFFSe0KKKKAKKKKAKKKKAKKKKAKKKKAKKKKAKjz4yZcJ+Org62pB8oxUiihDWVg4ZqZlb1otU1YPKMoNvkZ4pcaJAz1gHzGvHTU1gtyrTOeLEeYUqbf/AHd5Per/AEPkp51ZbWoEuU7KSRZrrgSVJTkxn/ou9R565veLVJs8ssSUgpV3TTqd6HU8yknnqr0OBtEJVWb3PLOuWrVzbKhb9SbMC4tjBUs4beH1kK4YNWsnUlmjNFx66RAkDmdB9VcYt+pZ8KMmIsMy4ie9Ylt8olPi8489SUap5AlUSyWhh07+UTHJI6skimT0w/kMR1fP0He+aicvEBzsUuQbJjEi4PJKFup+qyniSRz0hXLUs518Jtj8i3wWUBtiOy6UBKR044npNQLpdZ12eDtxlLfUnvUqO5PUOAq5tFjEQMTrwytS3D/odtA+Ekq5sj6KOGTTOTyzusvl6pOVMusXSr6JU2W/MuLRWEOuqVyEZO8qIJ3FXAdYqq1VhiPZrckgdjQUrWBzLcJUf8+GnG/Wl+Jp15yetLl1u0lllwpG5tJUMNp8AApG1c8H9TXBScFKXA0kjoQkJ/SjLbQnCGH8l+yy0vtRNO6iuIHdFlMVsg79pZGcecV2CxxBBs8KIODLCEeYYrmNjibenbHC2d9yunKr3Z7hvP8AhrrSeGBUo9+wQxHPy/OpnFKvuiqKtPiChWFz5DUZP8St/oBNNdJus5AF+sjKsFuOXprifERu9ZqT1bQ8Vs5jquQmTqS4uJ3IS8W0gdCO5/Srxhca3aJtSJrgabn3MOukjfyaCM9e5I89Jy1KWtS1kqUo7SiecneavoOsb7AhtRY0lKGWk7KE8mk4FVPn6rYqcpS6zpf9ImmOe4j8tXso/pD0wf8AeP8A41eyudHXmoiflifyk1s1rjUjzrbSZiNpxQSPgU8ScVOT3r+Rzpn7eZ1Cz6ss16l9i22Vyz2wV4DZG4eHy1fJ4UoafSuXrO8SnFBfYjLURKsc+NpXpJpvTwqTo0zlOOZGaKKKGwUUUUAUUUUAUUUUAUV5qdCQSogAdJrZKsjPNQZNqKxmigM0VjOONYSrPRQG1FalWOOPPWFLAGTgDnJNAaSWG5LK2X20uNLGFIUMgjw0k3LSs63tLZtjTN0talbQt8s4U192vm8tPCFhzehQUnpBzWxGaGVlUbFqcafsNqCyZMDUFsVzoMbl0eRQHDy14IsVkVjknr7IP1WbeQfOa7UVAcTWQc8DnqqMHk9AhyvM5pZdPzULT2nsQgq/frqsOOp8KUDcDTlY9Nx7W4uU665MuDo+Elv4Kz4B0DwVdcDwrBOCM4wanB6K9nhXqKWtTKFysi2bfLmMx3y+6Ize0cgdz6fVShJs9rdkOOvWHVG24sqVhoHJJz9Xw113HhoI38aYK2bMrG239hB04wuVqG1JZtlwhwLZDcCDLZKCpajjjjBOCaf01jHh30FQTgbt9DWqtVrGTauf6lQ+7qeQt+1XOVDMDsdK4jeSCogqIJ8G6n/O6tM4UBmgtr6RYOR+921H/h/U/wCFPso97tq+z+qPwp9lde56CcccUweb0KHy7jkPvdtX2f1R+FPsr2h2a3QpjEprT2pVLYcS4kOISUkg5GRiurbac4yKyCD0UwFscOKx3C5oWLIat8uXNYcYkTZjjym3E4UkZwAfIPTTKnhWMb6MkUPXCKjHBtRWu14KCrB38/Chc2orXJoCsnHPQG1FaleDzb/DWc0BmitdqsBaTzigOdCOrWuq7ozKkSE263/BobacKApWSN+PCDUm1Sp2irM3CuoVMnSpRTDjtObRKcDnI3b/AF0uaY1KzY7JdQlRN7kSvg2lIJKju4+Uq3VZ3C4KY1jY39SvNx+x4XKqOyQnlFbW4egeSoORCxbu+vaf2yX0XWu1Aurtwt7kaRbQC4zthW0ScAZ6c4qP7/ZAlQmVWKSlM1G0x8IkqcPNgdHXjppPlKdesMqU4lSF3u6JSwFbipsbwfOceSmU8mv3RGxtJ7Hstu35O5Ktn2K9FNS6utljX4fnwJzOskzLRelzYT0VcFJStCVgkk7gAcbjmoVr1Giz26DbLTb5c2U9HMsoeeBUlCiTvVznG+lkrLujlqKsLvd1wN+8pSr/ABeqpWqp0Ds2QYrjluutq2GGSlW+QAcDAHDdv6jvoVd89JZ5/wCF7edRRb9p+3JdZmMmdL5ItsuhCgU+EjeN4rGrb83KblWyNCmSIdvUBNWw8GxgfRJ446cY3ioxekXTVWnWJbYTIjQey5DYGO7IJ3jmOQPPVDHuLKtLXCBHdLl3uc/umRkrwTkk+b00yJWyw8vlLxHUasi25m0RLVanXRMjB1phkgFA6N/Hn31a6R1GNRxZDxjqjqYd5NSScg7s/rSdAWmJqWe6FjkrDagyDncFhIHr2vNTF7mEUxtKMuqHdSFqdJ6cnA9Aob02WSsWXpqUOrn4s7XTUK43BcOExH+EWl3Yyo78Z6eFWMadadMssiyOSrs/c17LDZe287O44J3AZNQ9Hw4modQ6huU2OzJZS8Gmg4kKA3nPoCfPUDVTVsj6ybjzXjbYEWFlkx+4OTk4TjpJNDFucYu1db0GaJrllVruUq4QnIz9vWEOMhQVtKOcAHrFUUq9TL7qexR5cR6AlgqkuoK8hTYG0lW7m7kjfVLORHY0zBd5KRGj3K4hbypK9tRQkYznHWanuzUXG5aou0A7bUa39jsFPMCNnOPITTJWV1ksRb54l+r3QTluS1aX1Wtb3IplFYG0rPMmpM/XLMW8yLY1BfkOslKdpsggk4znoAzv6qS9Pw7RMes0Jp6ZMWpIfkJQ9hqMRvORjwf5zVxpqaY9q1RqVCA46p5fJniMD9N4oXhfbLVvnBZSvdBW0Oy27O8u28tyIklYTtq8Ara4POXL3RrZFbWsNRIxfcAOBk8MjyppOaW3erhYW3bk7MmyHtuQFHDbQznZSnhwBzim7RWLhq/Ud1yFBLnYzZHQDg+hKaIQtna1FvRteJeao1ELH2K0zGVLmSllLLCDjOOcmlK03/b1Her7cm3Y7EFhLXIFWSlwnGyOYnKVDyivfU1yjRPdFhO3FwIjxIpWkkE5UQrhSu7tL0gZbpUhq5Xfafc44QM/rk+ShG0XS33h8Of2P9o1e/Mu8a3zrW7D7Lb5WOpSwraTxyQOHCvP3Up6oumuSaWpDkh5KEqBwQBvPqqt0XEtknUr71uXNlNQW9hEt53aQSrdspyOuvH3Sp0MakscW4uJTEZJffyCcjaHMOPekeWnUaSsn6O3J8XhHtaoOnorLlyhXh+ZJgR1PuIEkqRkJPN0Zry0re1WPTMILaem3K5vrWyyFbzvxxPAbvTWuoLtp17SNxc020wgurRGcU2wWsknON4GdwqtvLEOJqK3w7rLdhRYdrRybjasKK9/A+Ek+ahlKTra3fLUbYuu2e19wkXGG5FegrCHGdoKKlHgAeuoh10+Wrg0/aX2JbEbl0t8ok9wcbz0YCs0pzGozWnrc9yUiNGuFxC3VSXNoqQkd8SBz5PmzVrqPUIuelrq+zEaajKfRFjyQO6eTtZOT0YSKZJ9IsaeZcF36Htp7Vr1ksEJV1YkyXJj6ihal5UUbt4HR4KnG9RrvqG1GUxNjOMx1yiku7KEJBPfpxkncN3hqDaUx5+s7JFjEORbZbEOcMZJSMbv4kmoVyfXJm6yuqMqDLYht7PMCoJUfMnPloQrJqCWcrwWRjha9Eq4xGVWx1uHNdLceQVjKyDjOz0cKixb/boczUF/WmUoMOiKAt4FDis/QHN3oPlqLp3UTDMGPBiMMvx7fbS8/KUPincZI38+0fXS86hEfSNiTKUEsT7ip+Q7zbIwPUSfJQO+eE97PPmMD15l3jVloTOivW9uI2uS82V5BTjaCt3HgN1WI90BzbivOWaQ3b5TvJNPqWnaJz9WqFV85S6al1DA2XBFZbjx1lO4bRxnB6Nknf01FtqGLrqiwITPenvAdkSXHFHZSod0EpTwABHN00Kq6cX6r1b8kN991ouLLnxYNvdkohNkyJAUAGyRu3Hjv/Wq7SWmxO07DlS3X1OupUonlVbxtHHP0YpUF5YGnb42t4C4XKcByZ4hGc+vIrsdpiCFbIsUDHJNJR5hQ2qzfPMnzkVEftefGqXrj4yF4xoooVXu59qLZz4iB1p/Sth8oneKfUKKKI9Uer6fg8U/Jon3iv8A2qpuf7ZRvEPqoooY3ewu1DAPnc+JS3a/2se8tFFDSfFdvgXv0p/k9dTYPyVHVRRUovXx7/yRrR3jvj/pVLrT46B449dFFR1FLfcE3U3zOx96j11Kg/13/PNRRUj+/wBCo0l39w8c1bRPmmT/ABeoUUUFXsr6lfpz5PC/i9dW9r76R41FFC1PBc9RVX359i/crre4/sw91GiioKLjM99J/MzNZuvyv+EUUUfAsvcI8f6oPvv0qNrD46D94PXRRQzs9y/oSdTfMK+oVq7+y6fEFFFST/Z9hNt3xh+6T/6prRv5FP8AL+tFFQa/1RXaY+Y3fHPrrN/+aIn349ZoooYr3K7P2THvmyf1V4af7yD9wP1oooaR4rnrIcD42d/+mm+iipLbN1n/2Q=="/>
          <p:cNvSpPr>
            <a:spLocks noChangeAspect="1" noChangeArrowheads="1"/>
          </p:cNvSpPr>
          <p:nvPr/>
        </p:nvSpPr>
        <p:spPr bwMode="auto">
          <a:xfrm>
            <a:off x="152400" y="-185738"/>
            <a:ext cx="1876425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9 CuadroTexto"/>
          <p:cNvSpPr txBox="1"/>
          <p:nvPr/>
        </p:nvSpPr>
        <p:spPr>
          <a:xfrm>
            <a:off x="1835696" y="1496973"/>
            <a:ext cx="57666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Ente </a:t>
            </a:r>
            <a:r>
              <a:rPr lang="es-MX" dirty="0"/>
              <a:t>rector de las Contrataciones Públicas en </a:t>
            </a:r>
            <a:r>
              <a:rPr lang="es-MX" dirty="0" smtClean="0"/>
              <a:t>México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</p:txBody>
      </p:sp>
      <p:pic>
        <p:nvPicPr>
          <p:cNvPr id="3074" name="Picture 2" descr="C:\Users\mtoriz\Documents\PTORIZ\SFP\AUXILIAR\imágenes\institucional\name SF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45" y="1412776"/>
            <a:ext cx="1308100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2806191689"/>
              </p:ext>
            </p:extLst>
          </p:nvPr>
        </p:nvGraphicFramePr>
        <p:xfrm>
          <a:off x="1260426" y="1603792"/>
          <a:ext cx="6551934" cy="3337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1042988" y="4512717"/>
            <a:ext cx="4105275" cy="127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MX" sz="1400" dirty="0">
                <a:latin typeface="Calibri" pitchFamily="34" charset="0"/>
              </a:rPr>
              <a:t>Política de contratación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MX" sz="1400" dirty="0">
                <a:latin typeface="Calibri" pitchFamily="34" charset="0"/>
              </a:rPr>
              <a:t>Diseño de estrategias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MX" sz="1400" dirty="0">
                <a:latin typeface="Calibri" pitchFamily="34" charset="0"/>
              </a:rPr>
              <a:t>Mejores prácticas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MX" sz="1400" dirty="0">
                <a:latin typeface="Calibri" pitchFamily="34" charset="0"/>
              </a:rPr>
              <a:t>Administración </a:t>
            </a:r>
            <a:r>
              <a:rPr lang="es-MX" sz="1400" dirty="0" err="1">
                <a:latin typeface="Calibri" pitchFamily="34" charset="0"/>
              </a:rPr>
              <a:t>CompraNet</a:t>
            </a:r>
            <a:endParaRPr lang="es-MX" sz="1400" dirty="0">
              <a:latin typeface="Calibri" pitchFamily="34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3490913" y="4584154"/>
            <a:ext cx="41052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MX" sz="1400" dirty="0">
                <a:latin typeface="Calibri" pitchFamily="34" charset="0"/>
              </a:rPr>
              <a:t>Proponer normatividad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MX" sz="1400" dirty="0">
                <a:latin typeface="Calibri" pitchFamily="34" charset="0"/>
              </a:rPr>
              <a:t>Interpretación de la Ley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MX" sz="1400" dirty="0">
                <a:latin typeface="Calibri" pitchFamily="34" charset="0"/>
              </a:rPr>
              <a:t>Capacitación normativa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MX" sz="1400" dirty="0">
                <a:latin typeface="Calibri" pitchFamily="34" charset="0"/>
              </a:rPr>
              <a:t>Asesoría preventiva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MX" sz="1400" dirty="0">
                <a:latin typeface="Calibri" pitchFamily="34" charset="0"/>
              </a:rPr>
              <a:t>Testigos sociales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5938838" y="4509542"/>
            <a:ext cx="2520950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MX" sz="1400" dirty="0">
                <a:latin typeface="Calibri" pitchFamily="34" charset="0"/>
              </a:rPr>
              <a:t>Resolver inconformidades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MX" sz="1400" dirty="0">
                <a:latin typeface="Calibri" pitchFamily="34" charset="0"/>
              </a:rPr>
              <a:t>Conciliaciones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MX" sz="1400" dirty="0">
                <a:latin typeface="Calibri" pitchFamily="34" charset="0"/>
              </a:rPr>
              <a:t>Iniciar y resolver procedimientos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MX" sz="1400" dirty="0">
                <a:latin typeface="Calibri" pitchFamily="34" charset="0"/>
              </a:rPr>
              <a:t>Sanciones</a:t>
            </a:r>
          </a:p>
        </p:txBody>
      </p:sp>
    </p:spTree>
    <p:extLst>
      <p:ext uri="{BB962C8B-B14F-4D97-AF65-F5344CB8AC3E}">
        <p14:creationId xmlns:p14="http://schemas.microsoft.com/office/powerpoint/2010/main" val="317777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rgbClr val="99CCFF"/>
            </a:gs>
            <a:gs pos="56000">
              <a:schemeClr val="bg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mtoriz\Documents\PTORIZ\SFP\AUXILIAR\imágenes\institucional\LOGO SF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-1"/>
            <a:ext cx="1547665" cy="93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toriz\Documents\PTORIZ\SFP\AUXILIAR\imágenes\institucional\vivir-mej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0" y="0"/>
            <a:ext cx="827583" cy="113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403648" y="386486"/>
            <a:ext cx="2333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2- Reforma Legal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1259632" y="931634"/>
            <a:ext cx="6120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1043608" y="980728"/>
            <a:ext cx="6120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10" descr="data:image/jpeg;base64,/9j/4AAQSkZJRgABAQAAAQABAAD/2wBDAAkGBwgHBgkIBwgKCgkLDRYPDQwMDRsUFRAWIB0iIiAdHx8kKDQsJCYxJx8fLT0tMTU3Ojo6Iys/RD84QzQ5Ojf/2wBDAQoKCg0MDRoPDxo3JR8lNzc3Nzc3Nzc3Nzc3Nzc3Nzc3Nzc3Nzc3Nzc3Nzc3Nzc3Nzc3Nzc3Nzc3Nzc3Nzc3Nzf/wAARCABhAQsDASIAAhEBAxEB/8QAGwAAAgIDAQAAAAAAAAAAAAAAAAYEBQECBwP/xABQEAABAwMBAwQLDQQGCwEAAAABAgMEAAURBhIhMRNBUXEUFSIyYXKBkaGx0QcWIzM0NUJSVnOSk8E2VIKUF0RTYtLwJCVDRUZVY5WjsvF0/8QAGgEBAAMBAQEAAAAAAAAAAAAAAAECAwUEBv/EADERAAICAQEEBgoDAQAAAAAAAAABAgMRIQQSMfATQXGR0eEUIjIzUWGBobHBBUJS8f/aAAwDAQACEQMRAD8A7jRRRQBRRRQBRRRQBRRRQGK8JcpiGwqRKdQ00gZUtZwAK2kyG40dx99QbabSVLUo4AArmWob2iU23dbq3tRiSbZbVZ+F/wCs6Pq9ApkwuuVaLi5asmS2FO24s223kkCfN4u/dt8T10pTL9aXFHsyTeruo8St/kGvIlP65pdmzJ14ncpJLkl9Z2UISnOP7qUjgPAKuGtGTW2ku3ebBtaV96Jb4Cj5Krk48totufqrK5+h6MXnTe0P9VXGIc/GRp6ioeHmpks91mZB09fO2QG82+5gJeI5wlY4mlhOkRIym13y1TncHDTb2FK6gaoZcWTb5ZYksuMSWyDhQIUDzEe2mcFVbbU8yXd5HdNP36Pem3UpQuPKZOy/FeGFtnq5x4atn3A1HccVwQgqPkFcgst5k3IpltnN+t6CppfAzWR3zaukgZIp8v17Zf0JLukVeUPRjyfjK7kDr2jirZOrTtKnBsTk3V9Nuizrnqe4xDN23GmmmQsBAUQK07fRR/xld/5QVS61HIToVuSciDCZaOPrbOT66h2rTl2vDC5FvjBxpCtgqLiU78cN5quTlyus39yKzjt8Rm7fxvtld/5MUdv4v2yu/X2GKp/ePqH9yR+ej21j3kag4mEjH36PbTI6TaP8/nxL5dxfcstwuFv1XcnjDCcoWwlAUpXAZ8lbTbh2ukdiz9X3NuShKS4lEYKCVEA4z5a8W7NIt1ggWiY2ESbndUlxCVhR5NOOceAUp6gldm364SMghyQrZI5wDgegVOS9tsq4pta6fHx7Br7fRftld/5MUdv432yu/wDJil+BpO9XCI3LiRErYdBKFqdSnawccCake8fUP7ij89HtqMlFZtGMqP58S47fRftld/5QVMRImui1SLfqS4SW5k4MBLrQRkDeo9NLQ0RqH9yR+ej2032C3Lj37T1sdxtW6C5JeAUDhxZIxkeEmiNanbJ4ksd50MY5q3rXG+tqsdsKKKKAKKKKAKKKKAKKKKAKKKKAKKKKAKDworCiEpJJwAN9AJmspbcyci1urKYEZvsu4kfSQO8b/iPqrll1uMm93RclYJcdUENNNjvRnCUpFMGp7itdoceKsO3iYt5R/wCg2dltPqPkNV+lEGP2Zdg3yjkVCW4qCO+fcOyjzbzVXqcHaZu2zcGLTtikRZCrdalpFwCR2wuGAoRARubb/vdJp0gaOskX4RyIJUg71Pyjyi1HrNTNO2hqz2tqKjunO/edPFxw98o9Zq0A3VY6lOzxjFZXkUlx0pZJzBQ9b2EK+i42NhaDzEEcDSXe7O88XbFcll+W20p61TVblOpTvU0o85/+109XCl/V1tmTY8SRbGkLnQ5CXWgtWyCPpDPhFMC+iLi2kcTtkxy3XGPNa3LZcC8dPSPNkU7yXNla9ONK+AlXNiRHTzFpfwhx4Nr1Gpq9P3RxSlL0dZSpRyT2Sd5qG4zNa1dEfucKNDVAtzjobYd2wEICgnf1qquDmwqnUsfP4d4oamlCZqG4yEnIW+oJ6k9yPQKarZATI0/pq2OAlE6e4+6nOCUJChzc1Ia1lW04rJUolR595rqIg3Bhdik2py3L7BghvZkSNnC1DujgVKMtmW9KUueJf+8TTZ3i3D81fto94mm/+XD81ftqH2z1UOCLD/Nq9lZ7Z6sV3KW7CSdwAlKyT5qk6r6H/H2Ka6Wu12PVEddujhkQ4D8pw7ROTjCeJ6/PXMRkI38f1p3vFwmvp1JLuCGkSEpZg/BElOSok4J8ApVtMdMu7w46zsodfQlaicAJzv8ARmqs5G0tSmoxWDokOyxrle7dapzXKRrfaUqWjJThxZyc48AFMI0JpvPzd/5V+2qpbd5iahuVxty7S4iVspSX5OCEpG7hUrtpqr6lg/m1eyrHUrVaT3o51+BM94emv+XD81ftqfaNOWmyvOPW2KGXHE7KlbROR5TVJ2z1YUqIasathJUQmSonA481XGkbo/erDHuEptDbjxV3KM4wFEDj1UNa+i3sRjh9hcVmiih6gooooAooooAooooAooooAooooAooooDFVmpZXYdguMn+zjrV6DVmaotcJKtI3YDj2Mvh1UKWNqDZyXWA5GTboQO6LAZQfGKcn0mmDR8VK4en2QPlNxdkODpDaMDzEg0v62SRqBa/ousMrT1bA9lMej5SWYunHyRstTJEZZzwU4kFPq9NVOHVj0iWedUdUFZrA3is1Y75g0UKISMnhSudZsuOOCFaLnMaQsoD8dtJQog4OCVDNCk7IQ9pjPXMNWSiZeq5fHYaj29o+MQVj0q81M6tYqQkqXp69BKRkksp3D8Vc7vksyNOJlbx20uTsjB4lKe5HpzUNnh2u+LhiL54fsVxknAGc81HIqP+yV+E0x+5+wlzU7Lrgy3GacfV1BOPWRTvY42przbGbii+MRm5GVIaMFKiE5IG/PQKhLJzKNm6WOUcm5BX9kr8NXmiYRf1Vbgto7CHCtRKdwCRn110vtHqj7Ssf9vT7ah3qBqS3WmXMd1EwttppRUlMFKSd3AHO6mMHoWxut77zp2eIjXuTtacYc4KuVxkTCP7owkD00uBJVuSCrqGau9TfAotUMcI8BsnrXlR3dO+rTRjq7bYr/d2wnlmmkMsEjOFqOf8NOs8zh0lu6+dBQDCv7JX4ayGVZ+KV+A12Riy6qWyha9RMIUpIJR2Ak7J6ONenaPVH2lY/wC3p9tMHoWwSfx+3ic90ansOHf7itGCxb1JQSnG9X/wV1rSsXsLTlujEYLcdAPXjfS/O0tqC4RVxJmoWXIzpHKITBCSQCDxCvBTkw2GmkNp4JAFSdDZKXXo11G9FFFSe0KKKKAKKKKAKKKKAKKKKAKKKKAKKKKAKjz4yZcJ+Org62pB8oxUiihDWVg4ZqZlb1otU1YPKMoNvkZ4pcaJAz1gHzGvHTU1gtyrTOeLEeYUqbf/AHd5Per/AEPkp51ZbWoEuU7KSRZrrgSVJTkxn/ou9R565veLVJs8ssSUgpV3TTqd6HU8yknnqr0OBtEJVWb3PLOuWrVzbKhb9SbMC4tjBUs4beH1kK4YNWsnUlmjNFx66RAkDmdB9VcYt+pZ8KMmIsMy4ie9Ylt8olPi8489SUap5AlUSyWhh07+UTHJI6skimT0w/kMR1fP0He+aicvEBzsUuQbJjEi4PJKFup+qyniSRz0hXLUs518Jtj8i3wWUBtiOy6UBKR044npNQLpdZ12eDtxlLfUnvUqO5PUOAq5tFjEQMTrwytS3D/odtA+Ekq5sj6KOGTTOTyzusvl6pOVMusXSr6JU2W/MuLRWEOuqVyEZO8qIJ3FXAdYqq1VhiPZrckgdjQUrWBzLcJUf8+GnG/Wl+Jp15yetLl1u0lllwpG5tJUMNp8AApG1c8H9TXBScFKXA0kjoQkJ/SjLbQnCGH8l+yy0vtRNO6iuIHdFlMVsg79pZGcecV2CxxBBs8KIODLCEeYYrmNjibenbHC2d9yunKr3Z7hvP8AhrrSeGBUo9+wQxHPy/OpnFKvuiqKtPiChWFz5DUZP8St/oBNNdJus5AF+sjKsFuOXprifERu9ZqT1bQ8Vs5jquQmTqS4uJ3IS8W0gdCO5/Srxhca3aJtSJrgabn3MOukjfyaCM9e5I89Jy1KWtS1kqUo7SiecneavoOsb7AhtRY0lKGWk7KE8mk4FVPn6rYqcpS6zpf9ImmOe4j8tXso/pD0wf8AeP8A41eyudHXmoiflifyk1s1rjUjzrbSZiNpxQSPgU8ScVOT3r+Rzpn7eZ1Cz6ss16l9i22Vyz2wV4DZG4eHy1fJ4UoafSuXrO8SnFBfYjLURKsc+NpXpJpvTwqTo0zlOOZGaKKKGwUUUUAUUUUAUUUUAUV5qdCQSogAdJrZKsjPNQZNqKxmigM0VjOONYSrPRQG1FalWOOPPWFLAGTgDnJNAaSWG5LK2X20uNLGFIUMgjw0k3LSs63tLZtjTN0talbQt8s4U192vm8tPCFhzehQUnpBzWxGaGVlUbFqcafsNqCyZMDUFsVzoMbl0eRQHDy14IsVkVjknr7IP1WbeQfOa7UVAcTWQc8DnqqMHk9AhyvM5pZdPzULT2nsQgq/frqsOOp8KUDcDTlY9Nx7W4uU665MuDo+Elv4Kz4B0DwVdcDwrBOCM4wanB6K9nhXqKWtTKFysi2bfLmMx3y+6Ize0cgdz6fVShJs9rdkOOvWHVG24sqVhoHJJz9Xw113HhoI38aYK2bMrG239hB04wuVqG1JZtlwhwLZDcCDLZKCpajjjjBOCaf01jHh30FQTgbt9DWqtVrGTauf6lQ+7qeQt+1XOVDMDsdK4jeSCogqIJ8G6n/O6tM4UBmgtr6RYOR+921H/h/U/wCFPso97tq+z+qPwp9lde56CcccUweb0KHy7jkPvdtX2f1R+FPsr2h2a3QpjEprT2pVLYcS4kOISUkg5GRiurbac4yKyCD0UwFscOKx3C5oWLIat8uXNYcYkTZjjym3E4UkZwAfIPTTKnhWMb6MkUPXCKjHBtRWu14KCrB38/Chc2orXJoCsnHPQG1FaleDzb/DWc0BmitdqsBaTzigOdCOrWuq7ozKkSE263/BobacKApWSN+PCDUm1Sp2irM3CuoVMnSpRTDjtObRKcDnI3b/AF0uaY1KzY7JdQlRN7kSvg2lIJKju4+Uq3VZ3C4KY1jY39SvNx+x4XKqOyQnlFbW4egeSoORCxbu+vaf2yX0XWu1Aurtwt7kaRbQC4zthW0ScAZ6c4qP7/ZAlQmVWKSlM1G0x8IkqcPNgdHXjppPlKdesMqU4lSF3u6JSwFbipsbwfOceSmU8mv3RGxtJ7Hstu35O5Ktn2K9FNS6utljX4fnwJzOskzLRelzYT0VcFJStCVgkk7gAcbjmoVr1Giz26DbLTb5c2U9HMsoeeBUlCiTvVznG+lkrLujlqKsLvd1wN+8pSr/ABeqpWqp0Ds2QYrjluutq2GGSlW+QAcDAHDdv6jvoVd89JZ5/wCF7edRRb9p+3JdZmMmdL5ItsuhCgU+EjeN4rGrb83KblWyNCmSIdvUBNWw8GxgfRJ446cY3ioxekXTVWnWJbYTIjQey5DYGO7IJ3jmOQPPVDHuLKtLXCBHdLl3uc/umRkrwTkk+b00yJWyw8vlLxHUasi25m0RLVanXRMjB1phkgFA6N/Hn31a6R1GNRxZDxjqjqYd5NSScg7s/rSdAWmJqWe6FjkrDagyDncFhIHr2vNTF7mEUxtKMuqHdSFqdJ6cnA9Aob02WSsWXpqUOrn4s7XTUK43BcOExH+EWl3Yyo78Z6eFWMadadMssiyOSrs/c17LDZe287O44J3AZNQ9Hw4modQ6huU2OzJZS8Gmg4kKA3nPoCfPUDVTVsj6ybjzXjbYEWFlkx+4OTk4TjpJNDFucYu1db0GaJrllVruUq4QnIz9vWEOMhQVtKOcAHrFUUq9TL7qexR5cR6AlgqkuoK8hTYG0lW7m7kjfVLORHY0zBd5KRGj3K4hbypK9tRQkYznHWanuzUXG5aou0A7bUa39jsFPMCNnOPITTJWV1ksRb54l+r3QTluS1aX1Wtb3IplFYG0rPMmpM/XLMW8yLY1BfkOslKdpsggk4znoAzv6qS9Pw7RMes0Jp6ZMWpIfkJQ9hqMRvORjwf5zVxpqaY9q1RqVCA46p5fJniMD9N4oXhfbLVvnBZSvdBW0Oy27O8u28tyIklYTtq8Ara4POXL3RrZFbWsNRIxfcAOBk8MjyppOaW3erhYW3bk7MmyHtuQFHDbQznZSnhwBzim7RWLhq/Ud1yFBLnYzZHQDg+hKaIQtna1FvRteJeao1ELH2K0zGVLmSllLLCDjOOcmlK03/b1Her7cm3Y7EFhLXIFWSlwnGyOYnKVDyivfU1yjRPdFhO3FwIjxIpWkkE5UQrhSu7tL0gZbpUhq5Xfafc44QM/rk+ShG0XS33h8Of2P9o1e/Mu8a3zrW7D7Lb5WOpSwraTxyQOHCvP3Up6oumuSaWpDkh5KEqBwQBvPqqt0XEtknUr71uXNlNQW9hEt53aQSrdspyOuvH3Sp0MakscW4uJTEZJffyCcjaHMOPekeWnUaSsn6O3J8XhHtaoOnorLlyhXh+ZJgR1PuIEkqRkJPN0Zry0re1WPTMILaem3K5vrWyyFbzvxxPAbvTWuoLtp17SNxc020wgurRGcU2wWsknON4GdwqtvLEOJqK3w7rLdhRYdrRybjasKK9/A+Ek+ahlKTra3fLUbYuu2e19wkXGG5FegrCHGdoKKlHgAeuoh10+Wrg0/aX2JbEbl0t8ok9wcbz0YCs0pzGozWnrc9yUiNGuFxC3VSXNoqQkd8SBz5PmzVrqPUIuelrq+zEaajKfRFjyQO6eTtZOT0YSKZJ9IsaeZcF36Htp7Vr1ksEJV1YkyXJj6ihal5UUbt4HR4KnG9RrvqG1GUxNjOMx1yiku7KEJBPfpxkncN3hqDaUx5+s7JFjEORbZbEOcMZJSMbv4kmoVyfXJm6yuqMqDLYht7PMCoJUfMnPloQrJqCWcrwWRjha9Eq4xGVWx1uHNdLceQVjKyDjOz0cKixb/boczUF/WmUoMOiKAt4FDis/QHN3oPlqLp3UTDMGPBiMMvx7fbS8/KUPincZI38+0fXS86hEfSNiTKUEsT7ip+Q7zbIwPUSfJQO+eE97PPmMD15l3jVloTOivW9uI2uS82V5BTjaCt3HgN1WI90BzbivOWaQ3b5TvJNPqWnaJz9WqFV85S6al1DA2XBFZbjx1lO4bRxnB6Nknf01FtqGLrqiwITPenvAdkSXHFHZSod0EpTwABHN00Kq6cX6r1b8kN991ouLLnxYNvdkohNkyJAUAGyRu3Hjv/Wq7SWmxO07DlS3X1OupUonlVbxtHHP0YpUF5YGnb42t4C4XKcByZ4hGc+vIrsdpiCFbIsUDHJNJR5hQ2qzfPMnzkVEftefGqXrj4yF4xoooVXu59qLZz4iB1p/Sth8oneKfUKKKI9Uer6fg8U/Jon3iv8A2qpuf7ZRvEPqoooY3ewu1DAPnc+JS3a/2se8tFFDSfFdvgXv0p/k9dTYPyVHVRRUovXx7/yRrR3jvj/pVLrT46B449dFFR1FLfcE3U3zOx96j11Kg/13/PNRRUj+/wBCo0l39w8c1bRPmmT/ABeoUUUFXsr6lfpz5PC/i9dW9r76R41FFC1PBc9RVX359i/crre4/sw91GiioKLjM99J/MzNZuvyv+EUUUfAsvcI8f6oPvv0qNrD46D94PXRRQzs9y/oSdTfMK+oVq7+y6fEFFFST/Z9hNt3xh+6T/6prRv5FP8AL+tFFQa/1RXaY+Y3fHPrrN/+aIn349ZoooYr3K7P2THvmyf1V4af7yD9wP1oooaR4rnrIcD42d/+mm+iipLbN1n/2Q=="/>
          <p:cNvSpPr>
            <a:spLocks noChangeAspect="1" noChangeArrowheads="1"/>
          </p:cNvSpPr>
          <p:nvPr/>
        </p:nvSpPr>
        <p:spPr bwMode="auto">
          <a:xfrm>
            <a:off x="152400" y="-185738"/>
            <a:ext cx="1876425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9" name="18 Rectángulo"/>
          <p:cNvSpPr/>
          <p:nvPr/>
        </p:nvSpPr>
        <p:spPr>
          <a:xfrm>
            <a:off x="1952453" y="5250894"/>
            <a:ext cx="295389" cy="2823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Rectángulo"/>
          <p:cNvSpPr/>
          <p:nvPr/>
        </p:nvSpPr>
        <p:spPr>
          <a:xfrm>
            <a:off x="2104853" y="5403294"/>
            <a:ext cx="295389" cy="2823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Rectángulo"/>
          <p:cNvSpPr/>
          <p:nvPr/>
        </p:nvSpPr>
        <p:spPr>
          <a:xfrm>
            <a:off x="3549174" y="4864000"/>
            <a:ext cx="295389" cy="2823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Rectángulo"/>
          <p:cNvSpPr/>
          <p:nvPr/>
        </p:nvSpPr>
        <p:spPr>
          <a:xfrm>
            <a:off x="2689519" y="5080024"/>
            <a:ext cx="295389" cy="2823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2 Rectángulo"/>
          <p:cNvSpPr/>
          <p:nvPr/>
        </p:nvSpPr>
        <p:spPr>
          <a:xfrm>
            <a:off x="2888557" y="5330400"/>
            <a:ext cx="295389" cy="2823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Rectángulo"/>
          <p:cNvSpPr/>
          <p:nvPr/>
        </p:nvSpPr>
        <p:spPr>
          <a:xfrm>
            <a:off x="2409653" y="5339670"/>
            <a:ext cx="295389" cy="282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24 Rectángulo"/>
          <p:cNvSpPr/>
          <p:nvPr/>
        </p:nvSpPr>
        <p:spPr>
          <a:xfrm>
            <a:off x="888084" y="5339670"/>
            <a:ext cx="295389" cy="282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25 Rectángulo"/>
          <p:cNvSpPr/>
          <p:nvPr/>
        </p:nvSpPr>
        <p:spPr>
          <a:xfrm>
            <a:off x="1042748" y="4971246"/>
            <a:ext cx="295389" cy="2823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26 Rectángulo"/>
          <p:cNvSpPr/>
          <p:nvPr/>
        </p:nvSpPr>
        <p:spPr>
          <a:xfrm>
            <a:off x="2193629" y="4971246"/>
            <a:ext cx="295389" cy="282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27 Rectángulo"/>
          <p:cNvSpPr/>
          <p:nvPr/>
        </p:nvSpPr>
        <p:spPr>
          <a:xfrm>
            <a:off x="3844563" y="5634329"/>
            <a:ext cx="295389" cy="2823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28 Rectángulo"/>
          <p:cNvSpPr/>
          <p:nvPr/>
        </p:nvSpPr>
        <p:spPr>
          <a:xfrm>
            <a:off x="2257253" y="5555694"/>
            <a:ext cx="295389" cy="2823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29 Rectángulo"/>
          <p:cNvSpPr/>
          <p:nvPr/>
        </p:nvSpPr>
        <p:spPr>
          <a:xfrm>
            <a:off x="1202110" y="5532602"/>
            <a:ext cx="295389" cy="2823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30 Rectángulo"/>
          <p:cNvSpPr/>
          <p:nvPr/>
        </p:nvSpPr>
        <p:spPr>
          <a:xfrm>
            <a:off x="3336088" y="5400578"/>
            <a:ext cx="295389" cy="282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31 Rectángulo"/>
          <p:cNvSpPr/>
          <p:nvPr/>
        </p:nvSpPr>
        <p:spPr>
          <a:xfrm>
            <a:off x="1549605" y="4773402"/>
            <a:ext cx="295389" cy="2823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1 Marcador de contenido"/>
          <p:cNvSpPr txBox="1">
            <a:spLocks/>
          </p:cNvSpPr>
          <p:nvPr/>
        </p:nvSpPr>
        <p:spPr>
          <a:xfrm>
            <a:off x="469081" y="3775344"/>
            <a:ext cx="8207375" cy="10700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  <a:defRPr/>
            </a:pPr>
            <a:endParaRPr lang="es-MX" sz="18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  <a:defRPr/>
            </a:pPr>
            <a:r>
              <a:rPr lang="es-MX" sz="18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ANTES</a:t>
            </a:r>
            <a:r>
              <a:rPr lang="es-MX" sz="1800" b="1" dirty="0" smtClean="0">
                <a:solidFill>
                  <a:schemeClr val="accent5">
                    <a:lumMod val="50000"/>
                  </a:schemeClr>
                </a:solidFill>
              </a:rPr>
              <a:t>					</a:t>
            </a:r>
            <a:r>
              <a:rPr lang="es-MX" sz="18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AHORA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1800" b="1" i="1" dirty="0" smtClean="0">
                <a:solidFill>
                  <a:schemeClr val="accent5">
                    <a:lumMod val="50000"/>
                  </a:schemeClr>
                </a:solidFill>
              </a:rPr>
              <a:t>				</a:t>
            </a:r>
            <a:endParaRPr lang="es-MX" sz="1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4" name="33 Flecha arriba"/>
          <p:cNvSpPr/>
          <p:nvPr/>
        </p:nvSpPr>
        <p:spPr>
          <a:xfrm>
            <a:off x="5400471" y="4509120"/>
            <a:ext cx="2808312" cy="1584176"/>
          </a:xfrm>
          <a:prstGeom prst="upArrow">
            <a:avLst/>
          </a:prstGeom>
          <a:noFill/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34 Rectángulo"/>
          <p:cNvSpPr/>
          <p:nvPr/>
        </p:nvSpPr>
        <p:spPr>
          <a:xfrm rot="5400000">
            <a:off x="6490123" y="4705963"/>
            <a:ext cx="265547" cy="284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35 Rectángulo"/>
          <p:cNvSpPr/>
          <p:nvPr/>
        </p:nvSpPr>
        <p:spPr>
          <a:xfrm rot="5400000">
            <a:off x="6850163" y="4705963"/>
            <a:ext cx="265547" cy="2846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36 Rectángulo"/>
          <p:cNvSpPr/>
          <p:nvPr/>
        </p:nvSpPr>
        <p:spPr>
          <a:xfrm rot="5400000">
            <a:off x="6130083" y="5066003"/>
            <a:ext cx="265547" cy="2846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37 Rectángulo"/>
          <p:cNvSpPr/>
          <p:nvPr/>
        </p:nvSpPr>
        <p:spPr>
          <a:xfrm rot="5400000">
            <a:off x="6490123" y="5066003"/>
            <a:ext cx="265547" cy="284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38 Rectángulo"/>
          <p:cNvSpPr/>
          <p:nvPr/>
        </p:nvSpPr>
        <p:spPr>
          <a:xfrm rot="5400000">
            <a:off x="6850163" y="5066003"/>
            <a:ext cx="265547" cy="2846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39 Rectángulo"/>
          <p:cNvSpPr/>
          <p:nvPr/>
        </p:nvSpPr>
        <p:spPr>
          <a:xfrm>
            <a:off x="7200671" y="5075533"/>
            <a:ext cx="284616" cy="2655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40 Rectángulo"/>
          <p:cNvSpPr/>
          <p:nvPr/>
        </p:nvSpPr>
        <p:spPr>
          <a:xfrm rot="5400000">
            <a:off x="6130083" y="5426043"/>
            <a:ext cx="265547" cy="2846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41 Rectángulo"/>
          <p:cNvSpPr/>
          <p:nvPr/>
        </p:nvSpPr>
        <p:spPr>
          <a:xfrm rot="5400000">
            <a:off x="6490123" y="5434426"/>
            <a:ext cx="265547" cy="284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42 Rectángulo"/>
          <p:cNvSpPr/>
          <p:nvPr/>
        </p:nvSpPr>
        <p:spPr>
          <a:xfrm rot="5400000">
            <a:off x="6850163" y="5426043"/>
            <a:ext cx="265547" cy="2846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43 Rectángulo"/>
          <p:cNvSpPr/>
          <p:nvPr/>
        </p:nvSpPr>
        <p:spPr>
          <a:xfrm rot="5400000">
            <a:off x="7210204" y="5426043"/>
            <a:ext cx="265547" cy="2846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44 Rectángulo"/>
          <p:cNvSpPr/>
          <p:nvPr/>
        </p:nvSpPr>
        <p:spPr>
          <a:xfrm rot="5400000">
            <a:off x="6130083" y="5786083"/>
            <a:ext cx="265547" cy="2846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45 Rectángulo"/>
          <p:cNvSpPr/>
          <p:nvPr/>
        </p:nvSpPr>
        <p:spPr>
          <a:xfrm rot="5400000">
            <a:off x="6490123" y="5786083"/>
            <a:ext cx="265547" cy="284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46 Rectángulo"/>
          <p:cNvSpPr/>
          <p:nvPr/>
        </p:nvSpPr>
        <p:spPr>
          <a:xfrm rot="5400000">
            <a:off x="6850163" y="5786083"/>
            <a:ext cx="265547" cy="2846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47 Rectángulo"/>
          <p:cNvSpPr/>
          <p:nvPr/>
        </p:nvSpPr>
        <p:spPr>
          <a:xfrm rot="5400000">
            <a:off x="7207387" y="5771510"/>
            <a:ext cx="260409" cy="2953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796954738"/>
              </p:ext>
            </p:extLst>
          </p:nvPr>
        </p:nvGraphicFramePr>
        <p:xfrm>
          <a:off x="268288" y="805160"/>
          <a:ext cx="85521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27737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rgbClr val="99CCFF"/>
            </a:gs>
            <a:gs pos="56000">
              <a:schemeClr val="bg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mtoriz\Documents\PTORIZ\SFP\AUXILIAR\imágenes\institucional\LOGO SF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-1"/>
            <a:ext cx="1547665" cy="93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toriz\Documents\PTORIZ\SFP\AUXILIAR\imágenes\institucional\vivir-mej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0" y="0"/>
            <a:ext cx="827583" cy="113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403648" y="260648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4- Estandarización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1259632" y="764704"/>
            <a:ext cx="6120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1043608" y="836712"/>
            <a:ext cx="6120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8" descr="data:image/jpeg;base64,/9j/4AAQSkZJRgABAQAAAQABAAD/2wBDAAkGBwgHBgkIBwgKCgkLDRYPDQwMDRsUFRAWIB0iIiAdHx8kKDQsJCYxJx8fLT0tMTU3Ojo6Iys/RD84QzQ5Ojf/2wBDAQoKCg0MDRoPDxo3JR8lNzc3Nzc3Nzc3Nzc3Nzc3Nzc3Nzc3Nzc3Nzc3Nzc3Nzc3Nzc3Nzc3Nzc3Nzc3Nzc3Nzf/wAARCABhAQsDASIAAhEBAxEB/8QAGwAAAgIDAQAAAAAAAAAAAAAAAAYEBQECBwP/xABQEAABAwMBAwQLDQQGCwEAAAABAgMEAAURBhIhMRNBUXEUFSIyYXKBkaGx0QcWIzM0NUJSVnOSk8E2VIKUF0RTYtLwJCVDRUZVY5WjsvF0/8QAGgEBAAMBAQEAAAAAAAAAAAAAAAECAwUEBv/EADERAAICAQEEBgoDAQAAAAAAAAABAgMRIQQSMfATQXGR0eEUIjIzUWGBobHBBUJS8f/aAAwDAQACEQMRAD8A7jRRRQBRRRQBRRRQBRRRQGK8JcpiGwqRKdQ00gZUtZwAK2kyG40dx99QbabSVLUo4AArmWob2iU23dbq3tRiSbZbVZ+F/wCs6Pq9ApkwuuVaLi5asmS2FO24s223kkCfN4u/dt8T10pTL9aXFHsyTeruo8St/kGvIlP65pdmzJ14ncpJLkl9Z2UISnOP7qUjgPAKuGtGTW2ku3ebBtaV96Jb4Cj5Krk48totufqrK5+h6MXnTe0P9VXGIc/GRp6ioeHmpks91mZB09fO2QG82+5gJeI5wlY4mlhOkRIym13y1TncHDTb2FK6gaoZcWTb5ZYksuMSWyDhQIUDzEe2mcFVbbU8yXd5HdNP36Pem3UpQuPKZOy/FeGFtnq5x4atn3A1HccVwQgqPkFcgst5k3IpltnN+t6CppfAzWR3zaukgZIp8v17Zf0JLukVeUPRjyfjK7kDr2jirZOrTtKnBsTk3V9Nuizrnqe4xDN23GmmmQsBAUQK07fRR/xld/5QVS61HIToVuSciDCZaOPrbOT66h2rTl2vDC5FvjBxpCtgqLiU78cN5quTlyus39yKzjt8Rm7fxvtld/5MUdv4v2yu/X2GKp/ePqH9yR+ej21j3kag4mEjH36PbTI6TaP8/nxL5dxfcstwuFv1XcnjDCcoWwlAUpXAZ8lbTbh2ukdiz9X3NuShKS4lEYKCVEA4z5a8W7NIt1ggWiY2ESbndUlxCVhR5NOOceAUp6gldm364SMghyQrZI5wDgegVOS9tsq4pta6fHx7Br7fRftld/5MUdv432yu/wDJil+BpO9XCI3LiRErYdBKFqdSnawccCake8fUP7ij89HtqMlFZtGMqP58S47fRftld/5QVMRImui1SLfqS4SW5k4MBLrQRkDeo9NLQ0RqH9yR+ej2032C3Lj37T1sdxtW6C5JeAUDhxZIxkeEmiNanbJ4ksd50MY5q3rXG+tqsdsKKKKAKKKKAKKKKAKKKKAKKKKAKKKKAKDworCiEpJJwAN9AJmspbcyci1urKYEZvsu4kfSQO8b/iPqrll1uMm93RclYJcdUENNNjvRnCUpFMGp7itdoceKsO3iYt5R/wCg2dltPqPkNV+lEGP2Zdg3yjkVCW4qCO+fcOyjzbzVXqcHaZu2zcGLTtikRZCrdalpFwCR2wuGAoRARubb/vdJp0gaOskX4RyIJUg71Pyjyi1HrNTNO2hqz2tqKjunO/edPFxw98o9Zq0A3VY6lOzxjFZXkUlx0pZJzBQ9b2EK+i42NhaDzEEcDSXe7O88XbFcll+W20p61TVblOpTvU0o85/+109XCl/V1tmTY8SRbGkLnQ5CXWgtWyCPpDPhFMC+iLi2kcTtkxy3XGPNa3LZcC8dPSPNkU7yXNla9ONK+AlXNiRHTzFpfwhx4Nr1Gpq9P3RxSlL0dZSpRyT2Sd5qG4zNa1dEfucKNDVAtzjobYd2wEICgnf1qquDmwqnUsfP4d4oamlCZqG4yEnIW+oJ6k9yPQKarZATI0/pq2OAlE6e4+6nOCUJChzc1Ia1lW04rJUolR595rqIg3Bhdik2py3L7BghvZkSNnC1DujgVKMtmW9KUueJf+8TTZ3i3D81fto94mm/+XD81ftqH2z1UOCLD/Nq9lZ7Z6sV3KW7CSdwAlKyT5qk6r6H/H2Ka6Wu12PVEddujhkQ4D8pw7ROTjCeJ6/PXMRkI38f1p3vFwmvp1JLuCGkSEpZg/BElOSok4J8ApVtMdMu7w46zsodfQlaicAJzv8ARmqs5G0tSmoxWDokOyxrle7dapzXKRrfaUqWjJThxZyc48AFMI0JpvPzd/5V+2qpbd5iahuVxty7S4iVspSX5OCEpG7hUrtpqr6lg/m1eyrHUrVaT3o51+BM94emv+XD81ftqfaNOWmyvOPW2KGXHE7KlbROR5TVJ2z1YUqIasathJUQmSonA481XGkbo/erDHuEptDbjxV3KM4wFEDj1UNa+i3sRjh9hcVmiih6gooooAooooAooooAooooAooooAooooDFVmpZXYdguMn+zjrV6DVmaotcJKtI3YDj2Mvh1UKWNqDZyXWA5GTboQO6LAZQfGKcn0mmDR8VK4en2QPlNxdkODpDaMDzEg0v62SRqBa/ousMrT1bA9lMej5SWYunHyRstTJEZZzwU4kFPq9NVOHVj0iWedUdUFZrA3is1Y75g0UKISMnhSudZsuOOCFaLnMaQsoD8dtJQog4OCVDNCk7IQ9pjPXMNWSiZeq5fHYaj29o+MQVj0q81M6tYqQkqXp69BKRkksp3D8Vc7vksyNOJlbx20uTsjB4lKe5HpzUNnh2u+LhiL54fsVxknAGc81HIqP+yV+E0x+5+wlzU7Lrgy3GacfV1BOPWRTvY42przbGbii+MRm5GVIaMFKiE5IG/PQKhLJzKNm6WOUcm5BX9kr8NXmiYRf1Vbgto7CHCtRKdwCRn110vtHqj7Ssf9vT7ah3qBqS3WmXMd1EwttppRUlMFKSd3AHO6mMHoWxut77zp2eIjXuTtacYc4KuVxkTCP7owkD00uBJVuSCrqGau9TfAotUMcI8BsnrXlR3dO+rTRjq7bYr/d2wnlmmkMsEjOFqOf8NOs8zh0lu6+dBQDCv7JX4ayGVZ+KV+A12Riy6qWyha9RMIUpIJR2Ak7J6ONenaPVH2lY/wC3p9tMHoWwSfx+3ic90ansOHf7itGCxb1JQSnG9X/wV1rSsXsLTlujEYLcdAPXjfS/O0tqC4RVxJmoWXIzpHKITBCSQCDxCvBTkw2GmkNp4JAFSdDZKXXo11G9FFFSe0KKKKAKKKKAKKKKAKKKKAKKKKAKKKKAKjz4yZcJ+Org62pB8oxUiihDWVg4ZqZlb1otU1YPKMoNvkZ4pcaJAz1gHzGvHTU1gtyrTOeLEeYUqbf/AHd5Per/AEPkp51ZbWoEuU7KSRZrrgSVJTkxn/ou9R565veLVJs8ssSUgpV3TTqd6HU8yknnqr0OBtEJVWb3PLOuWrVzbKhb9SbMC4tjBUs4beH1kK4YNWsnUlmjNFx66RAkDmdB9VcYt+pZ8KMmIsMy4ie9Ylt8olPi8489SUap5AlUSyWhh07+UTHJI6skimT0w/kMR1fP0He+aicvEBzsUuQbJjEi4PJKFup+qyniSRz0hXLUs518Jtj8i3wWUBtiOy6UBKR044npNQLpdZ12eDtxlLfUnvUqO5PUOAq5tFjEQMTrwytS3D/odtA+Ekq5sj6KOGTTOTyzusvl6pOVMusXSr6JU2W/MuLRWEOuqVyEZO8qIJ3FXAdYqq1VhiPZrckgdjQUrWBzLcJUf8+GnG/Wl+Jp15yetLl1u0lllwpG5tJUMNp8AApG1c8H9TXBScFKXA0kjoQkJ/SjLbQnCGH8l+yy0vtRNO6iuIHdFlMVsg79pZGcecV2CxxBBs8KIODLCEeYYrmNjibenbHC2d9yunKr3Z7hvP8AhrrSeGBUo9+wQxHPy/OpnFKvuiqKtPiChWFz5DUZP8St/oBNNdJus5AF+sjKsFuOXprifERu9ZqT1bQ8Vs5jquQmTqS4uJ3IS8W0gdCO5/Srxhca3aJtSJrgabn3MOukjfyaCM9e5I89Jy1KWtS1kqUo7SiecneavoOsb7AhtRY0lKGWk7KE8mk4FVPn6rYqcpS6zpf9ImmOe4j8tXso/pD0wf8AeP8A41eyudHXmoiflifyk1s1rjUjzrbSZiNpxQSPgU8ScVOT3r+Rzpn7eZ1Cz6ss16l9i22Vyz2wV4DZG4eHy1fJ4UoafSuXrO8SnFBfYjLURKsc+NpXpJpvTwqTo0zlOOZGaKKKGwUUUUAUUUUAUUUUAUV5qdCQSogAdJrZKsjPNQZNqKxmigM0VjOONYSrPRQG1FalWOOPPWFLAGTgDnJNAaSWG5LK2X20uNLGFIUMgjw0k3LSs63tLZtjTN0talbQt8s4U192vm8tPCFhzehQUnpBzWxGaGVlUbFqcafsNqCyZMDUFsVzoMbl0eRQHDy14IsVkVjknr7IP1WbeQfOa7UVAcTWQc8DnqqMHk9AhyvM5pZdPzULT2nsQgq/frqsOOp8KUDcDTlY9Nx7W4uU665MuDo+Elv4Kz4B0DwVdcDwrBOCM4wanB6K9nhXqKWtTKFysi2bfLmMx3y+6Ize0cgdz6fVShJs9rdkOOvWHVG24sqVhoHJJz9Xw113HhoI38aYK2bMrG239hB04wuVqG1JZtlwhwLZDcCDLZKCpajjjjBOCaf01jHh30FQTgbt9DWqtVrGTauf6lQ+7qeQt+1XOVDMDsdK4jeSCogqIJ8G6n/O6tM4UBmgtr6RYOR+921H/h/U/wCFPso97tq+z+qPwp9lde56CcccUweb0KHy7jkPvdtX2f1R+FPsr2h2a3QpjEprT2pVLYcS4kOISUkg5GRiurbac4yKyCD0UwFscOKx3C5oWLIat8uXNYcYkTZjjym3E4UkZwAfIPTTKnhWMb6MkUPXCKjHBtRWu14KCrB38/Chc2orXJoCsnHPQG1FaleDzb/DWc0BmitdqsBaTzigOdCOrWuq7ozKkSE263/BobacKApWSN+PCDUm1Sp2irM3CuoVMnSpRTDjtObRKcDnI3b/AF0uaY1KzY7JdQlRN7kSvg2lIJKju4+Uq3VZ3C4KY1jY39SvNx+x4XKqOyQnlFbW4egeSoORCxbu+vaf2yX0XWu1Aurtwt7kaRbQC4zthW0ScAZ6c4qP7/ZAlQmVWKSlM1G0x8IkqcPNgdHXjppPlKdesMqU4lSF3u6JSwFbipsbwfOceSmU8mv3RGxtJ7Hstu35O5Ktn2K9FNS6utljX4fnwJzOskzLRelzYT0VcFJStCVgkk7gAcbjmoVr1Giz26DbLTb5c2U9HMsoeeBUlCiTvVznG+lkrLujlqKsLvd1wN+8pSr/ABeqpWqp0Ds2QYrjluutq2GGSlW+QAcDAHDdv6jvoVd89JZ5/wCF7edRRb9p+3JdZmMmdL5ItsuhCgU+EjeN4rGrb83KblWyNCmSIdvUBNWw8GxgfRJ446cY3ioxekXTVWnWJbYTIjQey5DYGO7IJ3jmOQPPVDHuLKtLXCBHdLl3uc/umRkrwTkk+b00yJWyw8vlLxHUasi25m0RLVanXRMjB1phkgFA6N/Hn31a6R1GNRxZDxjqjqYd5NSScg7s/rSdAWmJqWe6FjkrDagyDncFhIHr2vNTF7mEUxtKMuqHdSFqdJ6cnA9Aob02WSsWXpqUOrn4s7XTUK43BcOExH+EWl3Yyo78Z6eFWMadadMssiyOSrs/c17LDZe287O44J3AZNQ9Hw4modQ6huU2OzJZS8Gmg4kKA3nPoCfPUDVTVsj6ybjzXjbYEWFlkx+4OTk4TjpJNDFucYu1db0GaJrllVruUq4QnIz9vWEOMhQVtKOcAHrFUUq9TL7qexR5cR6AlgqkuoK8hTYG0lW7m7kjfVLORHY0zBd5KRGj3K4hbypK9tRQkYznHWanuzUXG5aou0A7bUa39jsFPMCNnOPITTJWV1ksRb54l+r3QTluS1aX1Wtb3IplFYG0rPMmpM/XLMW8yLY1BfkOslKdpsggk4znoAzv6qS9Pw7RMes0Jp6ZMWpIfkJQ9hqMRvORjwf5zVxpqaY9q1RqVCA46p5fJniMD9N4oXhfbLVvnBZSvdBW0Oy27O8u28tyIklYTtq8Ara4POXL3RrZFbWsNRIxfcAOBk8MjyppOaW3erhYW3bk7MmyHtuQFHDbQznZSnhwBzim7RWLhq/Ud1yFBLnYzZHQDg+hKaIQtna1FvRteJeao1ELH2K0zGVLmSllLLCDjOOcmlK03/b1Her7cm3Y7EFhLXIFWSlwnGyOYnKVDyivfU1yjRPdFhO3FwIjxIpWkkE5UQrhSu7tL0gZbpUhq5Xfafc44QM/rk+ShG0XS33h8Of2P9o1e/Mu8a3zrW7D7Lb5WOpSwraTxyQOHCvP3Up6oumuSaWpDkh5KEqBwQBvPqqt0XEtknUr71uXNlNQW9hEt53aQSrdspyOuvH3Sp0MakscW4uJTEZJffyCcjaHMOPekeWnUaSsn6O3J8XhHtaoOnorLlyhXh+ZJgR1PuIEkqRkJPN0Zry0re1WPTMILaem3K5vrWyyFbzvxxPAbvTWuoLtp17SNxc020wgurRGcU2wWsknON4GdwqtvLEOJqK3w7rLdhRYdrRybjasKK9/A+Ek+ahlKTra3fLUbYuu2e19wkXGG5FegrCHGdoKKlHgAeuoh10+Wrg0/aX2JbEbl0t8ok9wcbz0YCs0pzGozWnrc9yUiNGuFxC3VSXNoqQkd8SBz5PmzVrqPUIuelrq+zEaajKfRFjyQO6eTtZOT0YSKZJ9IsaeZcF36Htp7Vr1ksEJV1YkyXJj6ihal5UUbt4HR4KnG9RrvqG1GUxNjOMx1yiku7KEJBPfpxkncN3hqDaUx5+s7JFjEORbZbEOcMZJSMbv4kmoVyfXJm6yuqMqDLYht7PMCoJUfMnPloQrJqCWcrwWRjha9Eq4xGVWx1uHNdLceQVjKyDjOz0cKixb/boczUF/WmUoMOiKAt4FDis/QHN3oPlqLp3UTDMGPBiMMvx7fbS8/KUPincZI38+0fXS86hEfSNiTKUEsT7ip+Q7zbIwPUSfJQO+eE97PPmMD15l3jVloTOivW9uI2uS82V5BTjaCt3HgN1WI90BzbivOWaQ3b5TvJNPqWnaJz9WqFV85S6al1DA2XBFZbjx1lO4bRxnB6Nknf01FtqGLrqiwITPenvAdkSXHFHZSod0EpTwABHN00Kq6cX6r1b8kN991ouLLnxYNvdkohNkyJAUAGyRu3Hjv/Wq7SWmxO07DlS3X1OupUonlVbxtHHP0YpUF5YGnb42t4C4XKcByZ4hGc+vIrsdpiCFbIsUDHJNJR5hQ2qzfPMnzkVEftefGqXrj4yF4xoooVXu59qLZz4iB1p/Sth8oneKfUKKKI9Uer6fg8U/Jon3iv8A2qpuf7ZRvEPqoooY3ewu1DAPnc+JS3a/2se8tFFDSfFdvgXv0p/k9dTYPyVHVRRUovXx7/yRrR3jvj/pVLrT46B449dFFR1FLfcE3U3zOx96j11Kg/13/PNRRUj+/wBCo0l39w8c1bRPmmT/ABeoUUUFXsr6lfpz5PC/i9dW9r76R41FFC1PBc9RVX359i/crre4/sw91GiioKLjM99J/MzNZuvyv+EUUUfAsvcI8f6oPvv0qNrD46D94PXRRQzs9y/oSdTfMK+oVq7+y6fEFFFST/Z9hNt3xh+6T/6prRv5FP8AL+tFFQa/1RXaY+Y3fHPrrN/+aIn349ZoooYr3K7P2THvmyf1V4af7yD9wP1oooaR4rnrIcD42d/+mm+iipLbN1n/2Q=="/>
          <p:cNvSpPr>
            <a:spLocks noChangeAspect="1" noChangeArrowheads="1"/>
          </p:cNvSpPr>
          <p:nvPr/>
        </p:nvSpPr>
        <p:spPr bwMode="auto">
          <a:xfrm>
            <a:off x="0" y="-338138"/>
            <a:ext cx="1876425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10" descr="data:image/jpeg;base64,/9j/4AAQSkZJRgABAQAAAQABAAD/2wBDAAkGBwgHBgkIBwgKCgkLDRYPDQwMDRsUFRAWIB0iIiAdHx8kKDQsJCYxJx8fLT0tMTU3Ojo6Iys/RD84QzQ5Ojf/2wBDAQoKCg0MDRoPDxo3JR8lNzc3Nzc3Nzc3Nzc3Nzc3Nzc3Nzc3Nzc3Nzc3Nzc3Nzc3Nzc3Nzc3Nzc3Nzc3Nzc3Nzf/wAARCABhAQsDASIAAhEBAxEB/8QAGwAAAgIDAQAAAAAAAAAAAAAAAAYEBQECBwP/xABQEAABAwMBAwQLDQQGCwEAAAABAgMEAAURBhIhMRNBUXEUFSIyYXKBkaGx0QcWIzM0NUJSVnOSk8E2VIKUF0RTYtLwJCVDRUZVY5WjsvF0/8QAGgEBAAMBAQEAAAAAAAAAAAAAAAECAwUEBv/EADERAAICAQEEBgoDAQAAAAAAAAABAgMRIQQSMfATQXGR0eEUIjIzUWGBobHBBUJS8f/aAAwDAQACEQMRAD8A7jRRRQBRRRQBRRRQBRRRQGK8JcpiGwqRKdQ00gZUtZwAK2kyG40dx99QbabSVLUo4AArmWob2iU23dbq3tRiSbZbVZ+F/wCs6Pq9ApkwuuVaLi5asmS2FO24s223kkCfN4u/dt8T10pTL9aXFHsyTeruo8St/kGvIlP65pdmzJ14ncpJLkl9Z2UISnOP7qUjgPAKuGtGTW2ku3ebBtaV96Jb4Cj5Krk48totufqrK5+h6MXnTe0P9VXGIc/GRp6ioeHmpks91mZB09fO2QG82+5gJeI5wlY4mlhOkRIym13y1TncHDTb2FK6gaoZcWTb5ZYksuMSWyDhQIUDzEe2mcFVbbU8yXd5HdNP36Pem3UpQuPKZOy/FeGFtnq5x4atn3A1HccVwQgqPkFcgst5k3IpltnN+t6CppfAzWR3zaukgZIp8v17Zf0JLukVeUPRjyfjK7kDr2jirZOrTtKnBsTk3V9Nuizrnqe4xDN23GmmmQsBAUQK07fRR/xld/5QVS61HIToVuSciDCZaOPrbOT66h2rTl2vDC5FvjBxpCtgqLiU78cN5quTlyus39yKzjt8Rm7fxvtld/5MUdv4v2yu/X2GKp/ePqH9yR+ej21j3kag4mEjH36PbTI6TaP8/nxL5dxfcstwuFv1XcnjDCcoWwlAUpXAZ8lbTbh2ukdiz9X3NuShKS4lEYKCVEA4z5a8W7NIt1ggWiY2ESbndUlxCVhR5NOOceAUp6gldm364SMghyQrZI5wDgegVOS9tsq4pta6fHx7Br7fRftld/5MUdv432yu/wDJil+BpO9XCI3LiRErYdBKFqdSnawccCake8fUP7ij89HtqMlFZtGMqP58S47fRftld/5QVMRImui1SLfqS4SW5k4MBLrQRkDeo9NLQ0RqH9yR+ej2032C3Lj37T1sdxtW6C5JeAUDhxZIxkeEmiNanbJ4ksd50MY5q3rXG+tqsdsKKKKAKKKKAKKKKAKKKKAKKKKAKKKKAKDworCiEpJJwAN9AJmspbcyci1urKYEZvsu4kfSQO8b/iPqrll1uMm93RclYJcdUENNNjvRnCUpFMGp7itdoceKsO3iYt5R/wCg2dltPqPkNV+lEGP2Zdg3yjkVCW4qCO+fcOyjzbzVXqcHaZu2zcGLTtikRZCrdalpFwCR2wuGAoRARubb/vdJp0gaOskX4RyIJUg71Pyjyi1HrNTNO2hqz2tqKjunO/edPFxw98o9Zq0A3VY6lOzxjFZXkUlx0pZJzBQ9b2EK+i42NhaDzEEcDSXe7O88XbFcll+W20p61TVblOpTvU0o85/+109XCl/V1tmTY8SRbGkLnQ5CXWgtWyCPpDPhFMC+iLi2kcTtkxy3XGPNa3LZcC8dPSPNkU7yXNla9ONK+AlXNiRHTzFpfwhx4Nr1Gpq9P3RxSlL0dZSpRyT2Sd5qG4zNa1dEfucKNDVAtzjobYd2wEICgnf1qquDmwqnUsfP4d4oamlCZqG4yEnIW+oJ6k9yPQKarZATI0/pq2OAlE6e4+6nOCUJChzc1Ia1lW04rJUolR595rqIg3Bhdik2py3L7BghvZkSNnC1DujgVKMtmW9KUueJf+8TTZ3i3D81fto94mm/+XD81ftqH2z1UOCLD/Nq9lZ7Z6sV3KW7CSdwAlKyT5qk6r6H/H2Ka6Wu12PVEddujhkQ4D8pw7ROTjCeJ6/PXMRkI38f1p3vFwmvp1JLuCGkSEpZg/BElOSok4J8ApVtMdMu7w46zsodfQlaicAJzv8ARmqs5G0tSmoxWDokOyxrle7dapzXKRrfaUqWjJThxZyc48AFMI0JpvPzd/5V+2qpbd5iahuVxty7S4iVspSX5OCEpG7hUrtpqr6lg/m1eyrHUrVaT3o51+BM94emv+XD81ftqfaNOWmyvOPW2KGXHE7KlbROR5TVJ2z1YUqIasathJUQmSonA481XGkbo/erDHuEptDbjxV3KM4wFEDj1UNa+i3sRjh9hcVmiih6gooooAooooAooooAooooAooooAooooDFVmpZXYdguMn+zjrV6DVmaotcJKtI3YDj2Mvh1UKWNqDZyXWA5GTboQO6LAZQfGKcn0mmDR8VK4en2QPlNxdkODpDaMDzEg0v62SRqBa/ousMrT1bA9lMej5SWYunHyRstTJEZZzwU4kFPq9NVOHVj0iWedUdUFZrA3is1Y75g0UKISMnhSudZsuOOCFaLnMaQsoD8dtJQog4OCVDNCk7IQ9pjPXMNWSiZeq5fHYaj29o+MQVj0q81M6tYqQkqXp69BKRkksp3D8Vc7vksyNOJlbx20uTsjB4lKe5HpzUNnh2u+LhiL54fsVxknAGc81HIqP+yV+E0x+5+wlzU7Lrgy3GacfV1BOPWRTvY42przbGbii+MRm5GVIaMFKiE5IG/PQKhLJzKNm6WOUcm5BX9kr8NXmiYRf1Vbgto7CHCtRKdwCRn110vtHqj7Ssf9vT7ah3qBqS3WmXMd1EwttppRUlMFKSd3AHO6mMHoWxut77zp2eIjXuTtacYc4KuVxkTCP7owkD00uBJVuSCrqGau9TfAotUMcI8BsnrXlR3dO+rTRjq7bYr/d2wnlmmkMsEjOFqOf8NOs8zh0lu6+dBQDCv7JX4ayGVZ+KV+A12Riy6qWyha9RMIUpIJR2Ak7J6ONenaPVH2lY/wC3p9tMHoWwSfx+3ic90ansOHf7itGCxb1JQSnG9X/wV1rSsXsLTlujEYLcdAPXjfS/O0tqC4RVxJmoWXIzpHKITBCSQCDxCvBTkw2GmkNp4JAFSdDZKXXo11G9FFFSe0KKKKAKKKKAKKKKAKKKKAKKKKAKKKKAKjz4yZcJ+Org62pB8oxUiihDWVg4ZqZlb1otU1YPKMoNvkZ4pcaJAz1gHzGvHTU1gtyrTOeLEeYUqbf/AHd5Per/AEPkp51ZbWoEuU7KSRZrrgSVJTkxn/ou9R565veLVJs8ssSUgpV3TTqd6HU8yknnqr0OBtEJVWb3PLOuWrVzbKhb9SbMC4tjBUs4beH1kK4YNWsnUlmjNFx66RAkDmdB9VcYt+pZ8KMmIsMy4ie9Ylt8olPi8489SUap5AlUSyWhh07+UTHJI6skimT0w/kMR1fP0He+aicvEBzsUuQbJjEi4PJKFup+qyniSRz0hXLUs518Jtj8i3wWUBtiOy6UBKR044npNQLpdZ12eDtxlLfUnvUqO5PUOAq5tFjEQMTrwytS3D/odtA+Ekq5sj6KOGTTOTyzusvl6pOVMusXSr6JU2W/MuLRWEOuqVyEZO8qIJ3FXAdYqq1VhiPZrckgdjQUrWBzLcJUf8+GnG/Wl+Jp15yetLl1u0lllwpG5tJUMNp8AApG1c8H9TXBScFKXA0kjoQkJ/SjLbQnCGH8l+yy0vtRNO6iuIHdFlMVsg79pZGcecV2CxxBBs8KIODLCEeYYrmNjibenbHC2d9yunKr3Z7hvP8AhrrSeGBUo9+wQxHPy/OpnFKvuiqKtPiChWFz5DUZP8St/oBNNdJus5AF+sjKsFuOXprifERu9ZqT1bQ8Vs5jquQmTqS4uJ3IS8W0gdCO5/Srxhca3aJtSJrgabn3MOukjfyaCM9e5I89Jy1KWtS1kqUo7SiecneavoOsb7AhtRY0lKGWk7KE8mk4FVPn6rYqcpS6zpf9ImmOe4j8tXso/pD0wf8AeP8A41eyudHXmoiflifyk1s1rjUjzrbSZiNpxQSPgU8ScVOT3r+Rzpn7eZ1Cz6ss16l9i22Vyz2wV4DZG4eHy1fJ4UoafSuXrO8SnFBfYjLURKsc+NpXpJpvTwqTo0zlOOZGaKKKGwUUUUAUUUUAUUUUAUV5qdCQSogAdJrZKsjPNQZNqKxmigM0VjOONYSrPRQG1FalWOOPPWFLAGTgDnJNAaSWG5LK2X20uNLGFIUMgjw0k3LSs63tLZtjTN0talbQt8s4U192vm8tPCFhzehQUnpBzWxGaGVlUbFqcafsNqCyZMDUFsVzoMbl0eRQHDy14IsVkVjknr7IP1WbeQfOa7UVAcTWQc8DnqqMHk9AhyvM5pZdPzULT2nsQgq/frqsOOp8KUDcDTlY9Nx7W4uU665MuDo+Elv4Kz4B0DwVdcDwrBOCM4wanB6K9nhXqKWtTKFysi2bfLmMx3y+6Ize0cgdz6fVShJs9rdkOOvWHVG24sqVhoHJJz9Xw113HhoI38aYK2bMrG239hB04wuVqG1JZtlwhwLZDcCDLZKCpajjjjBOCaf01jHh30FQTgbt9DWqtVrGTauf6lQ+7qeQt+1XOVDMDsdK4jeSCogqIJ8G6n/O6tM4UBmgtr6RYOR+921H/h/U/wCFPso97tq+z+qPwp9lde56CcccUweb0KHy7jkPvdtX2f1R+FPsr2h2a3QpjEprT2pVLYcS4kOISUkg5GRiurbac4yKyCD0UwFscOKx3C5oWLIat8uXNYcYkTZjjym3E4UkZwAfIPTTKnhWMb6MkUPXCKjHBtRWu14KCrB38/Chc2orXJoCsnHPQG1FaleDzb/DWc0BmitdqsBaTzigOdCOrWuq7ozKkSE263/BobacKApWSN+PCDUm1Sp2irM3CuoVMnSpRTDjtObRKcDnI3b/AF0uaY1KzY7JdQlRN7kSvg2lIJKju4+Uq3VZ3C4KY1jY39SvNx+x4XKqOyQnlFbW4egeSoORCxbu+vaf2yX0XWu1Aurtwt7kaRbQC4zthW0ScAZ6c4qP7/ZAlQmVWKSlM1G0x8IkqcPNgdHXjppPlKdesMqU4lSF3u6JSwFbipsbwfOceSmU8mv3RGxtJ7Hstu35O5Ktn2K9FNS6utljX4fnwJzOskzLRelzYT0VcFJStCVgkk7gAcbjmoVr1Giz26DbLTb5c2U9HMsoeeBUlCiTvVznG+lkrLujlqKsLvd1wN+8pSr/ABeqpWqp0Ds2QYrjluutq2GGSlW+QAcDAHDdv6jvoVd89JZ5/wCF7edRRb9p+3JdZmMmdL5ItsuhCgU+EjeN4rGrb83KblWyNCmSIdvUBNWw8GxgfRJ446cY3ioxekXTVWnWJbYTIjQey5DYGO7IJ3jmOQPPVDHuLKtLXCBHdLl3uc/umRkrwTkk+b00yJWyw8vlLxHUasi25m0RLVanXRMjB1phkgFA6N/Hn31a6R1GNRxZDxjqjqYd5NSScg7s/rSdAWmJqWe6FjkrDagyDncFhIHr2vNTF7mEUxtKMuqHdSFqdJ6cnA9Aob02WSsWXpqUOrn4s7XTUK43BcOExH+EWl3Yyo78Z6eFWMadadMssiyOSrs/c17LDZe287O44J3AZNQ9Hw4modQ6huU2OzJZS8Gmg4kKA3nPoCfPUDVTVsj6ybjzXjbYEWFlkx+4OTk4TjpJNDFucYu1db0GaJrllVruUq4QnIz9vWEOMhQVtKOcAHrFUUq9TL7qexR5cR6AlgqkuoK8hTYG0lW7m7kjfVLORHY0zBd5KRGj3K4hbypK9tRQkYznHWanuzUXG5aou0A7bUa39jsFPMCNnOPITTJWV1ksRb54l+r3QTluS1aX1Wtb3IplFYG0rPMmpM/XLMW8yLY1BfkOslKdpsggk4znoAzv6qS9Pw7RMes0Jp6ZMWpIfkJQ9hqMRvORjwf5zVxpqaY9q1RqVCA46p5fJniMD9N4oXhfbLVvnBZSvdBW0Oy27O8u28tyIklYTtq8Ara4POXL3RrZFbWsNRIxfcAOBk8MjyppOaW3erhYW3bk7MmyHtuQFHDbQznZSnhwBzim7RWLhq/Ud1yFBLnYzZHQDg+hKaIQtna1FvRteJeao1ELH2K0zGVLmSllLLCDjOOcmlK03/b1Her7cm3Y7EFhLXIFWSlwnGyOYnKVDyivfU1yjRPdFhO3FwIjxIpWkkE5UQrhSu7tL0gZbpUhq5Xfafc44QM/rk+ShG0XS33h8Of2P9o1e/Mu8a3zrW7D7Lb5WOpSwraTxyQOHCvP3Up6oumuSaWpDkh5KEqBwQBvPqqt0XEtknUr71uXNlNQW9hEt53aQSrdspyOuvH3Sp0MakscW4uJTEZJffyCcjaHMOPekeWnUaSsn6O3J8XhHtaoOnorLlyhXh+ZJgR1PuIEkqRkJPN0Zry0re1WPTMILaem3K5vrWyyFbzvxxPAbvTWuoLtp17SNxc020wgurRGcU2wWsknON4GdwqtvLEOJqK3w7rLdhRYdrRybjasKK9/A+Ek+ahlKTra3fLUbYuu2e19wkXGG5FegrCHGdoKKlHgAeuoh10+Wrg0/aX2JbEbl0t8ok9wcbz0YCs0pzGozWnrc9yUiNGuFxC3VSXNoqQkd8SBz5PmzVrqPUIuelrq+zEaajKfRFjyQO6eTtZOT0YSKZJ9IsaeZcF36Htp7Vr1ksEJV1YkyXJj6ihal5UUbt4HR4KnG9RrvqG1GUxNjOMx1yiku7KEJBPfpxkncN3hqDaUx5+s7JFjEORbZbEOcMZJSMbv4kmoVyfXJm6yuqMqDLYht7PMCoJUfMnPloQrJqCWcrwWRjha9Eq4xGVWx1uHNdLceQVjKyDjOz0cKixb/boczUF/WmUoMOiKAt4FDis/QHN3oPlqLp3UTDMGPBiMMvx7fbS8/KUPincZI38+0fXS86hEfSNiTKUEsT7ip+Q7zbIwPUSfJQO+eE97PPmMD15l3jVloTOivW9uI2uS82V5BTjaCt3HgN1WI90BzbivOWaQ3b5TvJNPqWnaJz9WqFV85S6al1DA2XBFZbjx1lO4bRxnB6Nknf01FtqGLrqiwITPenvAdkSXHFHZSod0EpTwABHN00Kq6cX6r1b8kN991ouLLnxYNvdkohNkyJAUAGyRu3Hjv/Wq7SWmxO07DlS3X1OupUonlVbxtHHP0YpUF5YGnb42t4C4XKcByZ4hGc+vIrsdpiCFbIsUDHJNJR5hQ2qzfPMnzkVEftefGqXrj4yF4xoooVXu59qLZz4iB1p/Sth8oneKfUKKKI9Uer6fg8U/Jon3iv8A2qpuf7ZRvEPqoooY3ewu1DAPnc+JS3a/2se8tFFDSfFdvgXv0p/k9dTYPyVHVRRUovXx7/yRrR3jvj/pVLrT46B449dFFR1FLfcE3U3zOx96j11Kg/13/PNRRUj+/wBCo0l39w8c1bRPmmT/ABeoUUUFXsr6lfpz5PC/i9dW9r76R41FFC1PBc9RVX359i/crre4/sw91GiioKLjM99J/MzNZuvyv+EUUUfAsvcI8f6oPvv0qNrD46D94PXRRQzs9y/oSdTfMK+oVq7+y6fEFFFST/Z9hNt3xh+6T/6prRv5FP8AL+tFFQa/1RXaY+Y3fHPrrN/+aIn349ZoooYr3K7P2THvmyf1V4af7yD9wP1oooaR4rnrIcD42d/+mm+iipLbN1n/2Q=="/>
          <p:cNvSpPr>
            <a:spLocks noChangeAspect="1" noChangeArrowheads="1"/>
          </p:cNvSpPr>
          <p:nvPr/>
        </p:nvSpPr>
        <p:spPr bwMode="auto">
          <a:xfrm>
            <a:off x="152400" y="-185738"/>
            <a:ext cx="1876425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6302984" y="1099402"/>
            <a:ext cx="1186236" cy="5016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66FF"/>
              </a:gs>
              <a:gs pos="50000">
                <a:srgbClr val="002060"/>
              </a:gs>
              <a:gs pos="100000">
                <a:srgbClr val="0066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Calibri" pitchFamily="34" charset="0"/>
              </a:rPr>
              <a:t>Procesos</a:t>
            </a:r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6302984" y="1672490"/>
            <a:ext cx="1186236" cy="5016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99"/>
              </a:gs>
              <a:gs pos="50000">
                <a:srgbClr val="000047"/>
              </a:gs>
              <a:gs pos="100000">
                <a:srgbClr val="0000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s-MX" sz="1400">
                <a:solidFill>
                  <a:schemeClr val="bg1"/>
                </a:solidFill>
                <a:latin typeface="Calibri" pitchFamily="34" charset="0"/>
              </a:rPr>
              <a:t>Catálogos</a:t>
            </a:r>
            <a:endParaRPr lang="es-ES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7619528" y="1123946"/>
            <a:ext cx="1186236" cy="5016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00"/>
              </a:gs>
              <a:gs pos="50000">
                <a:srgbClr val="003B00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s-MX" sz="1400">
                <a:solidFill>
                  <a:schemeClr val="bg1"/>
                </a:solidFill>
                <a:latin typeface="Calibri" pitchFamily="34" charset="0"/>
              </a:rPr>
              <a:t>Circulares</a:t>
            </a:r>
            <a:endParaRPr lang="es-ES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7619528" y="1677984"/>
            <a:ext cx="1186236" cy="5016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C00"/>
              </a:gs>
              <a:gs pos="50000">
                <a:srgbClr val="5E5E00"/>
              </a:gs>
              <a:gs pos="100000">
                <a:srgbClr val="CCCC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Calibri" pitchFamily="34" charset="0"/>
              </a:rPr>
              <a:t>Guías</a:t>
            </a:r>
            <a:endParaRPr lang="es-E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 rot="5400000">
            <a:off x="7302203" y="2421488"/>
            <a:ext cx="461663" cy="270619"/>
          </a:xfrm>
          <a:prstGeom prst="rightArrow">
            <a:avLst>
              <a:gd name="adj1" fmla="val 50000"/>
              <a:gd name="adj2" fmla="val 49863"/>
            </a:avLst>
          </a:prstGeom>
          <a:solidFill>
            <a:srgbClr val="CCFF3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18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6" t="14561" r="44841" b="34128"/>
          <a:stretch>
            <a:fillRect/>
          </a:stretch>
        </p:blipFill>
        <p:spPr bwMode="auto">
          <a:xfrm rot="21034812">
            <a:off x="6900217" y="3234953"/>
            <a:ext cx="1365250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6" t="14561" r="44841" b="34128"/>
          <a:stretch>
            <a:fillRect/>
          </a:stretch>
        </p:blipFill>
        <p:spPr bwMode="auto">
          <a:xfrm rot="407899">
            <a:off x="6920855" y="3479428"/>
            <a:ext cx="1350962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391158" y="1218191"/>
            <a:ext cx="37721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 Manuales de</a:t>
            </a:r>
          </a:p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Aplicación General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408811" y="2348880"/>
            <a:ext cx="60353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Uno en materia de Adquisiciones, Arrendamientos y Servicios</a:t>
            </a:r>
          </a:p>
          <a:p>
            <a:r>
              <a:rPr lang="es-MX" dirty="0" smtClean="0"/>
              <a:t>Otro en materia de Obras Públicas y Servicios Relacionados</a:t>
            </a:r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Reducción de 	        de ordenamientos obsoletos</a:t>
            </a:r>
          </a:p>
          <a:p>
            <a:endParaRPr lang="es-MX" dirty="0" smtClean="0"/>
          </a:p>
          <a:p>
            <a:r>
              <a:rPr lang="es-MX" dirty="0"/>
              <a:t>	</a:t>
            </a:r>
            <a:r>
              <a:rPr lang="es-MX" dirty="0" smtClean="0"/>
              <a:t>       normas eliminadas</a:t>
            </a:r>
          </a:p>
          <a:p>
            <a:endParaRPr lang="es-MX" dirty="0" smtClean="0"/>
          </a:p>
          <a:p>
            <a:r>
              <a:rPr lang="es-MX" dirty="0" smtClean="0"/>
              <a:t>	182 en materia de obra pública y</a:t>
            </a:r>
          </a:p>
          <a:p>
            <a:r>
              <a:rPr lang="es-MX" dirty="0" smtClean="0"/>
              <a:t>	410 en materia de adquisiciones</a:t>
            </a:r>
          </a:p>
          <a:p>
            <a:endParaRPr lang="es-MX" dirty="0" smtClean="0"/>
          </a:p>
          <a:p>
            <a:r>
              <a:rPr lang="es-MX" dirty="0" smtClean="0"/>
              <a:t>Sintetizadas en 	    procesos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251520" y="3268727"/>
            <a:ext cx="5570294" cy="1908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	      47%</a:t>
            </a:r>
          </a:p>
          <a:p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16,261                   =&gt;</a:t>
            </a:r>
          </a:p>
          <a:p>
            <a:endParaRPr lang="es-ES" sz="1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			      (592)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1907704" y="5356066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38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667477" y="5733256"/>
            <a:ext cx="8369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MX" sz="3600" b="1" cap="small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Ahorro anual &gt;</a:t>
            </a:r>
            <a:r>
              <a:rPr lang="es-MX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$20,000 </a:t>
            </a:r>
            <a:r>
              <a:rPr lang="es-MX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millones de pesos</a:t>
            </a:r>
          </a:p>
        </p:txBody>
      </p:sp>
    </p:spTree>
    <p:extLst>
      <p:ext uri="{BB962C8B-B14F-4D97-AF65-F5344CB8AC3E}">
        <p14:creationId xmlns:p14="http://schemas.microsoft.com/office/powerpoint/2010/main" val="25335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0">
              <a:srgbClr val="99CCFF"/>
            </a:gs>
            <a:gs pos="56000">
              <a:schemeClr val="bg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66169" y="1052736"/>
            <a:ext cx="8411661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s-MX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MX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2009 – 2t 2012 </a:t>
            </a:r>
            <a:r>
              <a:rPr lang="el-GR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  <a:r>
              <a:rPr lang="es-MX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3600" b="1" cap="small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ahorros</a:t>
            </a:r>
            <a:r>
              <a:rPr lang="es-MX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$8,431.8 </a:t>
            </a:r>
            <a:r>
              <a:rPr lang="es-MX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millones de </a:t>
            </a:r>
            <a:r>
              <a:rPr lang="es-MX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pesos</a:t>
            </a:r>
          </a:p>
          <a:p>
            <a:pPr algn="ctr">
              <a:defRPr/>
            </a:pPr>
            <a:endParaRPr lang="es-MX" b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s-MX" b="1" dirty="0" smtClean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s-MX" b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s-MX" b="1" dirty="0" smtClean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s-MX" b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s-MX" b="1" dirty="0" smtClean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s-MX" b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s-MX" b="1" dirty="0" smtClean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s-MX" b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s-MX" b="1" dirty="0" smtClean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s-MX" b="1" dirty="0" smtClean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s-MX" b="1" dirty="0" smtClean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es-MX" dirty="0" smtClean="0"/>
              <a:t>Programa 4T 2012: CONTRATOS MARCO: Medicamentos, Vales de despensa y Vacunas. CONTRATACIONES CONSOLIDADAS y OSD: Medicamentos y material de curación.</a:t>
            </a:r>
            <a:endParaRPr lang="es-MX" dirty="0"/>
          </a:p>
        </p:txBody>
      </p:sp>
      <p:pic>
        <p:nvPicPr>
          <p:cNvPr id="1030" name="Picture 6" descr="C:\Users\mtoriz\Documents\PTORIZ\SFP\AUXILIAR\imágenes\institucional\LOGO SF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-1"/>
            <a:ext cx="1547665" cy="93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toriz\Documents\PTORIZ\SFP\AUXILIAR\imágenes\institucional\vivir-mej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0" y="0"/>
            <a:ext cx="827583" cy="113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403648" y="386486"/>
            <a:ext cx="4050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5- Estrategias de Contratación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1259632" y="931634"/>
            <a:ext cx="6120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1043608" y="980728"/>
            <a:ext cx="6120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207529"/>
              </p:ext>
            </p:extLst>
          </p:nvPr>
        </p:nvGraphicFramePr>
        <p:xfrm>
          <a:off x="467544" y="1501912"/>
          <a:ext cx="8352928" cy="3295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3 Rectángulo"/>
          <p:cNvSpPr/>
          <p:nvPr/>
        </p:nvSpPr>
        <p:spPr>
          <a:xfrm>
            <a:off x="408811" y="5517232"/>
            <a:ext cx="8369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</a:t>
            </a:r>
            <a:r>
              <a:rPr lang="es-MX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2009 </a:t>
            </a:r>
            <a:r>
              <a:rPr lang="es-MX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2012 </a:t>
            </a:r>
            <a:r>
              <a:rPr lang="el-GR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  <a:r>
              <a:rPr lang="es-MX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3600" b="1" cap="small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ahorros</a:t>
            </a:r>
            <a:r>
              <a:rPr lang="es-MX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$13,431.8 </a:t>
            </a:r>
            <a:r>
              <a:rPr lang="es-MX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millones de pesos</a:t>
            </a:r>
          </a:p>
        </p:txBody>
      </p:sp>
    </p:spTree>
    <p:extLst>
      <p:ext uri="{BB962C8B-B14F-4D97-AF65-F5344CB8AC3E}">
        <p14:creationId xmlns:p14="http://schemas.microsoft.com/office/powerpoint/2010/main" val="30058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</TotalTime>
  <Words>897</Words>
  <Application>Microsoft Office PowerPoint</Application>
  <PresentationFormat>Presentación en pantalla (4:3)</PresentationFormat>
  <Paragraphs>263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Toriz Monroy, Miriam Patricia</dc:creator>
  <cp:lastModifiedBy>JDP</cp:lastModifiedBy>
  <cp:revision>100</cp:revision>
  <dcterms:created xsi:type="dcterms:W3CDTF">2012-10-31T17:55:20Z</dcterms:created>
  <dcterms:modified xsi:type="dcterms:W3CDTF">2012-11-21T14:32:42Z</dcterms:modified>
</cp:coreProperties>
</file>