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xml" ContentType="application/vnd.openxmlformats-officedocument.themeOverr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26" r:id="rId5"/>
    <p:sldId id="331" r:id="rId6"/>
    <p:sldId id="400" r:id="rId7"/>
    <p:sldId id="394" r:id="rId8"/>
    <p:sldId id="401" r:id="rId9"/>
    <p:sldId id="402" r:id="rId10"/>
    <p:sldId id="395" r:id="rId11"/>
    <p:sldId id="403" r:id="rId12"/>
    <p:sldId id="396" r:id="rId13"/>
    <p:sldId id="397" r:id="rId14"/>
    <p:sldId id="398" r:id="rId15"/>
    <p:sldId id="404" r:id="rId16"/>
  </p:sldIdLst>
  <p:sldSz cx="9144000" cy="6858000" type="screen4x3"/>
  <p:notesSz cx="6858000" cy="13525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tta Gerasimchuk" initials="IG" lastIdx="16" clrIdx="0">
    <p:extLst>
      <p:ext uri="{19B8F6BF-5375-455C-9EA6-DF929625EA0E}">
        <p15:presenceInfo xmlns:p15="http://schemas.microsoft.com/office/powerpoint/2012/main" userId="S::igerasimchuk@iisd.org::9a97bc9d-cb56-48d1-bd5e-dab3d220cb27" providerId="AD"/>
      </p:ext>
    </p:extLst>
  </p:cmAuthor>
  <p:cmAuthor id="2" name="Liesbeth Casier" initials="LC" lastIdx="4" clrIdx="1">
    <p:extLst>
      <p:ext uri="{19B8F6BF-5375-455C-9EA6-DF929625EA0E}">
        <p15:presenceInfo xmlns:p15="http://schemas.microsoft.com/office/powerpoint/2012/main" userId="S::lcasier@iisd.org::eca9f56d-5f61-4d46-9085-5ed3d273eb65" providerId="AD"/>
      </p:ext>
    </p:extLst>
  </p:cmAuthor>
  <p:cmAuthor id="3" name="joachim.roth" initials="jo" lastIdx="6" clrIdx="2">
    <p:extLst>
      <p:ext uri="{19B8F6BF-5375-455C-9EA6-DF929625EA0E}">
        <p15:presenceInfo xmlns:p15="http://schemas.microsoft.com/office/powerpoint/2012/main" userId="S::joachim.roth_iisd.net#ext#@iisdnet.onmicrosoft.com::fc1d60be-572c-4048-b48c-a600a6011a36" providerId="AD"/>
      </p:ext>
    </p:extLst>
  </p:cmAuthor>
  <p:cmAuthor id="4" name="David Uzsoki" initials="DU" lastIdx="1" clrIdx="3">
    <p:extLst>
      <p:ext uri="{19B8F6BF-5375-455C-9EA6-DF929625EA0E}">
        <p15:presenceInfo xmlns:p15="http://schemas.microsoft.com/office/powerpoint/2012/main" userId="S::duzsoki@iisd.org::20c20e00-6adc-4108-bea2-f041adf26c26" providerId="AD"/>
      </p:ext>
    </p:extLst>
  </p:cmAuthor>
  <p:cmAuthor id="5" name="Aaron Cosbey" initials="AC" lastIdx="3" clrIdx="4">
    <p:extLst>
      <p:ext uri="{19B8F6BF-5375-455C-9EA6-DF929625EA0E}">
        <p15:presenceInfo xmlns:p15="http://schemas.microsoft.com/office/powerpoint/2012/main" userId="S::aaronc@iisd.org::9a2aa62d-cc95-4303-967c-9669097edb2c" providerId="AD"/>
      </p:ext>
    </p:extLst>
  </p:cmAuthor>
  <p:cmAuthor id="6" name="Zahra Sethna" initials="ZS" lastIdx="6" clrIdx="5">
    <p:extLst>
      <p:ext uri="{19B8F6BF-5375-455C-9EA6-DF929625EA0E}">
        <p15:presenceInfo xmlns:p15="http://schemas.microsoft.com/office/powerpoint/2012/main" userId="S::zsethna@iisd.ca::4c3162a6-a31d-4e1d-b384-9439ad1528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C0FD"/>
    <a:srgbClr val="0932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05B6BF-6FCB-43A8-B865-012B24BF50C9}" v="999" dt="2020-07-13T16:20:01.488"/>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9656" autoAdjust="0"/>
  </p:normalViewPr>
  <p:slideViewPr>
    <p:cSldViewPr snapToGrid="0">
      <p:cViewPr varScale="1">
        <p:scale>
          <a:sx n="78" d="100"/>
          <a:sy n="78" d="100"/>
        </p:scale>
        <p:origin x="260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4655B-5030-41FB-98F2-797942BB03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5564AFC2-EFCF-49DC-8CA8-634BAFB57718}">
      <dgm:prSet phldrT="[Text]" custT="1"/>
      <dgm:spPr>
        <a:solidFill>
          <a:srgbClr val="00B0F0"/>
        </a:solidFill>
      </dgm:spPr>
      <dgm:t>
        <a:bodyPr/>
        <a:lstStyle/>
        <a:p>
          <a:pPr>
            <a:buFont typeface="Arial" panose="020B0604020202020204" pitchFamily="34" charset="0"/>
            <a:buNone/>
          </a:pPr>
          <a:r>
            <a:rPr lang="es-ES" sz="1600" dirty="0"/>
            <a:t>1. Definición de prioridades de política pública para la reforma de las compras públicas </a:t>
          </a:r>
          <a:endParaRPr lang="en-CA" sz="1600" dirty="0"/>
        </a:p>
      </dgm:t>
    </dgm:pt>
    <dgm:pt modelId="{FB9C7709-A224-4431-8018-793AC9578995}" type="parTrans" cxnId="{59480873-EEF3-4E3C-B8CA-6C9CA76BEAF1}">
      <dgm:prSet/>
      <dgm:spPr/>
      <dgm:t>
        <a:bodyPr/>
        <a:lstStyle/>
        <a:p>
          <a:endParaRPr lang="en-CA"/>
        </a:p>
      </dgm:t>
    </dgm:pt>
    <dgm:pt modelId="{49064253-76D7-4757-A281-6721B980D722}" type="sibTrans" cxnId="{59480873-EEF3-4E3C-B8CA-6C9CA76BEAF1}">
      <dgm:prSet/>
      <dgm:spPr/>
      <dgm:t>
        <a:bodyPr/>
        <a:lstStyle/>
        <a:p>
          <a:endParaRPr lang="en-CA"/>
        </a:p>
      </dgm:t>
    </dgm:pt>
    <dgm:pt modelId="{8EC3ABA7-8A23-4235-8DE2-06456A1EBCD5}">
      <dgm:prSet custT="1"/>
      <dgm:spPr>
        <a:solidFill>
          <a:srgbClr val="093266"/>
        </a:solidFill>
      </dgm:spPr>
      <dgm:t>
        <a:bodyPr/>
        <a:lstStyle/>
        <a:p>
          <a:r>
            <a:rPr lang="es-ES" sz="1600" dirty="0"/>
            <a:t>2. Evaluaciones para identificar obstáculos, desafíos e intervenciones para la reforma</a:t>
          </a:r>
        </a:p>
      </dgm:t>
    </dgm:pt>
    <dgm:pt modelId="{E8D6565B-8230-42CF-A6BE-C3C0D1201D3B}" type="parTrans" cxnId="{8079E297-C68E-46F6-AF68-696A97AA9352}">
      <dgm:prSet/>
      <dgm:spPr/>
      <dgm:t>
        <a:bodyPr/>
        <a:lstStyle/>
        <a:p>
          <a:endParaRPr lang="en-CA"/>
        </a:p>
      </dgm:t>
    </dgm:pt>
    <dgm:pt modelId="{349AD3E6-9C4B-49E6-95DC-B1BF5E197A91}" type="sibTrans" cxnId="{8079E297-C68E-46F6-AF68-696A97AA9352}">
      <dgm:prSet/>
      <dgm:spPr/>
      <dgm:t>
        <a:bodyPr/>
        <a:lstStyle/>
        <a:p>
          <a:endParaRPr lang="en-CA"/>
        </a:p>
      </dgm:t>
    </dgm:pt>
    <dgm:pt modelId="{62A8D613-B1A6-437F-BBC1-F9307BC67953}">
      <dgm:prSet custT="1"/>
      <dgm:spPr>
        <a:solidFill>
          <a:srgbClr val="00B0F0"/>
        </a:solidFill>
      </dgm:spPr>
      <dgm:t>
        <a:bodyPr/>
        <a:lstStyle/>
        <a:p>
          <a:r>
            <a:rPr lang="en-CA" sz="1600" dirty="0"/>
            <a:t>3. </a:t>
          </a:r>
          <a:r>
            <a:rPr lang="en-CA" sz="1600" dirty="0" err="1"/>
            <a:t>Capacitaci</a:t>
          </a:r>
          <a:r>
            <a:rPr lang="es-ES" sz="1600" dirty="0"/>
            <a:t>ó</a:t>
          </a:r>
          <a:r>
            <a:rPr lang="en-CA" sz="1600" dirty="0"/>
            <a:t>n</a:t>
          </a:r>
        </a:p>
      </dgm:t>
    </dgm:pt>
    <dgm:pt modelId="{E7B1DAC5-DF68-40F0-AB75-651BFCC1ACFF}" type="parTrans" cxnId="{6B387C8C-2F2E-4264-9584-DCCCDDEA63C0}">
      <dgm:prSet/>
      <dgm:spPr/>
      <dgm:t>
        <a:bodyPr/>
        <a:lstStyle/>
        <a:p>
          <a:endParaRPr lang="en-CA"/>
        </a:p>
      </dgm:t>
    </dgm:pt>
    <dgm:pt modelId="{CFCEA16F-0661-435B-AEEA-53F3141DA028}" type="sibTrans" cxnId="{6B387C8C-2F2E-4264-9584-DCCCDDEA63C0}">
      <dgm:prSet/>
      <dgm:spPr/>
      <dgm:t>
        <a:bodyPr/>
        <a:lstStyle/>
        <a:p>
          <a:endParaRPr lang="en-CA"/>
        </a:p>
      </dgm:t>
    </dgm:pt>
    <dgm:pt modelId="{7091EDB8-5100-4CB5-8921-CB81E8D4C600}">
      <dgm:prSet custT="1"/>
      <dgm:spPr>
        <a:solidFill>
          <a:srgbClr val="093266"/>
        </a:solidFill>
      </dgm:spPr>
      <dgm:t>
        <a:bodyPr/>
        <a:lstStyle/>
        <a:p>
          <a:r>
            <a:rPr lang="es-ES" sz="1600" dirty="0"/>
            <a:t>4. Uso de la tecnología para eliminar las barreras de acceso</a:t>
          </a:r>
        </a:p>
      </dgm:t>
    </dgm:pt>
    <dgm:pt modelId="{4AA7989C-01BE-4EEF-8A2E-0ED17B05D1F5}" type="parTrans" cxnId="{935A3F9A-476C-479F-A36D-5DC588C8249F}">
      <dgm:prSet/>
      <dgm:spPr/>
      <dgm:t>
        <a:bodyPr/>
        <a:lstStyle/>
        <a:p>
          <a:endParaRPr lang="en-CA"/>
        </a:p>
      </dgm:t>
    </dgm:pt>
    <dgm:pt modelId="{E56A2326-C784-45D7-908D-EEBDAA88A264}" type="sibTrans" cxnId="{935A3F9A-476C-479F-A36D-5DC588C8249F}">
      <dgm:prSet/>
      <dgm:spPr/>
      <dgm:t>
        <a:bodyPr/>
        <a:lstStyle/>
        <a:p>
          <a:endParaRPr lang="en-CA"/>
        </a:p>
      </dgm:t>
    </dgm:pt>
    <dgm:pt modelId="{922DEA2E-438B-4DD6-AAA7-54EBB1ADE34B}">
      <dgm:prSet custT="1"/>
      <dgm:spPr>
        <a:solidFill>
          <a:srgbClr val="00B0F0"/>
        </a:solidFill>
      </dgm:spPr>
      <dgm:t>
        <a:bodyPr/>
        <a:lstStyle/>
        <a:p>
          <a:r>
            <a:rPr lang="es-ES" sz="1600" dirty="0"/>
            <a:t>5. Un marco jurídico propicio </a:t>
          </a:r>
        </a:p>
      </dgm:t>
    </dgm:pt>
    <dgm:pt modelId="{15DB4584-3F9D-44A9-9F2D-849870451AEF}" type="parTrans" cxnId="{0F784734-2217-4807-947B-3AAA6EFD3DBA}">
      <dgm:prSet/>
      <dgm:spPr/>
      <dgm:t>
        <a:bodyPr/>
        <a:lstStyle/>
        <a:p>
          <a:endParaRPr lang="en-CA"/>
        </a:p>
      </dgm:t>
    </dgm:pt>
    <dgm:pt modelId="{5668AF01-F621-4343-A2B7-7CAF80F66D1A}" type="sibTrans" cxnId="{0F784734-2217-4807-947B-3AAA6EFD3DBA}">
      <dgm:prSet/>
      <dgm:spPr/>
      <dgm:t>
        <a:bodyPr/>
        <a:lstStyle/>
        <a:p>
          <a:endParaRPr lang="en-CA"/>
        </a:p>
      </dgm:t>
    </dgm:pt>
    <dgm:pt modelId="{AC12747D-016A-4CBA-A328-00B3B4A9A2DE}">
      <dgm:prSet custT="1"/>
      <dgm:spPr>
        <a:solidFill>
          <a:srgbClr val="093266"/>
        </a:solidFill>
      </dgm:spPr>
      <dgm:t>
        <a:bodyPr/>
        <a:lstStyle/>
        <a:p>
          <a:r>
            <a:rPr lang="es-ES" sz="1600" dirty="0"/>
            <a:t>6. Agencias de compras que van más allá de sus facultades  “Liderazgo más allá del ámbito de compras”</a:t>
          </a:r>
        </a:p>
      </dgm:t>
    </dgm:pt>
    <dgm:pt modelId="{1DD752BE-4D0B-41CA-AF73-41BEED073CD8}" type="parTrans" cxnId="{F0653D9F-9D7F-41FF-9312-12815FD1CA7C}">
      <dgm:prSet/>
      <dgm:spPr/>
      <dgm:t>
        <a:bodyPr/>
        <a:lstStyle/>
        <a:p>
          <a:endParaRPr lang="en-CA"/>
        </a:p>
      </dgm:t>
    </dgm:pt>
    <dgm:pt modelId="{0AF00DA0-855A-4DD1-B31D-E41363675612}" type="sibTrans" cxnId="{F0653D9F-9D7F-41FF-9312-12815FD1CA7C}">
      <dgm:prSet/>
      <dgm:spPr/>
      <dgm:t>
        <a:bodyPr/>
        <a:lstStyle/>
        <a:p>
          <a:endParaRPr lang="en-CA"/>
        </a:p>
      </dgm:t>
    </dgm:pt>
    <dgm:pt modelId="{B9A3E0FC-4B98-497F-AD5E-8B428599AE3A}">
      <dgm:prSet custT="1"/>
      <dgm:spPr>
        <a:solidFill>
          <a:srgbClr val="00B0F0"/>
        </a:solidFill>
      </dgm:spPr>
      <dgm:t>
        <a:bodyPr/>
        <a:lstStyle/>
        <a:p>
          <a:r>
            <a:rPr lang="es-ES" sz="1600" dirty="0"/>
            <a:t>7. Colaboración interinstitucional y un enfoque de múltiples partes interesadas </a:t>
          </a:r>
        </a:p>
      </dgm:t>
    </dgm:pt>
    <dgm:pt modelId="{1A6FF795-061B-4084-9B6E-8A82EFA6B457}" type="parTrans" cxnId="{9EF198C9-8AED-4C23-A9B1-1FE9D44BC6AD}">
      <dgm:prSet/>
      <dgm:spPr/>
      <dgm:t>
        <a:bodyPr/>
        <a:lstStyle/>
        <a:p>
          <a:endParaRPr lang="en-CA"/>
        </a:p>
      </dgm:t>
    </dgm:pt>
    <dgm:pt modelId="{85273B1A-E86A-4A55-B646-8E29981DAA74}" type="sibTrans" cxnId="{9EF198C9-8AED-4C23-A9B1-1FE9D44BC6AD}">
      <dgm:prSet/>
      <dgm:spPr/>
      <dgm:t>
        <a:bodyPr/>
        <a:lstStyle/>
        <a:p>
          <a:endParaRPr lang="en-CA"/>
        </a:p>
      </dgm:t>
    </dgm:pt>
    <dgm:pt modelId="{A263A1DD-000F-4096-9708-9C3DC61D7FEA}">
      <dgm:prSet custT="1"/>
      <dgm:spPr>
        <a:solidFill>
          <a:srgbClr val="093266"/>
        </a:solidFill>
      </dgm:spPr>
      <dgm:t>
        <a:bodyPr/>
        <a:lstStyle/>
        <a:p>
          <a:r>
            <a:rPr lang="es-ES" sz="1600" dirty="0"/>
            <a:t>8. La reforma no es un esfuerzo único, sino un proceso </a:t>
          </a:r>
          <a:r>
            <a:rPr lang="es-ES" sz="1600" dirty="0" err="1"/>
            <a:t>contínuo</a:t>
          </a:r>
          <a:r>
            <a:rPr lang="es-ES" sz="1600" dirty="0"/>
            <a:t> que debe ser supervisado y redirigido en función de la retroalimentación </a:t>
          </a:r>
        </a:p>
      </dgm:t>
    </dgm:pt>
    <dgm:pt modelId="{0B5EBFBC-DEE5-41DC-BFF5-0A50EACEBEED}" type="parTrans" cxnId="{73E97449-00D5-41F9-BE23-EFB8FAB674D9}">
      <dgm:prSet/>
      <dgm:spPr/>
      <dgm:t>
        <a:bodyPr/>
        <a:lstStyle/>
        <a:p>
          <a:endParaRPr lang="en-CA"/>
        </a:p>
      </dgm:t>
    </dgm:pt>
    <dgm:pt modelId="{C484EB4C-8069-47A2-A505-CE1A2F9A9356}" type="sibTrans" cxnId="{73E97449-00D5-41F9-BE23-EFB8FAB674D9}">
      <dgm:prSet/>
      <dgm:spPr/>
      <dgm:t>
        <a:bodyPr/>
        <a:lstStyle/>
        <a:p>
          <a:endParaRPr lang="en-CA"/>
        </a:p>
      </dgm:t>
    </dgm:pt>
    <dgm:pt modelId="{B8FF79C2-929D-4C7F-A466-F93D87986F54}">
      <dgm:prSet custT="1"/>
      <dgm:spPr>
        <a:solidFill>
          <a:srgbClr val="00B0F0"/>
        </a:solidFill>
      </dgm:spPr>
      <dgm:t>
        <a:bodyPr/>
        <a:lstStyle/>
        <a:p>
          <a:r>
            <a:rPr lang="es-ES" sz="1600" dirty="0"/>
            <a:t>9. Conoce a tu proveedor </a:t>
          </a:r>
        </a:p>
      </dgm:t>
    </dgm:pt>
    <dgm:pt modelId="{0220F689-A96E-41BF-9B91-E901EE55DBDF}" type="parTrans" cxnId="{54803807-4042-4051-A76E-7CEF20642E69}">
      <dgm:prSet/>
      <dgm:spPr/>
      <dgm:t>
        <a:bodyPr/>
        <a:lstStyle/>
        <a:p>
          <a:endParaRPr lang="en-CA"/>
        </a:p>
      </dgm:t>
    </dgm:pt>
    <dgm:pt modelId="{3790F57A-F44A-4139-B8C9-A8F773A2BFF8}" type="sibTrans" cxnId="{54803807-4042-4051-A76E-7CEF20642E69}">
      <dgm:prSet/>
      <dgm:spPr/>
      <dgm:t>
        <a:bodyPr/>
        <a:lstStyle/>
        <a:p>
          <a:endParaRPr lang="en-CA"/>
        </a:p>
      </dgm:t>
    </dgm:pt>
    <dgm:pt modelId="{7516A82A-9281-43C6-80E4-0709F95833D7}">
      <dgm:prSet custT="1"/>
      <dgm:spPr>
        <a:solidFill>
          <a:srgbClr val="093266"/>
        </a:solidFill>
      </dgm:spPr>
      <dgm:t>
        <a:bodyPr/>
        <a:lstStyle/>
        <a:p>
          <a:r>
            <a:rPr lang="es-ES" sz="1600"/>
            <a:t>10. La </a:t>
          </a:r>
          <a:r>
            <a:rPr lang="es-ES" sz="1600" dirty="0"/>
            <a:t>importancia de las estrategias de comunicación </a:t>
          </a:r>
          <a:endParaRPr lang="en-CA" sz="1600" dirty="0"/>
        </a:p>
      </dgm:t>
    </dgm:pt>
    <dgm:pt modelId="{8039585A-A94C-4061-8E4F-CAA3667F92F2}" type="parTrans" cxnId="{8747EDFE-2B6B-43EF-9049-6A043A7D78C7}">
      <dgm:prSet/>
      <dgm:spPr/>
      <dgm:t>
        <a:bodyPr/>
        <a:lstStyle/>
        <a:p>
          <a:endParaRPr lang="en-CA"/>
        </a:p>
      </dgm:t>
    </dgm:pt>
    <dgm:pt modelId="{8632DBFB-AA73-48DA-B53B-0A070A3C85E2}" type="sibTrans" cxnId="{8747EDFE-2B6B-43EF-9049-6A043A7D78C7}">
      <dgm:prSet/>
      <dgm:spPr/>
      <dgm:t>
        <a:bodyPr/>
        <a:lstStyle/>
        <a:p>
          <a:endParaRPr lang="en-CA"/>
        </a:p>
      </dgm:t>
    </dgm:pt>
    <dgm:pt modelId="{44396F2E-7E1A-40A6-901E-06045E2C8076}" type="pres">
      <dgm:prSet presAssocID="{E524655B-5030-41FB-98F2-797942BB03BF}" presName="linear" presStyleCnt="0">
        <dgm:presLayoutVars>
          <dgm:animLvl val="lvl"/>
          <dgm:resizeHandles val="exact"/>
        </dgm:presLayoutVars>
      </dgm:prSet>
      <dgm:spPr/>
    </dgm:pt>
    <dgm:pt modelId="{B21CA348-5923-442A-A6BA-97583B72F255}" type="pres">
      <dgm:prSet presAssocID="{5564AFC2-EFCF-49DC-8CA8-634BAFB57718}" presName="parentText" presStyleLbl="node1" presStyleIdx="0" presStyleCnt="10">
        <dgm:presLayoutVars>
          <dgm:chMax val="0"/>
          <dgm:bulletEnabled val="1"/>
        </dgm:presLayoutVars>
      </dgm:prSet>
      <dgm:spPr/>
    </dgm:pt>
    <dgm:pt modelId="{6BC2CBC1-47F5-4E92-ABF2-216540C9D4E2}" type="pres">
      <dgm:prSet presAssocID="{49064253-76D7-4757-A281-6721B980D722}" presName="spacer" presStyleCnt="0"/>
      <dgm:spPr/>
    </dgm:pt>
    <dgm:pt modelId="{2AC8BA93-53AD-4723-8A1A-61454D7FC003}" type="pres">
      <dgm:prSet presAssocID="{8EC3ABA7-8A23-4235-8DE2-06456A1EBCD5}" presName="parentText" presStyleLbl="node1" presStyleIdx="1" presStyleCnt="10">
        <dgm:presLayoutVars>
          <dgm:chMax val="0"/>
          <dgm:bulletEnabled val="1"/>
        </dgm:presLayoutVars>
      </dgm:prSet>
      <dgm:spPr/>
    </dgm:pt>
    <dgm:pt modelId="{110849ED-F2EB-486D-B827-E45F46AA3731}" type="pres">
      <dgm:prSet presAssocID="{349AD3E6-9C4B-49E6-95DC-B1BF5E197A91}" presName="spacer" presStyleCnt="0"/>
      <dgm:spPr/>
    </dgm:pt>
    <dgm:pt modelId="{D6DABA6A-1AB3-4B29-B2A2-558C70E5C0BA}" type="pres">
      <dgm:prSet presAssocID="{62A8D613-B1A6-437F-BBC1-F9307BC67953}" presName="parentText" presStyleLbl="node1" presStyleIdx="2" presStyleCnt="10">
        <dgm:presLayoutVars>
          <dgm:chMax val="0"/>
          <dgm:bulletEnabled val="1"/>
        </dgm:presLayoutVars>
      </dgm:prSet>
      <dgm:spPr/>
    </dgm:pt>
    <dgm:pt modelId="{EC22AE9B-0729-4D64-BBAC-ED89E6E008BD}" type="pres">
      <dgm:prSet presAssocID="{CFCEA16F-0661-435B-AEEA-53F3141DA028}" presName="spacer" presStyleCnt="0"/>
      <dgm:spPr/>
    </dgm:pt>
    <dgm:pt modelId="{111398E5-9E2A-410C-9EF5-465780CCB912}" type="pres">
      <dgm:prSet presAssocID="{7091EDB8-5100-4CB5-8921-CB81E8D4C600}" presName="parentText" presStyleLbl="node1" presStyleIdx="3" presStyleCnt="10">
        <dgm:presLayoutVars>
          <dgm:chMax val="0"/>
          <dgm:bulletEnabled val="1"/>
        </dgm:presLayoutVars>
      </dgm:prSet>
      <dgm:spPr/>
    </dgm:pt>
    <dgm:pt modelId="{B6A8AF0E-4740-432F-90C4-F2030D25AA39}" type="pres">
      <dgm:prSet presAssocID="{E56A2326-C784-45D7-908D-EEBDAA88A264}" presName="spacer" presStyleCnt="0"/>
      <dgm:spPr/>
    </dgm:pt>
    <dgm:pt modelId="{8BBA22DA-E349-4DE8-A5DA-A5C88796A7D7}" type="pres">
      <dgm:prSet presAssocID="{922DEA2E-438B-4DD6-AAA7-54EBB1ADE34B}" presName="parentText" presStyleLbl="node1" presStyleIdx="4" presStyleCnt="10">
        <dgm:presLayoutVars>
          <dgm:chMax val="0"/>
          <dgm:bulletEnabled val="1"/>
        </dgm:presLayoutVars>
      </dgm:prSet>
      <dgm:spPr/>
    </dgm:pt>
    <dgm:pt modelId="{996C893C-8113-4E7F-A934-75A7618D85D4}" type="pres">
      <dgm:prSet presAssocID="{5668AF01-F621-4343-A2B7-7CAF80F66D1A}" presName="spacer" presStyleCnt="0"/>
      <dgm:spPr/>
    </dgm:pt>
    <dgm:pt modelId="{DA396770-A900-421D-ADC7-782317A96AB0}" type="pres">
      <dgm:prSet presAssocID="{AC12747D-016A-4CBA-A328-00B3B4A9A2DE}" presName="parentText" presStyleLbl="node1" presStyleIdx="5" presStyleCnt="10">
        <dgm:presLayoutVars>
          <dgm:chMax val="0"/>
          <dgm:bulletEnabled val="1"/>
        </dgm:presLayoutVars>
      </dgm:prSet>
      <dgm:spPr/>
    </dgm:pt>
    <dgm:pt modelId="{59FAE58D-54E3-4DC9-B25B-3236E83EF44E}" type="pres">
      <dgm:prSet presAssocID="{0AF00DA0-855A-4DD1-B31D-E41363675612}" presName="spacer" presStyleCnt="0"/>
      <dgm:spPr/>
    </dgm:pt>
    <dgm:pt modelId="{C678E15C-2584-4A9C-9DB7-75A4E3BF5819}" type="pres">
      <dgm:prSet presAssocID="{B9A3E0FC-4B98-497F-AD5E-8B428599AE3A}" presName="parentText" presStyleLbl="node1" presStyleIdx="6" presStyleCnt="10">
        <dgm:presLayoutVars>
          <dgm:chMax val="0"/>
          <dgm:bulletEnabled val="1"/>
        </dgm:presLayoutVars>
      </dgm:prSet>
      <dgm:spPr/>
    </dgm:pt>
    <dgm:pt modelId="{E8285914-4041-4DE9-88AD-1ED339826108}" type="pres">
      <dgm:prSet presAssocID="{85273B1A-E86A-4A55-B646-8E29981DAA74}" presName="spacer" presStyleCnt="0"/>
      <dgm:spPr/>
    </dgm:pt>
    <dgm:pt modelId="{466BEB85-7697-451B-B5A8-F78A4B6C3288}" type="pres">
      <dgm:prSet presAssocID="{A263A1DD-000F-4096-9708-9C3DC61D7FEA}" presName="parentText" presStyleLbl="node1" presStyleIdx="7" presStyleCnt="10">
        <dgm:presLayoutVars>
          <dgm:chMax val="0"/>
          <dgm:bulletEnabled val="1"/>
        </dgm:presLayoutVars>
      </dgm:prSet>
      <dgm:spPr/>
    </dgm:pt>
    <dgm:pt modelId="{80AC50A7-04EE-4D65-9380-F71D16D80714}" type="pres">
      <dgm:prSet presAssocID="{C484EB4C-8069-47A2-A505-CE1A2F9A9356}" presName="spacer" presStyleCnt="0"/>
      <dgm:spPr/>
    </dgm:pt>
    <dgm:pt modelId="{82AEE3B1-8863-418F-A727-879432B55257}" type="pres">
      <dgm:prSet presAssocID="{B8FF79C2-929D-4C7F-A466-F93D87986F54}" presName="parentText" presStyleLbl="node1" presStyleIdx="8" presStyleCnt="10">
        <dgm:presLayoutVars>
          <dgm:chMax val="0"/>
          <dgm:bulletEnabled val="1"/>
        </dgm:presLayoutVars>
      </dgm:prSet>
      <dgm:spPr/>
    </dgm:pt>
    <dgm:pt modelId="{672A8A25-233E-4ACC-A6BA-F0A511FE767E}" type="pres">
      <dgm:prSet presAssocID="{3790F57A-F44A-4139-B8C9-A8F773A2BFF8}" presName="spacer" presStyleCnt="0"/>
      <dgm:spPr/>
    </dgm:pt>
    <dgm:pt modelId="{137A2B50-03A5-42E4-B342-839615AF62DF}" type="pres">
      <dgm:prSet presAssocID="{7516A82A-9281-43C6-80E4-0709F95833D7}" presName="parentText" presStyleLbl="node1" presStyleIdx="9" presStyleCnt="10">
        <dgm:presLayoutVars>
          <dgm:chMax val="0"/>
          <dgm:bulletEnabled val="1"/>
        </dgm:presLayoutVars>
      </dgm:prSet>
      <dgm:spPr/>
    </dgm:pt>
  </dgm:ptLst>
  <dgm:cxnLst>
    <dgm:cxn modelId="{54803807-4042-4051-A76E-7CEF20642E69}" srcId="{E524655B-5030-41FB-98F2-797942BB03BF}" destId="{B8FF79C2-929D-4C7F-A466-F93D87986F54}" srcOrd="8" destOrd="0" parTransId="{0220F689-A96E-41BF-9B91-E901EE55DBDF}" sibTransId="{3790F57A-F44A-4139-B8C9-A8F773A2BFF8}"/>
    <dgm:cxn modelId="{E635C408-7850-458B-9D4A-C04D0B7324D7}" type="presOf" srcId="{5564AFC2-EFCF-49DC-8CA8-634BAFB57718}" destId="{B21CA348-5923-442A-A6BA-97583B72F255}" srcOrd="0" destOrd="0" presId="urn:microsoft.com/office/officeart/2005/8/layout/vList2"/>
    <dgm:cxn modelId="{BE04110A-B3BA-431D-8864-930F5F17841D}" type="presOf" srcId="{7516A82A-9281-43C6-80E4-0709F95833D7}" destId="{137A2B50-03A5-42E4-B342-839615AF62DF}" srcOrd="0" destOrd="0" presId="urn:microsoft.com/office/officeart/2005/8/layout/vList2"/>
    <dgm:cxn modelId="{C5B93B0E-FC95-4E9A-9B70-A40941274D6D}" type="presOf" srcId="{A263A1DD-000F-4096-9708-9C3DC61D7FEA}" destId="{466BEB85-7697-451B-B5A8-F78A4B6C3288}" srcOrd="0" destOrd="0" presId="urn:microsoft.com/office/officeart/2005/8/layout/vList2"/>
    <dgm:cxn modelId="{1AC0BD21-0F37-422D-A1F7-9BC4CCA9A864}" type="presOf" srcId="{7091EDB8-5100-4CB5-8921-CB81E8D4C600}" destId="{111398E5-9E2A-410C-9EF5-465780CCB912}" srcOrd="0" destOrd="0" presId="urn:microsoft.com/office/officeart/2005/8/layout/vList2"/>
    <dgm:cxn modelId="{F208462E-F4B1-47DA-8AF8-D349F6BE9321}" type="presOf" srcId="{8EC3ABA7-8A23-4235-8DE2-06456A1EBCD5}" destId="{2AC8BA93-53AD-4723-8A1A-61454D7FC003}" srcOrd="0" destOrd="0" presId="urn:microsoft.com/office/officeart/2005/8/layout/vList2"/>
    <dgm:cxn modelId="{0F784734-2217-4807-947B-3AAA6EFD3DBA}" srcId="{E524655B-5030-41FB-98F2-797942BB03BF}" destId="{922DEA2E-438B-4DD6-AAA7-54EBB1ADE34B}" srcOrd="4" destOrd="0" parTransId="{15DB4584-3F9D-44A9-9F2D-849870451AEF}" sibTransId="{5668AF01-F621-4343-A2B7-7CAF80F66D1A}"/>
    <dgm:cxn modelId="{73E97449-00D5-41F9-BE23-EFB8FAB674D9}" srcId="{E524655B-5030-41FB-98F2-797942BB03BF}" destId="{A263A1DD-000F-4096-9708-9C3DC61D7FEA}" srcOrd="7" destOrd="0" parTransId="{0B5EBFBC-DEE5-41DC-BFF5-0A50EACEBEED}" sibTransId="{C484EB4C-8069-47A2-A505-CE1A2F9A9356}"/>
    <dgm:cxn modelId="{59480873-EEF3-4E3C-B8CA-6C9CA76BEAF1}" srcId="{E524655B-5030-41FB-98F2-797942BB03BF}" destId="{5564AFC2-EFCF-49DC-8CA8-634BAFB57718}" srcOrd="0" destOrd="0" parTransId="{FB9C7709-A224-4431-8018-793AC9578995}" sibTransId="{49064253-76D7-4757-A281-6721B980D722}"/>
    <dgm:cxn modelId="{7ABAE77D-E222-48C3-96B8-AF4EB82917BD}" type="presOf" srcId="{B9A3E0FC-4B98-497F-AD5E-8B428599AE3A}" destId="{C678E15C-2584-4A9C-9DB7-75A4E3BF5819}" srcOrd="0" destOrd="0" presId="urn:microsoft.com/office/officeart/2005/8/layout/vList2"/>
    <dgm:cxn modelId="{6B387C8C-2F2E-4264-9584-DCCCDDEA63C0}" srcId="{E524655B-5030-41FB-98F2-797942BB03BF}" destId="{62A8D613-B1A6-437F-BBC1-F9307BC67953}" srcOrd="2" destOrd="0" parTransId="{E7B1DAC5-DF68-40F0-AB75-651BFCC1ACFF}" sibTransId="{CFCEA16F-0661-435B-AEEA-53F3141DA028}"/>
    <dgm:cxn modelId="{8079E297-C68E-46F6-AF68-696A97AA9352}" srcId="{E524655B-5030-41FB-98F2-797942BB03BF}" destId="{8EC3ABA7-8A23-4235-8DE2-06456A1EBCD5}" srcOrd="1" destOrd="0" parTransId="{E8D6565B-8230-42CF-A6BE-C3C0D1201D3B}" sibTransId="{349AD3E6-9C4B-49E6-95DC-B1BF5E197A91}"/>
    <dgm:cxn modelId="{935A3F9A-476C-479F-A36D-5DC588C8249F}" srcId="{E524655B-5030-41FB-98F2-797942BB03BF}" destId="{7091EDB8-5100-4CB5-8921-CB81E8D4C600}" srcOrd="3" destOrd="0" parTransId="{4AA7989C-01BE-4EEF-8A2E-0ED17B05D1F5}" sibTransId="{E56A2326-C784-45D7-908D-EEBDAA88A264}"/>
    <dgm:cxn modelId="{F0653D9F-9D7F-41FF-9312-12815FD1CA7C}" srcId="{E524655B-5030-41FB-98F2-797942BB03BF}" destId="{AC12747D-016A-4CBA-A328-00B3B4A9A2DE}" srcOrd="5" destOrd="0" parTransId="{1DD752BE-4D0B-41CA-AF73-41BEED073CD8}" sibTransId="{0AF00DA0-855A-4DD1-B31D-E41363675612}"/>
    <dgm:cxn modelId="{EE8CB3B1-285F-4EFD-8F97-B24B7F78A81E}" type="presOf" srcId="{AC12747D-016A-4CBA-A328-00B3B4A9A2DE}" destId="{DA396770-A900-421D-ADC7-782317A96AB0}" srcOrd="0" destOrd="0" presId="urn:microsoft.com/office/officeart/2005/8/layout/vList2"/>
    <dgm:cxn modelId="{9EF198C9-8AED-4C23-A9B1-1FE9D44BC6AD}" srcId="{E524655B-5030-41FB-98F2-797942BB03BF}" destId="{B9A3E0FC-4B98-497F-AD5E-8B428599AE3A}" srcOrd="6" destOrd="0" parTransId="{1A6FF795-061B-4084-9B6E-8A82EFA6B457}" sibTransId="{85273B1A-E86A-4A55-B646-8E29981DAA74}"/>
    <dgm:cxn modelId="{091687CD-E89F-4165-82AC-A286769BC6AB}" type="presOf" srcId="{62A8D613-B1A6-437F-BBC1-F9307BC67953}" destId="{D6DABA6A-1AB3-4B29-B2A2-558C70E5C0BA}" srcOrd="0" destOrd="0" presId="urn:microsoft.com/office/officeart/2005/8/layout/vList2"/>
    <dgm:cxn modelId="{EA7371DC-8C06-49D6-B2F5-594725BB1AB5}" type="presOf" srcId="{E524655B-5030-41FB-98F2-797942BB03BF}" destId="{44396F2E-7E1A-40A6-901E-06045E2C8076}" srcOrd="0" destOrd="0" presId="urn:microsoft.com/office/officeart/2005/8/layout/vList2"/>
    <dgm:cxn modelId="{E75DD8E4-8F56-4A0E-9850-FF8CA0CB76F6}" type="presOf" srcId="{922DEA2E-438B-4DD6-AAA7-54EBB1ADE34B}" destId="{8BBA22DA-E349-4DE8-A5DA-A5C88796A7D7}" srcOrd="0" destOrd="0" presId="urn:microsoft.com/office/officeart/2005/8/layout/vList2"/>
    <dgm:cxn modelId="{833D92FD-0C1E-4848-BEAF-1AAD3323640B}" type="presOf" srcId="{B8FF79C2-929D-4C7F-A466-F93D87986F54}" destId="{82AEE3B1-8863-418F-A727-879432B55257}" srcOrd="0" destOrd="0" presId="urn:microsoft.com/office/officeart/2005/8/layout/vList2"/>
    <dgm:cxn modelId="{8747EDFE-2B6B-43EF-9049-6A043A7D78C7}" srcId="{E524655B-5030-41FB-98F2-797942BB03BF}" destId="{7516A82A-9281-43C6-80E4-0709F95833D7}" srcOrd="9" destOrd="0" parTransId="{8039585A-A94C-4061-8E4F-CAA3667F92F2}" sibTransId="{8632DBFB-AA73-48DA-B53B-0A070A3C85E2}"/>
    <dgm:cxn modelId="{071DA612-EF01-487B-BAF4-DA9B7B61A11E}" type="presParOf" srcId="{44396F2E-7E1A-40A6-901E-06045E2C8076}" destId="{B21CA348-5923-442A-A6BA-97583B72F255}" srcOrd="0" destOrd="0" presId="urn:microsoft.com/office/officeart/2005/8/layout/vList2"/>
    <dgm:cxn modelId="{631A70C8-18F7-476F-B742-6E4D2D9443E6}" type="presParOf" srcId="{44396F2E-7E1A-40A6-901E-06045E2C8076}" destId="{6BC2CBC1-47F5-4E92-ABF2-216540C9D4E2}" srcOrd="1" destOrd="0" presId="urn:microsoft.com/office/officeart/2005/8/layout/vList2"/>
    <dgm:cxn modelId="{7C686E74-1B29-4D0F-8B68-42C04C737E76}" type="presParOf" srcId="{44396F2E-7E1A-40A6-901E-06045E2C8076}" destId="{2AC8BA93-53AD-4723-8A1A-61454D7FC003}" srcOrd="2" destOrd="0" presId="urn:microsoft.com/office/officeart/2005/8/layout/vList2"/>
    <dgm:cxn modelId="{95F923DD-5F68-45F0-AFD6-17B71FF620FD}" type="presParOf" srcId="{44396F2E-7E1A-40A6-901E-06045E2C8076}" destId="{110849ED-F2EB-486D-B827-E45F46AA3731}" srcOrd="3" destOrd="0" presId="urn:microsoft.com/office/officeart/2005/8/layout/vList2"/>
    <dgm:cxn modelId="{0E37424A-96C1-494F-99B0-B93C31C76AD7}" type="presParOf" srcId="{44396F2E-7E1A-40A6-901E-06045E2C8076}" destId="{D6DABA6A-1AB3-4B29-B2A2-558C70E5C0BA}" srcOrd="4" destOrd="0" presId="urn:microsoft.com/office/officeart/2005/8/layout/vList2"/>
    <dgm:cxn modelId="{0D9123FD-9C25-48EB-A5A8-4BBDA9DC50E8}" type="presParOf" srcId="{44396F2E-7E1A-40A6-901E-06045E2C8076}" destId="{EC22AE9B-0729-4D64-BBAC-ED89E6E008BD}" srcOrd="5" destOrd="0" presId="urn:microsoft.com/office/officeart/2005/8/layout/vList2"/>
    <dgm:cxn modelId="{E2CB4192-42BD-4C8B-B8E2-E100279E1891}" type="presParOf" srcId="{44396F2E-7E1A-40A6-901E-06045E2C8076}" destId="{111398E5-9E2A-410C-9EF5-465780CCB912}" srcOrd="6" destOrd="0" presId="urn:microsoft.com/office/officeart/2005/8/layout/vList2"/>
    <dgm:cxn modelId="{5C46CEF4-A847-4955-BB8E-92BF7E3A02C2}" type="presParOf" srcId="{44396F2E-7E1A-40A6-901E-06045E2C8076}" destId="{B6A8AF0E-4740-432F-90C4-F2030D25AA39}" srcOrd="7" destOrd="0" presId="urn:microsoft.com/office/officeart/2005/8/layout/vList2"/>
    <dgm:cxn modelId="{FD0F33C0-3C53-42B3-A76E-74663B235AF6}" type="presParOf" srcId="{44396F2E-7E1A-40A6-901E-06045E2C8076}" destId="{8BBA22DA-E349-4DE8-A5DA-A5C88796A7D7}" srcOrd="8" destOrd="0" presId="urn:microsoft.com/office/officeart/2005/8/layout/vList2"/>
    <dgm:cxn modelId="{EA851D4E-3D79-46D0-AE2C-77B41A5B1756}" type="presParOf" srcId="{44396F2E-7E1A-40A6-901E-06045E2C8076}" destId="{996C893C-8113-4E7F-A934-75A7618D85D4}" srcOrd="9" destOrd="0" presId="urn:microsoft.com/office/officeart/2005/8/layout/vList2"/>
    <dgm:cxn modelId="{94E0818C-1F75-4F74-8E2A-D0F70E98A74F}" type="presParOf" srcId="{44396F2E-7E1A-40A6-901E-06045E2C8076}" destId="{DA396770-A900-421D-ADC7-782317A96AB0}" srcOrd="10" destOrd="0" presId="urn:microsoft.com/office/officeart/2005/8/layout/vList2"/>
    <dgm:cxn modelId="{2857FDE0-CB00-4F75-87CC-20ED04A53C23}" type="presParOf" srcId="{44396F2E-7E1A-40A6-901E-06045E2C8076}" destId="{59FAE58D-54E3-4DC9-B25B-3236E83EF44E}" srcOrd="11" destOrd="0" presId="urn:microsoft.com/office/officeart/2005/8/layout/vList2"/>
    <dgm:cxn modelId="{FE8DA885-10B0-4B16-9E84-A70CE335004E}" type="presParOf" srcId="{44396F2E-7E1A-40A6-901E-06045E2C8076}" destId="{C678E15C-2584-4A9C-9DB7-75A4E3BF5819}" srcOrd="12" destOrd="0" presId="urn:microsoft.com/office/officeart/2005/8/layout/vList2"/>
    <dgm:cxn modelId="{00CD123B-C819-45FA-8391-2B9F8EBFFDDA}" type="presParOf" srcId="{44396F2E-7E1A-40A6-901E-06045E2C8076}" destId="{E8285914-4041-4DE9-88AD-1ED339826108}" srcOrd="13" destOrd="0" presId="urn:microsoft.com/office/officeart/2005/8/layout/vList2"/>
    <dgm:cxn modelId="{071D3B1B-1DA0-4BEB-A8D7-9DBE10DBF472}" type="presParOf" srcId="{44396F2E-7E1A-40A6-901E-06045E2C8076}" destId="{466BEB85-7697-451B-B5A8-F78A4B6C3288}" srcOrd="14" destOrd="0" presId="urn:microsoft.com/office/officeart/2005/8/layout/vList2"/>
    <dgm:cxn modelId="{E44800EA-8D0B-4DCD-B402-78B47E451361}" type="presParOf" srcId="{44396F2E-7E1A-40A6-901E-06045E2C8076}" destId="{80AC50A7-04EE-4D65-9380-F71D16D80714}" srcOrd="15" destOrd="0" presId="urn:microsoft.com/office/officeart/2005/8/layout/vList2"/>
    <dgm:cxn modelId="{A2B9C854-05E1-41B1-AEAF-2569C8185994}" type="presParOf" srcId="{44396F2E-7E1A-40A6-901E-06045E2C8076}" destId="{82AEE3B1-8863-418F-A727-879432B55257}" srcOrd="16" destOrd="0" presId="urn:microsoft.com/office/officeart/2005/8/layout/vList2"/>
    <dgm:cxn modelId="{A50855ED-2ADA-4458-B011-6A1BD0EB897C}" type="presParOf" srcId="{44396F2E-7E1A-40A6-901E-06045E2C8076}" destId="{672A8A25-233E-4ACC-A6BA-F0A511FE767E}" srcOrd="17" destOrd="0" presId="urn:microsoft.com/office/officeart/2005/8/layout/vList2"/>
    <dgm:cxn modelId="{94875A64-0BDA-47CF-A549-E74D3DF12D07}" type="presParOf" srcId="{44396F2E-7E1A-40A6-901E-06045E2C8076}" destId="{137A2B50-03A5-42E4-B342-839615AF62DF}"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24655B-5030-41FB-98F2-797942BB03B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5564AFC2-EFCF-49DC-8CA8-634BAFB57718}">
      <dgm:prSet phldrT="[Text]" custT="1"/>
      <dgm:spPr>
        <a:noFill/>
        <a:ln>
          <a:solidFill>
            <a:srgbClr val="16C0FD"/>
          </a:solidFill>
        </a:ln>
      </dgm:spPr>
      <dgm:t>
        <a:bodyPr/>
        <a:lstStyle/>
        <a:p>
          <a:pPr>
            <a:buFont typeface="Arial" panose="020B0604020202020204" pitchFamily="34" charset="0"/>
            <a:buNone/>
          </a:pPr>
          <a:r>
            <a:rPr lang="es-ES" sz="1800" b="1" cap="small" dirty="0">
              <a:solidFill>
                <a:srgbClr val="093266"/>
              </a:solidFill>
            </a:rPr>
            <a:t>Prioridades de política pública</a:t>
          </a:r>
          <a:endParaRPr lang="en-CA" sz="1800" b="1" cap="small" dirty="0">
            <a:solidFill>
              <a:srgbClr val="093266"/>
            </a:solidFill>
          </a:endParaRPr>
        </a:p>
      </dgm:t>
    </dgm:pt>
    <dgm:pt modelId="{FB9C7709-A224-4431-8018-793AC9578995}" type="parTrans" cxnId="{59480873-EEF3-4E3C-B8CA-6C9CA76BEAF1}">
      <dgm:prSet/>
      <dgm:spPr/>
      <dgm:t>
        <a:bodyPr/>
        <a:lstStyle/>
        <a:p>
          <a:endParaRPr lang="en-CA"/>
        </a:p>
      </dgm:t>
    </dgm:pt>
    <dgm:pt modelId="{49064253-76D7-4757-A281-6721B980D722}" type="sibTrans" cxnId="{59480873-EEF3-4E3C-B8CA-6C9CA76BEAF1}">
      <dgm:prSet/>
      <dgm:spPr/>
      <dgm:t>
        <a:bodyPr/>
        <a:lstStyle/>
        <a:p>
          <a:endParaRPr lang="en-CA"/>
        </a:p>
      </dgm:t>
    </dgm:pt>
    <dgm:pt modelId="{62A8D613-B1A6-437F-BBC1-F9307BC67953}">
      <dgm:prSet custT="1"/>
      <dgm:spPr>
        <a:noFill/>
        <a:ln>
          <a:solidFill>
            <a:srgbClr val="16C0FD"/>
          </a:solidFill>
        </a:ln>
      </dgm:spPr>
      <dgm:t>
        <a:bodyPr/>
        <a:lstStyle/>
        <a:p>
          <a:pPr>
            <a:buFont typeface="Arial" panose="020B0604020202020204" pitchFamily="34" charset="0"/>
            <a:buNone/>
          </a:pPr>
          <a:r>
            <a:rPr lang="en-CA" sz="1800" b="1" cap="small" dirty="0" err="1">
              <a:solidFill>
                <a:srgbClr val="093266"/>
              </a:solidFill>
            </a:rPr>
            <a:t>Capacitaci</a:t>
          </a:r>
          <a:r>
            <a:rPr lang="es-ES" sz="1800" b="1" cap="small" dirty="0" err="1">
              <a:solidFill>
                <a:srgbClr val="093266"/>
              </a:solidFill>
            </a:rPr>
            <a:t>ó</a:t>
          </a:r>
          <a:r>
            <a:rPr lang="en-CA" sz="1800" b="1" cap="small" dirty="0">
              <a:solidFill>
                <a:srgbClr val="093266"/>
              </a:solidFill>
            </a:rPr>
            <a:t>n</a:t>
          </a:r>
        </a:p>
      </dgm:t>
    </dgm:pt>
    <dgm:pt modelId="{E7B1DAC5-DF68-40F0-AB75-651BFCC1ACFF}" type="parTrans" cxnId="{6B387C8C-2F2E-4264-9584-DCCCDDEA63C0}">
      <dgm:prSet/>
      <dgm:spPr/>
      <dgm:t>
        <a:bodyPr/>
        <a:lstStyle/>
        <a:p>
          <a:endParaRPr lang="en-CA"/>
        </a:p>
      </dgm:t>
    </dgm:pt>
    <dgm:pt modelId="{CFCEA16F-0661-435B-AEEA-53F3141DA028}" type="sibTrans" cxnId="{6B387C8C-2F2E-4264-9584-DCCCDDEA63C0}">
      <dgm:prSet/>
      <dgm:spPr/>
      <dgm:t>
        <a:bodyPr/>
        <a:lstStyle/>
        <a:p>
          <a:endParaRPr lang="en-CA"/>
        </a:p>
      </dgm:t>
    </dgm:pt>
    <dgm:pt modelId="{AC12747D-016A-4CBA-A328-00B3B4A9A2DE}">
      <dgm:prSet custT="1"/>
      <dgm:spPr>
        <a:noFill/>
        <a:ln>
          <a:solidFill>
            <a:srgbClr val="16C0FD"/>
          </a:solidFill>
        </a:ln>
      </dgm:spPr>
      <dgm:t>
        <a:bodyPr/>
        <a:lstStyle/>
        <a:p>
          <a:pPr>
            <a:buFont typeface="Arial" panose="020B0604020202020204" pitchFamily="34" charset="0"/>
            <a:buNone/>
          </a:pPr>
          <a:r>
            <a:rPr lang="es-ES" sz="1800" b="1" cap="small" dirty="0">
              <a:solidFill>
                <a:srgbClr val="093266"/>
              </a:solidFill>
            </a:rPr>
            <a:t>Liderazgo más allá del ámbito de Compras</a:t>
          </a:r>
        </a:p>
      </dgm:t>
    </dgm:pt>
    <dgm:pt modelId="{0AF00DA0-855A-4DD1-B31D-E41363675612}" type="sibTrans" cxnId="{F0653D9F-9D7F-41FF-9312-12815FD1CA7C}">
      <dgm:prSet/>
      <dgm:spPr/>
      <dgm:t>
        <a:bodyPr/>
        <a:lstStyle/>
        <a:p>
          <a:endParaRPr lang="en-CA"/>
        </a:p>
      </dgm:t>
    </dgm:pt>
    <dgm:pt modelId="{1DD752BE-4D0B-41CA-AF73-41BEED073CD8}" type="parTrans" cxnId="{F0653D9F-9D7F-41FF-9312-12815FD1CA7C}">
      <dgm:prSet/>
      <dgm:spPr/>
      <dgm:t>
        <a:bodyPr/>
        <a:lstStyle/>
        <a:p>
          <a:endParaRPr lang="en-CA"/>
        </a:p>
      </dgm:t>
    </dgm:pt>
    <dgm:pt modelId="{0A3213D6-38DE-4721-A94D-2619FDF65297}">
      <dgm:prSet phldrT="[Text]" custT="1"/>
      <dgm:spPr>
        <a:noFill/>
        <a:ln>
          <a:solidFill>
            <a:srgbClr val="16C0FD"/>
          </a:solidFill>
        </a:ln>
      </dgm:spPr>
      <dgm:t>
        <a:bodyPr/>
        <a:lstStyle/>
        <a:p>
          <a:pPr>
            <a:buFont typeface="Arial" panose="020B0604020202020204" pitchFamily="34" charset="0"/>
            <a:buNone/>
          </a:pPr>
          <a:r>
            <a:rPr lang="en-CA" sz="1800" b="1" cap="small" dirty="0" err="1">
              <a:solidFill>
                <a:srgbClr val="093266"/>
              </a:solidFill>
            </a:rPr>
            <a:t>Investigación</a:t>
          </a:r>
          <a:endParaRPr lang="en-CA" sz="1800" b="1" cap="small" dirty="0">
            <a:solidFill>
              <a:srgbClr val="093266"/>
            </a:solidFill>
          </a:endParaRPr>
        </a:p>
      </dgm:t>
    </dgm:pt>
    <dgm:pt modelId="{9A8481D0-85C6-4F63-85B1-C01D98FE88C2}" type="parTrans" cxnId="{D6081444-F0A1-4CEC-A1A1-E4559F1D1260}">
      <dgm:prSet/>
      <dgm:spPr/>
      <dgm:t>
        <a:bodyPr/>
        <a:lstStyle/>
        <a:p>
          <a:endParaRPr lang="en-CA"/>
        </a:p>
      </dgm:t>
    </dgm:pt>
    <dgm:pt modelId="{58A7F9DC-6031-4205-9137-393BFB73A900}" type="sibTrans" cxnId="{D6081444-F0A1-4CEC-A1A1-E4559F1D1260}">
      <dgm:prSet/>
      <dgm:spPr/>
      <dgm:t>
        <a:bodyPr/>
        <a:lstStyle/>
        <a:p>
          <a:endParaRPr lang="en-CA"/>
        </a:p>
      </dgm:t>
    </dgm:pt>
    <dgm:pt modelId="{47A0EEF4-F172-4512-A20A-E394B8C3000A}">
      <dgm:prSet phldrT="[Text]" custT="1"/>
      <dgm:spPr>
        <a:noFill/>
      </dgm:spPr>
      <dgm:t>
        <a:bodyPr/>
        <a:lstStyle/>
        <a:p>
          <a:pPr>
            <a:buChar char="•"/>
          </a:pPr>
          <a:r>
            <a:rPr lang="es-ES" sz="1600" dirty="0">
              <a:solidFill>
                <a:srgbClr val="093266"/>
              </a:solidFill>
            </a:rPr>
            <a:t>Apoyo político de alto nivel para la promoción de las MIPYMES </a:t>
          </a:r>
          <a:endParaRPr lang="en-CA" sz="1600" dirty="0">
            <a:solidFill>
              <a:srgbClr val="093266"/>
            </a:solidFill>
          </a:endParaRPr>
        </a:p>
      </dgm:t>
    </dgm:pt>
    <dgm:pt modelId="{B84E92E5-6DA0-43F9-B245-4F821C80C91D}" type="parTrans" cxnId="{D33637B9-6243-462C-9C1D-FE33308FE489}">
      <dgm:prSet/>
      <dgm:spPr/>
      <dgm:t>
        <a:bodyPr/>
        <a:lstStyle/>
        <a:p>
          <a:endParaRPr lang="en-CA"/>
        </a:p>
      </dgm:t>
    </dgm:pt>
    <dgm:pt modelId="{57ACAF24-F21A-4BA1-9ACB-9BD2218D32D8}" type="sibTrans" cxnId="{D33637B9-6243-462C-9C1D-FE33308FE489}">
      <dgm:prSet/>
      <dgm:spPr/>
      <dgm:t>
        <a:bodyPr/>
        <a:lstStyle/>
        <a:p>
          <a:endParaRPr lang="en-CA"/>
        </a:p>
      </dgm:t>
    </dgm:pt>
    <dgm:pt modelId="{A2BFBC6B-25FB-479D-9707-5A681DA86F98}">
      <dgm:prSet custT="1"/>
      <dgm:spPr>
        <a:noFill/>
        <a:ln>
          <a:solidFill>
            <a:srgbClr val="16C0FD"/>
          </a:solidFill>
        </a:ln>
      </dgm:spPr>
      <dgm:t>
        <a:bodyPr/>
        <a:lstStyle/>
        <a:p>
          <a:pPr>
            <a:buFont typeface="Arial" panose="020B0604020202020204" pitchFamily="34" charset="0"/>
            <a:buNone/>
          </a:pPr>
          <a:r>
            <a:rPr lang="es-ES" sz="1800" b="1" cap="small" dirty="0">
              <a:solidFill>
                <a:srgbClr val="093266"/>
              </a:solidFill>
            </a:rPr>
            <a:t>marco jurídico</a:t>
          </a:r>
        </a:p>
      </dgm:t>
    </dgm:pt>
    <dgm:pt modelId="{44D43884-48C8-491F-90E5-2AF8A9BB26B9}" type="parTrans" cxnId="{9765246F-04FD-416C-BBC5-B38E6D0ACD98}">
      <dgm:prSet/>
      <dgm:spPr/>
      <dgm:t>
        <a:bodyPr/>
        <a:lstStyle/>
        <a:p>
          <a:endParaRPr lang="en-CA"/>
        </a:p>
      </dgm:t>
    </dgm:pt>
    <dgm:pt modelId="{5C853FB3-8A0D-4ACC-9E6E-FC471002D6FE}" type="sibTrans" cxnId="{9765246F-04FD-416C-BBC5-B38E6D0ACD98}">
      <dgm:prSet/>
      <dgm:spPr/>
      <dgm:t>
        <a:bodyPr/>
        <a:lstStyle/>
        <a:p>
          <a:endParaRPr lang="en-CA"/>
        </a:p>
      </dgm:t>
    </dgm:pt>
    <dgm:pt modelId="{EEA24915-FEB9-48B7-B20B-FF2006710319}">
      <dgm:prSet phldrT="[Text]" custT="1"/>
      <dgm:spPr>
        <a:noFill/>
      </dgm:spPr>
      <dgm:t>
        <a:bodyPr/>
        <a:lstStyle/>
        <a:p>
          <a:pPr>
            <a:buFont typeface="Arial" panose="020B0604020202020204" pitchFamily="34" charset="0"/>
            <a:buChar char="•"/>
          </a:pPr>
          <a:r>
            <a:rPr lang="en-CA" sz="1600" dirty="0" err="1">
              <a:solidFill>
                <a:srgbClr val="093266"/>
              </a:solidFill>
            </a:rPr>
            <a:t>Estudios</a:t>
          </a:r>
          <a:r>
            <a:rPr lang="en-CA" sz="1600" dirty="0">
              <a:solidFill>
                <a:srgbClr val="093266"/>
              </a:solidFill>
            </a:rPr>
            <a:t> preliminaries (</a:t>
          </a:r>
          <a:r>
            <a:rPr lang="en-CA" sz="1600" dirty="0" err="1">
              <a:solidFill>
                <a:srgbClr val="093266"/>
              </a:solidFill>
            </a:rPr>
            <a:t>evaluación</a:t>
          </a:r>
          <a:r>
            <a:rPr lang="en-CA" sz="1600" dirty="0">
              <a:solidFill>
                <a:srgbClr val="093266"/>
              </a:solidFill>
            </a:rPr>
            <a:t> </a:t>
          </a:r>
          <a:r>
            <a:rPr lang="en-CA" sz="1600" dirty="0" err="1">
              <a:solidFill>
                <a:srgbClr val="093266"/>
              </a:solidFill>
            </a:rPr>
            <a:t>institucional</a:t>
          </a:r>
          <a:r>
            <a:rPr lang="en-CA" sz="1600" dirty="0">
              <a:solidFill>
                <a:srgbClr val="093266"/>
              </a:solidFill>
            </a:rPr>
            <a:t>, </a:t>
          </a:r>
          <a:r>
            <a:rPr lang="en-CA" sz="1600" dirty="0" err="1">
              <a:solidFill>
                <a:srgbClr val="093266"/>
              </a:solidFill>
            </a:rPr>
            <a:t>evaluación</a:t>
          </a:r>
          <a:r>
            <a:rPr lang="en-CA" sz="1600" dirty="0">
              <a:solidFill>
                <a:srgbClr val="093266"/>
              </a:solidFill>
            </a:rPr>
            <a:t> del mercado, </a:t>
          </a:r>
          <a:r>
            <a:rPr lang="es-ES" sz="1600" dirty="0">
              <a:solidFill>
                <a:srgbClr val="093266"/>
              </a:solidFill>
            </a:rPr>
            <a:t>evaluación de las barreras de acceso)</a:t>
          </a:r>
          <a:endParaRPr lang="en-CA" sz="1600" dirty="0">
            <a:solidFill>
              <a:srgbClr val="093266"/>
            </a:solidFill>
          </a:endParaRPr>
        </a:p>
      </dgm:t>
    </dgm:pt>
    <dgm:pt modelId="{CD879853-1C97-491A-BC84-725946EDEF3D}" type="parTrans" cxnId="{7C0D42A7-9D70-4C00-BDF8-6A7E4B9A1D1E}">
      <dgm:prSet/>
      <dgm:spPr/>
      <dgm:t>
        <a:bodyPr/>
        <a:lstStyle/>
        <a:p>
          <a:endParaRPr lang="en-CA"/>
        </a:p>
      </dgm:t>
    </dgm:pt>
    <dgm:pt modelId="{073478B4-8CD8-4470-85A6-5E419EA53CEF}" type="sibTrans" cxnId="{7C0D42A7-9D70-4C00-BDF8-6A7E4B9A1D1E}">
      <dgm:prSet/>
      <dgm:spPr/>
      <dgm:t>
        <a:bodyPr/>
        <a:lstStyle/>
        <a:p>
          <a:endParaRPr lang="en-CA"/>
        </a:p>
      </dgm:t>
    </dgm:pt>
    <dgm:pt modelId="{B50B9690-5EB7-4A68-8B06-12CA35CEC5ED}">
      <dgm:prSet custT="1"/>
      <dgm:spPr>
        <a:noFill/>
      </dgm:spPr>
      <dgm:t>
        <a:bodyPr/>
        <a:lstStyle/>
        <a:p>
          <a:r>
            <a:rPr lang="es-ES" sz="1600" dirty="0">
              <a:solidFill>
                <a:srgbClr val="093266"/>
              </a:solidFill>
            </a:rPr>
            <a:t>35.231 MIPYMES en actividades de capacitación</a:t>
          </a:r>
          <a:endParaRPr lang="en-CA" sz="1600" dirty="0">
            <a:solidFill>
              <a:srgbClr val="093266"/>
            </a:solidFill>
          </a:endParaRPr>
        </a:p>
      </dgm:t>
    </dgm:pt>
    <dgm:pt modelId="{F0626B06-5266-450D-9245-B8E02382EE43}" type="parTrans" cxnId="{71B1B43A-00B4-4879-A24D-BAF43A563C87}">
      <dgm:prSet/>
      <dgm:spPr/>
      <dgm:t>
        <a:bodyPr/>
        <a:lstStyle/>
        <a:p>
          <a:endParaRPr lang="en-CA"/>
        </a:p>
      </dgm:t>
    </dgm:pt>
    <dgm:pt modelId="{01C8B7B3-121D-4F1F-BF3D-ADFEA0EBE0EC}" type="sibTrans" cxnId="{71B1B43A-00B4-4879-A24D-BAF43A563C87}">
      <dgm:prSet/>
      <dgm:spPr/>
      <dgm:t>
        <a:bodyPr/>
        <a:lstStyle/>
        <a:p>
          <a:endParaRPr lang="en-CA"/>
        </a:p>
      </dgm:t>
    </dgm:pt>
    <dgm:pt modelId="{B3D90363-A4EF-4324-824A-5AA9E54E069C}">
      <dgm:prSet custT="1"/>
      <dgm:spPr>
        <a:noFill/>
      </dgm:spPr>
      <dgm:t>
        <a:bodyPr/>
        <a:lstStyle/>
        <a:p>
          <a:r>
            <a:rPr lang="es-ES" sz="1600" dirty="0">
              <a:solidFill>
                <a:srgbClr val="093266"/>
              </a:solidFill>
            </a:rPr>
            <a:t>Instrumentos jurídicos y de políticas para un programa de compras preferenciales a las MIPYMES </a:t>
          </a:r>
        </a:p>
      </dgm:t>
    </dgm:pt>
    <dgm:pt modelId="{3E035A2B-20B9-4F83-9371-380FFFE72E7E}" type="parTrans" cxnId="{AC126038-685C-41CF-B3AE-370D92D49626}">
      <dgm:prSet/>
      <dgm:spPr/>
      <dgm:t>
        <a:bodyPr/>
        <a:lstStyle/>
        <a:p>
          <a:endParaRPr lang="en-CA"/>
        </a:p>
      </dgm:t>
    </dgm:pt>
    <dgm:pt modelId="{B300414B-9697-401A-98B0-CD767EDC046F}" type="sibTrans" cxnId="{AC126038-685C-41CF-B3AE-370D92D49626}">
      <dgm:prSet/>
      <dgm:spPr/>
      <dgm:t>
        <a:bodyPr/>
        <a:lstStyle/>
        <a:p>
          <a:endParaRPr lang="en-CA"/>
        </a:p>
      </dgm:t>
    </dgm:pt>
    <dgm:pt modelId="{B2CDF5B3-65D8-449B-B648-403074178C4F}">
      <dgm:prSet custT="1"/>
      <dgm:spPr>
        <a:noFill/>
        <a:ln>
          <a:noFill/>
        </a:ln>
      </dgm:spPr>
      <dgm:t>
        <a:bodyPr/>
        <a:lstStyle/>
        <a:p>
          <a:r>
            <a:rPr lang="es-ES" sz="1600" dirty="0">
              <a:solidFill>
                <a:srgbClr val="093266"/>
              </a:solidFill>
            </a:rPr>
            <a:t>Las </a:t>
          </a:r>
          <a:r>
            <a:rPr lang="es-ES" sz="1600" dirty="0" err="1">
              <a:solidFill>
                <a:srgbClr val="093266"/>
              </a:solidFill>
            </a:rPr>
            <a:t>MIPYMEs</a:t>
          </a:r>
          <a:r>
            <a:rPr lang="es-ES" sz="1600" dirty="0">
              <a:solidFill>
                <a:srgbClr val="093266"/>
              </a:solidFill>
            </a:rPr>
            <a:t> están en el centro de las compras públicas dominicanas: 9.555 </a:t>
          </a:r>
          <a:r>
            <a:rPr lang="es-ES" sz="1600" dirty="0" err="1">
              <a:solidFill>
                <a:srgbClr val="093266"/>
              </a:solidFill>
            </a:rPr>
            <a:t>MIPYMEs</a:t>
          </a:r>
          <a:r>
            <a:rPr lang="es-ES" sz="1600" dirty="0">
              <a:solidFill>
                <a:srgbClr val="093266"/>
              </a:solidFill>
            </a:rPr>
            <a:t> en 2012 a 36.538 en 2019</a:t>
          </a:r>
        </a:p>
      </dgm:t>
    </dgm:pt>
    <dgm:pt modelId="{37A37734-ED92-4198-A07D-A37CB5245B6D}" type="parTrans" cxnId="{43B6B517-A636-42AD-B7BA-21DD33B68C97}">
      <dgm:prSet/>
      <dgm:spPr/>
      <dgm:t>
        <a:bodyPr/>
        <a:lstStyle/>
        <a:p>
          <a:endParaRPr lang="en-CA"/>
        </a:p>
      </dgm:t>
    </dgm:pt>
    <dgm:pt modelId="{30AD4A11-F8B2-4793-977D-B1848AEE69DE}" type="sibTrans" cxnId="{43B6B517-A636-42AD-B7BA-21DD33B68C97}">
      <dgm:prSet/>
      <dgm:spPr/>
      <dgm:t>
        <a:bodyPr/>
        <a:lstStyle/>
        <a:p>
          <a:endParaRPr lang="en-CA"/>
        </a:p>
      </dgm:t>
    </dgm:pt>
    <dgm:pt modelId="{7091EDB8-5100-4CB5-8921-CB81E8D4C600}">
      <dgm:prSet custT="1"/>
      <dgm:spPr>
        <a:noFill/>
        <a:ln>
          <a:solidFill>
            <a:srgbClr val="16C0FD"/>
          </a:solidFill>
        </a:ln>
      </dgm:spPr>
      <dgm:t>
        <a:bodyPr/>
        <a:lstStyle/>
        <a:p>
          <a:pPr>
            <a:buFont typeface="Arial" panose="020B0604020202020204" pitchFamily="34" charset="0"/>
            <a:buNone/>
          </a:pPr>
          <a:r>
            <a:rPr lang="es-ES" sz="1800" b="1" cap="small" dirty="0">
              <a:solidFill>
                <a:srgbClr val="093266"/>
              </a:solidFill>
            </a:rPr>
            <a:t>Tecnología</a:t>
          </a:r>
        </a:p>
      </dgm:t>
    </dgm:pt>
    <dgm:pt modelId="{E56A2326-C784-45D7-908D-EEBDAA88A264}" type="sibTrans" cxnId="{935A3F9A-476C-479F-A36D-5DC588C8249F}">
      <dgm:prSet/>
      <dgm:spPr/>
      <dgm:t>
        <a:bodyPr/>
        <a:lstStyle/>
        <a:p>
          <a:endParaRPr lang="en-CA"/>
        </a:p>
      </dgm:t>
    </dgm:pt>
    <dgm:pt modelId="{4AA7989C-01BE-4EEF-8A2E-0ED17B05D1F5}" type="parTrans" cxnId="{935A3F9A-476C-479F-A36D-5DC588C8249F}">
      <dgm:prSet/>
      <dgm:spPr/>
      <dgm:t>
        <a:bodyPr/>
        <a:lstStyle/>
        <a:p>
          <a:endParaRPr lang="en-CA"/>
        </a:p>
      </dgm:t>
    </dgm:pt>
    <dgm:pt modelId="{C89D1A13-1E32-4FA9-8987-BBEF3E982465}">
      <dgm:prSet custT="1"/>
      <dgm:spPr>
        <a:noFill/>
      </dgm:spPr>
      <dgm:t>
        <a:bodyPr/>
        <a:lstStyle/>
        <a:p>
          <a:r>
            <a:rPr lang="es-ES" sz="1600" dirty="0">
              <a:solidFill>
                <a:srgbClr val="093266"/>
              </a:solidFill>
            </a:rPr>
            <a:t>Portal transaccional online (</a:t>
          </a:r>
          <a:r>
            <a:rPr lang="en-CA" sz="1600" dirty="0">
              <a:solidFill>
                <a:srgbClr val="093266"/>
              </a:solidFill>
            </a:rPr>
            <a:t>292 </a:t>
          </a:r>
          <a:r>
            <a:rPr lang="en-CA" sz="1600" dirty="0" err="1">
              <a:solidFill>
                <a:srgbClr val="093266"/>
              </a:solidFill>
            </a:rPr>
            <a:t>instituciones</a:t>
          </a:r>
          <a:r>
            <a:rPr lang="en-CA" sz="1600" dirty="0">
              <a:solidFill>
                <a:srgbClr val="093266"/>
              </a:solidFill>
            </a:rPr>
            <a:t> </a:t>
          </a:r>
          <a:r>
            <a:rPr lang="en-CA" sz="1600" dirty="0" err="1">
              <a:solidFill>
                <a:srgbClr val="093266"/>
              </a:solidFill>
            </a:rPr>
            <a:t>públicas</a:t>
          </a:r>
          <a:r>
            <a:rPr lang="en-CA" sz="1600" dirty="0">
              <a:solidFill>
                <a:srgbClr val="093266"/>
              </a:solidFill>
            </a:rPr>
            <a:t> </a:t>
          </a:r>
          <a:r>
            <a:rPr lang="es-ES" sz="1600" dirty="0">
              <a:solidFill>
                <a:srgbClr val="093266"/>
              </a:solidFill>
            </a:rPr>
            <a:t>registradas) y aplicación móvil (proveedores)</a:t>
          </a:r>
        </a:p>
      </dgm:t>
    </dgm:pt>
    <dgm:pt modelId="{BE14AF02-601A-4188-8233-143634198E8A}" type="sibTrans" cxnId="{7E7C0CB6-10FF-44A2-B41E-E49F6D67865D}">
      <dgm:prSet/>
      <dgm:spPr/>
      <dgm:t>
        <a:bodyPr/>
        <a:lstStyle/>
        <a:p>
          <a:endParaRPr lang="en-CA"/>
        </a:p>
      </dgm:t>
    </dgm:pt>
    <dgm:pt modelId="{11410DEA-F757-438C-BCF3-7894ED39D4CA}" type="parTrans" cxnId="{7E7C0CB6-10FF-44A2-B41E-E49F6D67865D}">
      <dgm:prSet/>
      <dgm:spPr/>
      <dgm:t>
        <a:bodyPr/>
        <a:lstStyle/>
        <a:p>
          <a:endParaRPr lang="en-CA"/>
        </a:p>
      </dgm:t>
    </dgm:pt>
    <dgm:pt modelId="{2DE4595F-0DE7-4814-8AAD-68BBE0A8D44F}" type="pres">
      <dgm:prSet presAssocID="{E524655B-5030-41FB-98F2-797942BB03BF}" presName="Name0" presStyleCnt="0">
        <dgm:presLayoutVars>
          <dgm:dir/>
          <dgm:animLvl val="lvl"/>
          <dgm:resizeHandles val="exact"/>
        </dgm:presLayoutVars>
      </dgm:prSet>
      <dgm:spPr/>
    </dgm:pt>
    <dgm:pt modelId="{6FF065C6-7D30-4639-85C9-2D0D9F31D9E8}" type="pres">
      <dgm:prSet presAssocID="{5564AFC2-EFCF-49DC-8CA8-634BAFB57718}" presName="linNode" presStyleCnt="0"/>
      <dgm:spPr/>
    </dgm:pt>
    <dgm:pt modelId="{5E1460C7-17AC-417B-8B99-CB33DD7286FC}" type="pres">
      <dgm:prSet presAssocID="{5564AFC2-EFCF-49DC-8CA8-634BAFB57718}" presName="parentText" presStyleLbl="node1" presStyleIdx="0" presStyleCnt="6">
        <dgm:presLayoutVars>
          <dgm:chMax val="1"/>
          <dgm:bulletEnabled val="1"/>
        </dgm:presLayoutVars>
      </dgm:prSet>
      <dgm:spPr/>
    </dgm:pt>
    <dgm:pt modelId="{FDA76B53-2301-410D-886D-C84B3BE2DF2F}" type="pres">
      <dgm:prSet presAssocID="{5564AFC2-EFCF-49DC-8CA8-634BAFB57718}" presName="descendantText" presStyleLbl="alignAccFollowNode1" presStyleIdx="0" presStyleCnt="6">
        <dgm:presLayoutVars>
          <dgm:bulletEnabled val="1"/>
        </dgm:presLayoutVars>
      </dgm:prSet>
      <dgm:spPr/>
    </dgm:pt>
    <dgm:pt modelId="{D0F7F031-F287-4A85-86C7-0546835EBFF0}" type="pres">
      <dgm:prSet presAssocID="{49064253-76D7-4757-A281-6721B980D722}" presName="sp" presStyleCnt="0"/>
      <dgm:spPr/>
    </dgm:pt>
    <dgm:pt modelId="{4692E246-1DE3-41CA-B433-7E7BE677E6B3}" type="pres">
      <dgm:prSet presAssocID="{0A3213D6-38DE-4721-A94D-2619FDF65297}" presName="linNode" presStyleCnt="0"/>
      <dgm:spPr/>
    </dgm:pt>
    <dgm:pt modelId="{255FE339-3E63-438A-99CD-7E408A4693C0}" type="pres">
      <dgm:prSet presAssocID="{0A3213D6-38DE-4721-A94D-2619FDF65297}" presName="parentText" presStyleLbl="node1" presStyleIdx="1" presStyleCnt="6">
        <dgm:presLayoutVars>
          <dgm:chMax val="1"/>
          <dgm:bulletEnabled val="1"/>
        </dgm:presLayoutVars>
      </dgm:prSet>
      <dgm:spPr/>
    </dgm:pt>
    <dgm:pt modelId="{D52FC5A7-7FAB-49F0-A95E-051C92BDDC16}" type="pres">
      <dgm:prSet presAssocID="{0A3213D6-38DE-4721-A94D-2619FDF65297}" presName="descendantText" presStyleLbl="alignAccFollowNode1" presStyleIdx="1" presStyleCnt="6">
        <dgm:presLayoutVars>
          <dgm:bulletEnabled val="1"/>
        </dgm:presLayoutVars>
      </dgm:prSet>
      <dgm:spPr/>
    </dgm:pt>
    <dgm:pt modelId="{E9F24990-1B08-4115-8EDC-A3851A6C86CC}" type="pres">
      <dgm:prSet presAssocID="{58A7F9DC-6031-4205-9137-393BFB73A900}" presName="sp" presStyleCnt="0"/>
      <dgm:spPr/>
    </dgm:pt>
    <dgm:pt modelId="{51B2679C-3846-42CC-9C94-0A6EC9247D07}" type="pres">
      <dgm:prSet presAssocID="{62A8D613-B1A6-437F-BBC1-F9307BC67953}" presName="linNode" presStyleCnt="0"/>
      <dgm:spPr/>
    </dgm:pt>
    <dgm:pt modelId="{A059A451-AF7F-4173-AB89-C63511EDF5E0}" type="pres">
      <dgm:prSet presAssocID="{62A8D613-B1A6-437F-BBC1-F9307BC67953}" presName="parentText" presStyleLbl="node1" presStyleIdx="2" presStyleCnt="6">
        <dgm:presLayoutVars>
          <dgm:chMax val="1"/>
          <dgm:bulletEnabled val="1"/>
        </dgm:presLayoutVars>
      </dgm:prSet>
      <dgm:spPr/>
    </dgm:pt>
    <dgm:pt modelId="{B5BE34A9-87EF-4668-8CCE-DC3670284312}" type="pres">
      <dgm:prSet presAssocID="{62A8D613-B1A6-437F-BBC1-F9307BC67953}" presName="descendantText" presStyleLbl="alignAccFollowNode1" presStyleIdx="2" presStyleCnt="6">
        <dgm:presLayoutVars>
          <dgm:bulletEnabled val="1"/>
        </dgm:presLayoutVars>
      </dgm:prSet>
      <dgm:spPr/>
    </dgm:pt>
    <dgm:pt modelId="{5E2EB038-7F92-4F5B-AC45-80CCA4938D0F}" type="pres">
      <dgm:prSet presAssocID="{CFCEA16F-0661-435B-AEEA-53F3141DA028}" presName="sp" presStyleCnt="0"/>
      <dgm:spPr/>
    </dgm:pt>
    <dgm:pt modelId="{8D3819E9-A526-4531-A446-BD5D616C8078}" type="pres">
      <dgm:prSet presAssocID="{7091EDB8-5100-4CB5-8921-CB81E8D4C600}" presName="linNode" presStyleCnt="0"/>
      <dgm:spPr/>
    </dgm:pt>
    <dgm:pt modelId="{EFB577E8-05EC-4589-A712-A43CAE556C73}" type="pres">
      <dgm:prSet presAssocID="{7091EDB8-5100-4CB5-8921-CB81E8D4C600}" presName="parentText" presStyleLbl="node1" presStyleIdx="3" presStyleCnt="6">
        <dgm:presLayoutVars>
          <dgm:chMax val="1"/>
          <dgm:bulletEnabled val="1"/>
        </dgm:presLayoutVars>
      </dgm:prSet>
      <dgm:spPr/>
    </dgm:pt>
    <dgm:pt modelId="{69D2E6D0-A3EB-4798-947E-CC091F4DAD1F}" type="pres">
      <dgm:prSet presAssocID="{7091EDB8-5100-4CB5-8921-CB81E8D4C600}" presName="descendantText" presStyleLbl="alignAccFollowNode1" presStyleIdx="3" presStyleCnt="6">
        <dgm:presLayoutVars>
          <dgm:bulletEnabled val="1"/>
        </dgm:presLayoutVars>
      </dgm:prSet>
      <dgm:spPr/>
    </dgm:pt>
    <dgm:pt modelId="{6274090B-3927-4364-B2FA-46B18A63503C}" type="pres">
      <dgm:prSet presAssocID="{E56A2326-C784-45D7-908D-EEBDAA88A264}" presName="sp" presStyleCnt="0"/>
      <dgm:spPr/>
    </dgm:pt>
    <dgm:pt modelId="{1D4AE66B-A289-477A-BF73-5A5FB0363C5F}" type="pres">
      <dgm:prSet presAssocID="{A2BFBC6B-25FB-479D-9707-5A681DA86F98}" presName="linNode" presStyleCnt="0"/>
      <dgm:spPr/>
    </dgm:pt>
    <dgm:pt modelId="{4BAA8A2D-5533-42FF-93E1-9B71AAFA7EFA}" type="pres">
      <dgm:prSet presAssocID="{A2BFBC6B-25FB-479D-9707-5A681DA86F98}" presName="parentText" presStyleLbl="node1" presStyleIdx="4" presStyleCnt="6">
        <dgm:presLayoutVars>
          <dgm:chMax val="1"/>
          <dgm:bulletEnabled val="1"/>
        </dgm:presLayoutVars>
      </dgm:prSet>
      <dgm:spPr/>
    </dgm:pt>
    <dgm:pt modelId="{66955110-9D61-4C85-A90C-F911B71EDCB9}" type="pres">
      <dgm:prSet presAssocID="{A2BFBC6B-25FB-479D-9707-5A681DA86F98}" presName="descendantText" presStyleLbl="alignAccFollowNode1" presStyleIdx="4" presStyleCnt="6">
        <dgm:presLayoutVars>
          <dgm:bulletEnabled val="1"/>
        </dgm:presLayoutVars>
      </dgm:prSet>
      <dgm:spPr/>
    </dgm:pt>
    <dgm:pt modelId="{30B9DB76-81B6-4A56-9A6C-0663B7C8CAD8}" type="pres">
      <dgm:prSet presAssocID="{5C853FB3-8A0D-4ACC-9E6E-FC471002D6FE}" presName="sp" presStyleCnt="0"/>
      <dgm:spPr/>
    </dgm:pt>
    <dgm:pt modelId="{C7CB7583-81CE-41EA-8DA2-35C082EBE693}" type="pres">
      <dgm:prSet presAssocID="{AC12747D-016A-4CBA-A328-00B3B4A9A2DE}" presName="linNode" presStyleCnt="0"/>
      <dgm:spPr/>
    </dgm:pt>
    <dgm:pt modelId="{DB3629CA-6AF4-4248-BB5E-0A6B5C472F00}" type="pres">
      <dgm:prSet presAssocID="{AC12747D-016A-4CBA-A328-00B3B4A9A2DE}" presName="parentText" presStyleLbl="node1" presStyleIdx="5" presStyleCnt="6">
        <dgm:presLayoutVars>
          <dgm:chMax val="1"/>
          <dgm:bulletEnabled val="1"/>
        </dgm:presLayoutVars>
      </dgm:prSet>
      <dgm:spPr/>
    </dgm:pt>
    <dgm:pt modelId="{8E822612-2038-43FD-9492-5D8A52883E99}" type="pres">
      <dgm:prSet presAssocID="{AC12747D-016A-4CBA-A328-00B3B4A9A2DE}" presName="descendantText" presStyleLbl="alignAccFollowNode1" presStyleIdx="5" presStyleCnt="6" custScaleX="49142" custLinFactNeighborX="466" custLinFactNeighborY="44542">
        <dgm:presLayoutVars>
          <dgm:bulletEnabled val="1"/>
        </dgm:presLayoutVars>
      </dgm:prSet>
      <dgm:spPr/>
    </dgm:pt>
  </dgm:ptLst>
  <dgm:cxnLst>
    <dgm:cxn modelId="{43B6B517-A636-42AD-B7BA-21DD33B68C97}" srcId="{AC12747D-016A-4CBA-A328-00B3B4A9A2DE}" destId="{B2CDF5B3-65D8-449B-B648-403074178C4F}" srcOrd="0" destOrd="0" parTransId="{37A37734-ED92-4198-A07D-A37CB5245B6D}" sibTransId="{30AD4A11-F8B2-4793-977D-B1848AEE69DE}"/>
    <dgm:cxn modelId="{4A56BC27-02C5-49E6-885A-AA47A34E1D81}" type="presOf" srcId="{EEA24915-FEB9-48B7-B20B-FF2006710319}" destId="{D52FC5A7-7FAB-49F0-A95E-051C92BDDC16}" srcOrd="0" destOrd="0" presId="urn:microsoft.com/office/officeart/2005/8/layout/vList5"/>
    <dgm:cxn modelId="{AC126038-685C-41CF-B3AE-370D92D49626}" srcId="{A2BFBC6B-25FB-479D-9707-5A681DA86F98}" destId="{B3D90363-A4EF-4324-824A-5AA9E54E069C}" srcOrd="0" destOrd="0" parTransId="{3E035A2B-20B9-4F83-9371-380FFFE72E7E}" sibTransId="{B300414B-9697-401A-98B0-CD767EDC046F}"/>
    <dgm:cxn modelId="{71B1B43A-00B4-4879-A24D-BAF43A563C87}" srcId="{62A8D613-B1A6-437F-BBC1-F9307BC67953}" destId="{B50B9690-5EB7-4A68-8B06-12CA35CEC5ED}" srcOrd="0" destOrd="0" parTransId="{F0626B06-5266-450D-9245-B8E02382EE43}" sibTransId="{01C8B7B3-121D-4F1F-BF3D-ADFEA0EBE0EC}"/>
    <dgm:cxn modelId="{FB3AB03C-9573-4796-B146-F9B06F615048}" type="presOf" srcId="{47A0EEF4-F172-4512-A20A-E394B8C3000A}" destId="{FDA76B53-2301-410D-886D-C84B3BE2DF2F}" srcOrd="0" destOrd="0" presId="urn:microsoft.com/office/officeart/2005/8/layout/vList5"/>
    <dgm:cxn modelId="{D6081444-F0A1-4CEC-A1A1-E4559F1D1260}" srcId="{E524655B-5030-41FB-98F2-797942BB03BF}" destId="{0A3213D6-38DE-4721-A94D-2619FDF65297}" srcOrd="1" destOrd="0" parTransId="{9A8481D0-85C6-4F63-85B1-C01D98FE88C2}" sibTransId="{58A7F9DC-6031-4205-9137-393BFB73A900}"/>
    <dgm:cxn modelId="{8B5FE349-AB95-45FF-9817-622C3AFA4A3D}" type="presOf" srcId="{0A3213D6-38DE-4721-A94D-2619FDF65297}" destId="{255FE339-3E63-438A-99CD-7E408A4693C0}" srcOrd="0" destOrd="0" presId="urn:microsoft.com/office/officeart/2005/8/layout/vList5"/>
    <dgm:cxn modelId="{A6721A55-8C3A-462B-9683-A7B7FFF56E52}" type="presOf" srcId="{7091EDB8-5100-4CB5-8921-CB81E8D4C600}" destId="{EFB577E8-05EC-4589-A712-A43CAE556C73}" srcOrd="0" destOrd="0" presId="urn:microsoft.com/office/officeart/2005/8/layout/vList5"/>
    <dgm:cxn modelId="{B743EE6C-A6C1-40E6-B6CD-517957822D35}" type="presOf" srcId="{B2CDF5B3-65D8-449B-B648-403074178C4F}" destId="{8E822612-2038-43FD-9492-5D8A52883E99}" srcOrd="0" destOrd="0" presId="urn:microsoft.com/office/officeart/2005/8/layout/vList5"/>
    <dgm:cxn modelId="{9765246F-04FD-416C-BBC5-B38E6D0ACD98}" srcId="{E524655B-5030-41FB-98F2-797942BB03BF}" destId="{A2BFBC6B-25FB-479D-9707-5A681DA86F98}" srcOrd="4" destOrd="0" parTransId="{44D43884-48C8-491F-90E5-2AF8A9BB26B9}" sibTransId="{5C853FB3-8A0D-4ACC-9E6E-FC471002D6FE}"/>
    <dgm:cxn modelId="{59480873-EEF3-4E3C-B8CA-6C9CA76BEAF1}" srcId="{E524655B-5030-41FB-98F2-797942BB03BF}" destId="{5564AFC2-EFCF-49DC-8CA8-634BAFB57718}" srcOrd="0" destOrd="0" parTransId="{FB9C7709-A224-4431-8018-793AC9578995}" sibTransId="{49064253-76D7-4757-A281-6721B980D722}"/>
    <dgm:cxn modelId="{F2A68A82-D0EB-4E6B-9E94-3011C7793B89}" type="presOf" srcId="{B50B9690-5EB7-4A68-8B06-12CA35CEC5ED}" destId="{B5BE34A9-87EF-4668-8CCE-DC3670284312}" srcOrd="0" destOrd="0" presId="urn:microsoft.com/office/officeart/2005/8/layout/vList5"/>
    <dgm:cxn modelId="{F296548C-D6D8-495E-9A73-72C65A37FE40}" type="presOf" srcId="{62A8D613-B1A6-437F-BBC1-F9307BC67953}" destId="{A059A451-AF7F-4173-AB89-C63511EDF5E0}" srcOrd="0" destOrd="0" presId="urn:microsoft.com/office/officeart/2005/8/layout/vList5"/>
    <dgm:cxn modelId="{6B387C8C-2F2E-4264-9584-DCCCDDEA63C0}" srcId="{E524655B-5030-41FB-98F2-797942BB03BF}" destId="{62A8D613-B1A6-437F-BBC1-F9307BC67953}" srcOrd="2" destOrd="0" parTransId="{E7B1DAC5-DF68-40F0-AB75-651BFCC1ACFF}" sibTransId="{CFCEA16F-0661-435B-AEEA-53F3141DA028}"/>
    <dgm:cxn modelId="{935A3F9A-476C-479F-A36D-5DC588C8249F}" srcId="{E524655B-5030-41FB-98F2-797942BB03BF}" destId="{7091EDB8-5100-4CB5-8921-CB81E8D4C600}" srcOrd="3" destOrd="0" parTransId="{4AA7989C-01BE-4EEF-8A2E-0ED17B05D1F5}" sibTransId="{E56A2326-C784-45D7-908D-EEBDAA88A264}"/>
    <dgm:cxn modelId="{F0653D9F-9D7F-41FF-9312-12815FD1CA7C}" srcId="{E524655B-5030-41FB-98F2-797942BB03BF}" destId="{AC12747D-016A-4CBA-A328-00B3B4A9A2DE}" srcOrd="5" destOrd="0" parTransId="{1DD752BE-4D0B-41CA-AF73-41BEED073CD8}" sibTransId="{0AF00DA0-855A-4DD1-B31D-E41363675612}"/>
    <dgm:cxn modelId="{7C0D42A7-9D70-4C00-BDF8-6A7E4B9A1D1E}" srcId="{0A3213D6-38DE-4721-A94D-2619FDF65297}" destId="{EEA24915-FEB9-48B7-B20B-FF2006710319}" srcOrd="0" destOrd="0" parTransId="{CD879853-1C97-491A-BC84-725946EDEF3D}" sibTransId="{073478B4-8CD8-4470-85A6-5E419EA53CEF}"/>
    <dgm:cxn modelId="{948E1EAD-836D-4C61-9E70-6CDB9BCAC808}" type="presOf" srcId="{AC12747D-016A-4CBA-A328-00B3B4A9A2DE}" destId="{DB3629CA-6AF4-4248-BB5E-0A6B5C472F00}" srcOrd="0" destOrd="0" presId="urn:microsoft.com/office/officeart/2005/8/layout/vList5"/>
    <dgm:cxn modelId="{7E7C0CB6-10FF-44A2-B41E-E49F6D67865D}" srcId="{7091EDB8-5100-4CB5-8921-CB81E8D4C600}" destId="{C89D1A13-1E32-4FA9-8987-BBEF3E982465}" srcOrd="0" destOrd="0" parTransId="{11410DEA-F757-438C-BCF3-7894ED39D4CA}" sibTransId="{BE14AF02-601A-4188-8233-143634198E8A}"/>
    <dgm:cxn modelId="{D33637B9-6243-462C-9C1D-FE33308FE489}" srcId="{5564AFC2-EFCF-49DC-8CA8-634BAFB57718}" destId="{47A0EEF4-F172-4512-A20A-E394B8C3000A}" srcOrd="0" destOrd="0" parTransId="{B84E92E5-6DA0-43F9-B245-4F821C80C91D}" sibTransId="{57ACAF24-F21A-4BA1-9ACB-9BD2218D32D8}"/>
    <dgm:cxn modelId="{24557EBD-991C-46B2-9160-961A06C8AA29}" type="presOf" srcId="{E524655B-5030-41FB-98F2-797942BB03BF}" destId="{2DE4595F-0DE7-4814-8AAD-68BBE0A8D44F}" srcOrd="0" destOrd="0" presId="urn:microsoft.com/office/officeart/2005/8/layout/vList5"/>
    <dgm:cxn modelId="{FA866BC6-6031-4C04-AEF8-8EE3FAD0CE1B}" type="presOf" srcId="{5564AFC2-EFCF-49DC-8CA8-634BAFB57718}" destId="{5E1460C7-17AC-417B-8B99-CB33DD7286FC}" srcOrd="0" destOrd="0" presId="urn:microsoft.com/office/officeart/2005/8/layout/vList5"/>
    <dgm:cxn modelId="{5D98DEE5-CAB2-40E9-BFBC-CABF3E9DE580}" type="presOf" srcId="{A2BFBC6B-25FB-479D-9707-5A681DA86F98}" destId="{4BAA8A2D-5533-42FF-93E1-9B71AAFA7EFA}" srcOrd="0" destOrd="0" presId="urn:microsoft.com/office/officeart/2005/8/layout/vList5"/>
    <dgm:cxn modelId="{AB43B7EC-A84C-4EBC-A414-BC683FA2D1C5}" type="presOf" srcId="{C89D1A13-1E32-4FA9-8987-BBEF3E982465}" destId="{69D2E6D0-A3EB-4798-947E-CC091F4DAD1F}" srcOrd="0" destOrd="0" presId="urn:microsoft.com/office/officeart/2005/8/layout/vList5"/>
    <dgm:cxn modelId="{441923FB-BA4D-492C-A091-995375378B1D}" type="presOf" srcId="{B3D90363-A4EF-4324-824A-5AA9E54E069C}" destId="{66955110-9D61-4C85-A90C-F911B71EDCB9}" srcOrd="0" destOrd="0" presId="urn:microsoft.com/office/officeart/2005/8/layout/vList5"/>
    <dgm:cxn modelId="{7291315A-0037-4FE3-AB2B-9BA6E8F399CB}" type="presParOf" srcId="{2DE4595F-0DE7-4814-8AAD-68BBE0A8D44F}" destId="{6FF065C6-7D30-4639-85C9-2D0D9F31D9E8}" srcOrd="0" destOrd="0" presId="urn:microsoft.com/office/officeart/2005/8/layout/vList5"/>
    <dgm:cxn modelId="{69D55880-13AE-4601-B786-2F2DBEC356B4}" type="presParOf" srcId="{6FF065C6-7D30-4639-85C9-2D0D9F31D9E8}" destId="{5E1460C7-17AC-417B-8B99-CB33DD7286FC}" srcOrd="0" destOrd="0" presId="urn:microsoft.com/office/officeart/2005/8/layout/vList5"/>
    <dgm:cxn modelId="{339F522D-31CD-4BA3-801A-11FE0D847203}" type="presParOf" srcId="{6FF065C6-7D30-4639-85C9-2D0D9F31D9E8}" destId="{FDA76B53-2301-410D-886D-C84B3BE2DF2F}" srcOrd="1" destOrd="0" presId="urn:microsoft.com/office/officeart/2005/8/layout/vList5"/>
    <dgm:cxn modelId="{F030AB36-6112-4393-86D1-0A8214B47D2D}" type="presParOf" srcId="{2DE4595F-0DE7-4814-8AAD-68BBE0A8D44F}" destId="{D0F7F031-F287-4A85-86C7-0546835EBFF0}" srcOrd="1" destOrd="0" presId="urn:microsoft.com/office/officeart/2005/8/layout/vList5"/>
    <dgm:cxn modelId="{8B6DE843-AEC6-4E12-9EE3-462F39371448}" type="presParOf" srcId="{2DE4595F-0DE7-4814-8AAD-68BBE0A8D44F}" destId="{4692E246-1DE3-41CA-B433-7E7BE677E6B3}" srcOrd="2" destOrd="0" presId="urn:microsoft.com/office/officeart/2005/8/layout/vList5"/>
    <dgm:cxn modelId="{02D2585F-2FC6-40D5-AC75-A7D8945E6D10}" type="presParOf" srcId="{4692E246-1DE3-41CA-B433-7E7BE677E6B3}" destId="{255FE339-3E63-438A-99CD-7E408A4693C0}" srcOrd="0" destOrd="0" presId="urn:microsoft.com/office/officeart/2005/8/layout/vList5"/>
    <dgm:cxn modelId="{22ACD616-9799-48BB-9956-39419B0F1C86}" type="presParOf" srcId="{4692E246-1DE3-41CA-B433-7E7BE677E6B3}" destId="{D52FC5A7-7FAB-49F0-A95E-051C92BDDC16}" srcOrd="1" destOrd="0" presId="urn:microsoft.com/office/officeart/2005/8/layout/vList5"/>
    <dgm:cxn modelId="{CB8E2BBE-0462-4AC3-A665-349C5EDF0EDF}" type="presParOf" srcId="{2DE4595F-0DE7-4814-8AAD-68BBE0A8D44F}" destId="{E9F24990-1B08-4115-8EDC-A3851A6C86CC}" srcOrd="3" destOrd="0" presId="urn:microsoft.com/office/officeart/2005/8/layout/vList5"/>
    <dgm:cxn modelId="{5B58F2D6-BE40-4314-BE75-D2CAB83FC8B1}" type="presParOf" srcId="{2DE4595F-0DE7-4814-8AAD-68BBE0A8D44F}" destId="{51B2679C-3846-42CC-9C94-0A6EC9247D07}" srcOrd="4" destOrd="0" presId="urn:microsoft.com/office/officeart/2005/8/layout/vList5"/>
    <dgm:cxn modelId="{C87C21C0-DC1F-4465-9358-279A5D9D358C}" type="presParOf" srcId="{51B2679C-3846-42CC-9C94-0A6EC9247D07}" destId="{A059A451-AF7F-4173-AB89-C63511EDF5E0}" srcOrd="0" destOrd="0" presId="urn:microsoft.com/office/officeart/2005/8/layout/vList5"/>
    <dgm:cxn modelId="{EB7C7CA4-501F-4379-B024-E21B2C24B541}" type="presParOf" srcId="{51B2679C-3846-42CC-9C94-0A6EC9247D07}" destId="{B5BE34A9-87EF-4668-8CCE-DC3670284312}" srcOrd="1" destOrd="0" presId="urn:microsoft.com/office/officeart/2005/8/layout/vList5"/>
    <dgm:cxn modelId="{24A2DACA-6F2F-4C8F-8AE1-FB3FDD9A36AB}" type="presParOf" srcId="{2DE4595F-0DE7-4814-8AAD-68BBE0A8D44F}" destId="{5E2EB038-7F92-4F5B-AC45-80CCA4938D0F}" srcOrd="5" destOrd="0" presId="urn:microsoft.com/office/officeart/2005/8/layout/vList5"/>
    <dgm:cxn modelId="{0CECB0C7-4D6D-4FCB-94EA-ABF70647EC56}" type="presParOf" srcId="{2DE4595F-0DE7-4814-8AAD-68BBE0A8D44F}" destId="{8D3819E9-A526-4531-A446-BD5D616C8078}" srcOrd="6" destOrd="0" presId="urn:microsoft.com/office/officeart/2005/8/layout/vList5"/>
    <dgm:cxn modelId="{D5EF178A-7F4A-492D-AF11-1B64860448C2}" type="presParOf" srcId="{8D3819E9-A526-4531-A446-BD5D616C8078}" destId="{EFB577E8-05EC-4589-A712-A43CAE556C73}" srcOrd="0" destOrd="0" presId="urn:microsoft.com/office/officeart/2005/8/layout/vList5"/>
    <dgm:cxn modelId="{CE8DC8C8-5D9A-4A6B-AFE6-C37E04598453}" type="presParOf" srcId="{8D3819E9-A526-4531-A446-BD5D616C8078}" destId="{69D2E6D0-A3EB-4798-947E-CC091F4DAD1F}" srcOrd="1" destOrd="0" presId="urn:microsoft.com/office/officeart/2005/8/layout/vList5"/>
    <dgm:cxn modelId="{5B50CAFF-51BE-45A5-AA8A-52F596C9F105}" type="presParOf" srcId="{2DE4595F-0DE7-4814-8AAD-68BBE0A8D44F}" destId="{6274090B-3927-4364-B2FA-46B18A63503C}" srcOrd="7" destOrd="0" presId="urn:microsoft.com/office/officeart/2005/8/layout/vList5"/>
    <dgm:cxn modelId="{92180EF6-0866-45A1-B4D5-732FCCB71FFD}" type="presParOf" srcId="{2DE4595F-0DE7-4814-8AAD-68BBE0A8D44F}" destId="{1D4AE66B-A289-477A-BF73-5A5FB0363C5F}" srcOrd="8" destOrd="0" presId="urn:microsoft.com/office/officeart/2005/8/layout/vList5"/>
    <dgm:cxn modelId="{0CFFEF89-642E-4EF9-BF05-3E80C7EF5895}" type="presParOf" srcId="{1D4AE66B-A289-477A-BF73-5A5FB0363C5F}" destId="{4BAA8A2D-5533-42FF-93E1-9B71AAFA7EFA}" srcOrd="0" destOrd="0" presId="urn:microsoft.com/office/officeart/2005/8/layout/vList5"/>
    <dgm:cxn modelId="{C6F72101-1DC1-46B6-AE31-CBB514751E25}" type="presParOf" srcId="{1D4AE66B-A289-477A-BF73-5A5FB0363C5F}" destId="{66955110-9D61-4C85-A90C-F911B71EDCB9}" srcOrd="1" destOrd="0" presId="urn:microsoft.com/office/officeart/2005/8/layout/vList5"/>
    <dgm:cxn modelId="{3A0E8962-363D-4FF1-A05E-0E6E974FE0C7}" type="presParOf" srcId="{2DE4595F-0DE7-4814-8AAD-68BBE0A8D44F}" destId="{30B9DB76-81B6-4A56-9A6C-0663B7C8CAD8}" srcOrd="9" destOrd="0" presId="urn:microsoft.com/office/officeart/2005/8/layout/vList5"/>
    <dgm:cxn modelId="{C1FBE2A0-9AED-497B-9BF2-F6EDFEA9905B}" type="presParOf" srcId="{2DE4595F-0DE7-4814-8AAD-68BBE0A8D44F}" destId="{C7CB7583-81CE-41EA-8DA2-35C082EBE693}" srcOrd="10" destOrd="0" presId="urn:microsoft.com/office/officeart/2005/8/layout/vList5"/>
    <dgm:cxn modelId="{073C61C8-636D-49C4-95F4-11D0EE44B7B8}" type="presParOf" srcId="{C7CB7583-81CE-41EA-8DA2-35C082EBE693}" destId="{DB3629CA-6AF4-4248-BB5E-0A6B5C472F00}" srcOrd="0" destOrd="0" presId="urn:microsoft.com/office/officeart/2005/8/layout/vList5"/>
    <dgm:cxn modelId="{F1EEBE20-6E4C-4B10-9F1A-A32B4698F318}" type="presParOf" srcId="{C7CB7583-81CE-41EA-8DA2-35C082EBE693}" destId="{8E822612-2038-43FD-9492-5D8A52883E9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24655B-5030-41FB-98F2-797942BB03B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5564AFC2-EFCF-49DC-8CA8-634BAFB57718}">
      <dgm:prSet phldrT="[Text]" custT="1"/>
      <dgm:spPr>
        <a:noFill/>
        <a:ln>
          <a:solidFill>
            <a:srgbClr val="16C0FD"/>
          </a:solidFill>
        </a:ln>
      </dgm:spPr>
      <dgm:t>
        <a:bodyPr/>
        <a:lstStyle/>
        <a:p>
          <a:pPr>
            <a:buFont typeface="Arial" panose="020B0604020202020204" pitchFamily="34" charset="0"/>
            <a:buNone/>
          </a:pPr>
          <a:r>
            <a:rPr lang="es-ES" sz="1800" b="1" cap="small" dirty="0">
              <a:solidFill>
                <a:srgbClr val="093266"/>
              </a:solidFill>
            </a:rPr>
            <a:t>Prioridades de política pública</a:t>
          </a:r>
          <a:endParaRPr lang="en-CA" sz="1800" b="1" cap="small" dirty="0">
            <a:solidFill>
              <a:srgbClr val="093266"/>
            </a:solidFill>
          </a:endParaRPr>
        </a:p>
      </dgm:t>
    </dgm:pt>
    <dgm:pt modelId="{FB9C7709-A224-4431-8018-793AC9578995}" type="parTrans" cxnId="{59480873-EEF3-4E3C-B8CA-6C9CA76BEAF1}">
      <dgm:prSet/>
      <dgm:spPr/>
      <dgm:t>
        <a:bodyPr/>
        <a:lstStyle/>
        <a:p>
          <a:endParaRPr lang="en-CA"/>
        </a:p>
      </dgm:t>
    </dgm:pt>
    <dgm:pt modelId="{49064253-76D7-4757-A281-6721B980D722}" type="sibTrans" cxnId="{59480873-EEF3-4E3C-B8CA-6C9CA76BEAF1}">
      <dgm:prSet/>
      <dgm:spPr/>
      <dgm:t>
        <a:bodyPr/>
        <a:lstStyle/>
        <a:p>
          <a:endParaRPr lang="en-CA"/>
        </a:p>
      </dgm:t>
    </dgm:pt>
    <dgm:pt modelId="{62A8D613-B1A6-437F-BBC1-F9307BC67953}">
      <dgm:prSet custT="1"/>
      <dgm:spPr>
        <a:noFill/>
        <a:ln>
          <a:solidFill>
            <a:srgbClr val="16C0FD"/>
          </a:solidFill>
        </a:ln>
      </dgm:spPr>
      <dgm:t>
        <a:bodyPr/>
        <a:lstStyle/>
        <a:p>
          <a:r>
            <a:rPr lang="en-CA" sz="1800" b="1" cap="small" dirty="0" err="1">
              <a:solidFill>
                <a:srgbClr val="093266"/>
              </a:solidFill>
            </a:rPr>
            <a:t>Capacitaci</a:t>
          </a:r>
          <a:r>
            <a:rPr lang="es-ES" sz="1800" b="1" cap="small" dirty="0" err="1">
              <a:solidFill>
                <a:srgbClr val="093266"/>
              </a:solidFill>
            </a:rPr>
            <a:t>ó</a:t>
          </a:r>
          <a:r>
            <a:rPr lang="en-CA" sz="1800" b="1" cap="small" dirty="0">
              <a:solidFill>
                <a:srgbClr val="093266"/>
              </a:solidFill>
            </a:rPr>
            <a:t>n</a:t>
          </a:r>
        </a:p>
      </dgm:t>
    </dgm:pt>
    <dgm:pt modelId="{E7B1DAC5-DF68-40F0-AB75-651BFCC1ACFF}" type="parTrans" cxnId="{6B387C8C-2F2E-4264-9584-DCCCDDEA63C0}">
      <dgm:prSet/>
      <dgm:spPr/>
      <dgm:t>
        <a:bodyPr/>
        <a:lstStyle/>
        <a:p>
          <a:endParaRPr lang="en-CA"/>
        </a:p>
      </dgm:t>
    </dgm:pt>
    <dgm:pt modelId="{CFCEA16F-0661-435B-AEEA-53F3141DA028}" type="sibTrans" cxnId="{6B387C8C-2F2E-4264-9584-DCCCDDEA63C0}">
      <dgm:prSet/>
      <dgm:spPr/>
      <dgm:t>
        <a:bodyPr/>
        <a:lstStyle/>
        <a:p>
          <a:endParaRPr lang="en-CA"/>
        </a:p>
      </dgm:t>
    </dgm:pt>
    <dgm:pt modelId="{B9A3E0FC-4B98-497F-AD5E-8B428599AE3A}">
      <dgm:prSet custT="1"/>
      <dgm:spPr>
        <a:noFill/>
        <a:ln>
          <a:solidFill>
            <a:srgbClr val="16C0FD"/>
          </a:solidFill>
        </a:ln>
      </dgm:spPr>
      <dgm:t>
        <a:bodyPr/>
        <a:lstStyle/>
        <a:p>
          <a:r>
            <a:rPr lang="es-ES" sz="1800" b="1" cap="small" dirty="0">
              <a:solidFill>
                <a:srgbClr val="093266"/>
              </a:solidFill>
            </a:rPr>
            <a:t>Colaboración</a:t>
          </a:r>
        </a:p>
      </dgm:t>
    </dgm:pt>
    <dgm:pt modelId="{85273B1A-E86A-4A55-B646-8E29981DAA74}" type="sibTrans" cxnId="{9EF198C9-8AED-4C23-A9B1-1FE9D44BC6AD}">
      <dgm:prSet/>
      <dgm:spPr/>
      <dgm:t>
        <a:bodyPr/>
        <a:lstStyle/>
        <a:p>
          <a:endParaRPr lang="en-CA"/>
        </a:p>
      </dgm:t>
    </dgm:pt>
    <dgm:pt modelId="{1A6FF795-061B-4084-9B6E-8A82EFA6B457}" type="parTrans" cxnId="{9EF198C9-8AED-4C23-A9B1-1FE9D44BC6AD}">
      <dgm:prSet/>
      <dgm:spPr/>
      <dgm:t>
        <a:bodyPr/>
        <a:lstStyle/>
        <a:p>
          <a:endParaRPr lang="en-CA"/>
        </a:p>
      </dgm:t>
    </dgm:pt>
    <dgm:pt modelId="{B8FF79C2-929D-4C7F-A466-F93D87986F54}">
      <dgm:prSet custT="1"/>
      <dgm:spPr>
        <a:noFill/>
        <a:ln>
          <a:solidFill>
            <a:srgbClr val="16C0FD"/>
          </a:solidFill>
        </a:ln>
      </dgm:spPr>
      <dgm:t>
        <a:bodyPr/>
        <a:lstStyle/>
        <a:p>
          <a:r>
            <a:rPr lang="es-ES" sz="1800" b="1" cap="small" dirty="0">
              <a:solidFill>
                <a:srgbClr val="093266"/>
              </a:solidFill>
            </a:rPr>
            <a:t>Conocer a tus proveedores</a:t>
          </a:r>
        </a:p>
      </dgm:t>
    </dgm:pt>
    <dgm:pt modelId="{3790F57A-F44A-4139-B8C9-A8F773A2BFF8}" type="sibTrans" cxnId="{54803807-4042-4051-A76E-7CEF20642E69}">
      <dgm:prSet/>
      <dgm:spPr/>
      <dgm:t>
        <a:bodyPr/>
        <a:lstStyle/>
        <a:p>
          <a:endParaRPr lang="en-CA"/>
        </a:p>
      </dgm:t>
    </dgm:pt>
    <dgm:pt modelId="{0220F689-A96E-41BF-9B91-E901EE55DBDF}" type="parTrans" cxnId="{54803807-4042-4051-A76E-7CEF20642E69}">
      <dgm:prSet/>
      <dgm:spPr/>
      <dgm:t>
        <a:bodyPr/>
        <a:lstStyle/>
        <a:p>
          <a:endParaRPr lang="en-CA"/>
        </a:p>
      </dgm:t>
    </dgm:pt>
    <dgm:pt modelId="{47A0EEF4-F172-4512-A20A-E394B8C3000A}">
      <dgm:prSet phldrT="[Text]" custT="1"/>
      <dgm:spPr>
        <a:noFill/>
      </dgm:spPr>
      <dgm:t>
        <a:bodyPr/>
        <a:lstStyle/>
        <a:p>
          <a:pPr>
            <a:buFont typeface="Arial" panose="020B0604020202020204" pitchFamily="34" charset="0"/>
            <a:buChar char="•"/>
          </a:pPr>
          <a:r>
            <a:rPr lang="es-ES" sz="1600" dirty="0">
              <a:solidFill>
                <a:srgbClr val="093266"/>
              </a:solidFill>
            </a:rPr>
            <a:t>Política de agricultura familiar para aliviar la pobreza</a:t>
          </a:r>
          <a:endParaRPr lang="en-CA" sz="1600" dirty="0">
            <a:solidFill>
              <a:srgbClr val="093266"/>
            </a:solidFill>
          </a:endParaRPr>
        </a:p>
      </dgm:t>
    </dgm:pt>
    <dgm:pt modelId="{B84E92E5-6DA0-43F9-B245-4F821C80C91D}" type="parTrans" cxnId="{D33637B9-6243-462C-9C1D-FE33308FE489}">
      <dgm:prSet/>
      <dgm:spPr/>
      <dgm:t>
        <a:bodyPr/>
        <a:lstStyle/>
        <a:p>
          <a:endParaRPr lang="en-CA"/>
        </a:p>
      </dgm:t>
    </dgm:pt>
    <dgm:pt modelId="{57ACAF24-F21A-4BA1-9ACB-9BD2218D32D8}" type="sibTrans" cxnId="{D33637B9-6243-462C-9C1D-FE33308FE489}">
      <dgm:prSet/>
      <dgm:spPr/>
      <dgm:t>
        <a:bodyPr/>
        <a:lstStyle/>
        <a:p>
          <a:endParaRPr lang="en-CA"/>
        </a:p>
      </dgm:t>
    </dgm:pt>
    <dgm:pt modelId="{A2BFBC6B-25FB-479D-9707-5A681DA86F98}">
      <dgm:prSet custT="1"/>
      <dgm:spPr>
        <a:noFill/>
        <a:ln>
          <a:solidFill>
            <a:srgbClr val="16C0FD"/>
          </a:solidFill>
        </a:ln>
      </dgm:spPr>
      <dgm:t>
        <a:bodyPr/>
        <a:lstStyle/>
        <a:p>
          <a:r>
            <a:rPr lang="es-ES" sz="1800" b="1" cap="small" dirty="0">
              <a:solidFill>
                <a:srgbClr val="093266"/>
              </a:solidFill>
            </a:rPr>
            <a:t>Marco jurídico</a:t>
          </a:r>
        </a:p>
      </dgm:t>
    </dgm:pt>
    <dgm:pt modelId="{44D43884-48C8-491F-90E5-2AF8A9BB26B9}" type="parTrans" cxnId="{9765246F-04FD-416C-BBC5-B38E6D0ACD98}">
      <dgm:prSet/>
      <dgm:spPr/>
      <dgm:t>
        <a:bodyPr/>
        <a:lstStyle/>
        <a:p>
          <a:endParaRPr lang="en-CA"/>
        </a:p>
      </dgm:t>
    </dgm:pt>
    <dgm:pt modelId="{5C853FB3-8A0D-4ACC-9E6E-FC471002D6FE}" type="sibTrans" cxnId="{9765246F-04FD-416C-BBC5-B38E6D0ACD98}">
      <dgm:prSet/>
      <dgm:spPr/>
      <dgm:t>
        <a:bodyPr/>
        <a:lstStyle/>
        <a:p>
          <a:endParaRPr lang="en-CA"/>
        </a:p>
      </dgm:t>
    </dgm:pt>
    <dgm:pt modelId="{B50B9690-5EB7-4A68-8B06-12CA35CEC5ED}">
      <dgm:prSet custT="1"/>
      <dgm:spPr>
        <a:noFill/>
      </dgm:spPr>
      <dgm:t>
        <a:bodyPr/>
        <a:lstStyle/>
        <a:p>
          <a:r>
            <a:rPr lang="fr-CH" sz="1600" dirty="0">
              <a:solidFill>
                <a:srgbClr val="093266"/>
              </a:solidFill>
            </a:rPr>
            <a:t>Productores y agentes públicos </a:t>
          </a:r>
          <a:endParaRPr lang="en-CA" sz="1600" dirty="0">
            <a:solidFill>
              <a:srgbClr val="093266"/>
            </a:solidFill>
          </a:endParaRPr>
        </a:p>
      </dgm:t>
    </dgm:pt>
    <dgm:pt modelId="{F0626B06-5266-450D-9245-B8E02382EE43}" type="parTrans" cxnId="{71B1B43A-00B4-4879-A24D-BAF43A563C87}">
      <dgm:prSet/>
      <dgm:spPr/>
      <dgm:t>
        <a:bodyPr/>
        <a:lstStyle/>
        <a:p>
          <a:endParaRPr lang="en-CA"/>
        </a:p>
      </dgm:t>
    </dgm:pt>
    <dgm:pt modelId="{01C8B7B3-121D-4F1F-BF3D-ADFEA0EBE0EC}" type="sibTrans" cxnId="{71B1B43A-00B4-4879-A24D-BAF43A563C87}">
      <dgm:prSet/>
      <dgm:spPr/>
      <dgm:t>
        <a:bodyPr/>
        <a:lstStyle/>
        <a:p>
          <a:endParaRPr lang="en-CA"/>
        </a:p>
      </dgm:t>
    </dgm:pt>
    <dgm:pt modelId="{B3D90363-A4EF-4324-824A-5AA9E54E069C}">
      <dgm:prSet custT="1"/>
      <dgm:spPr>
        <a:noFill/>
      </dgm:spPr>
      <dgm:t>
        <a:bodyPr/>
        <a:lstStyle/>
        <a:p>
          <a:r>
            <a:rPr lang="en-CA" sz="1600" dirty="0" err="1">
              <a:solidFill>
                <a:srgbClr val="093266"/>
              </a:solidFill>
            </a:rPr>
            <a:t>Reformas</a:t>
          </a:r>
          <a:r>
            <a:rPr lang="en-CA" sz="1600" dirty="0">
              <a:solidFill>
                <a:srgbClr val="093266"/>
              </a:solidFill>
            </a:rPr>
            <a:t> </a:t>
          </a:r>
          <a:r>
            <a:rPr lang="en-CA" sz="1600" dirty="0" err="1">
              <a:solidFill>
                <a:srgbClr val="093266"/>
              </a:solidFill>
            </a:rPr>
            <a:t>normativas</a:t>
          </a:r>
          <a:r>
            <a:rPr lang="en-CA" sz="1600" dirty="0">
              <a:solidFill>
                <a:srgbClr val="093266"/>
              </a:solidFill>
            </a:rPr>
            <a:t>: </a:t>
          </a:r>
          <a:r>
            <a:rPr lang="en-CA" sz="1600" dirty="0" err="1">
              <a:solidFill>
                <a:srgbClr val="093266"/>
              </a:solidFill>
            </a:rPr>
            <a:t>compra</a:t>
          </a:r>
          <a:r>
            <a:rPr lang="en-CA" sz="1600" dirty="0">
              <a:solidFill>
                <a:srgbClr val="093266"/>
              </a:solidFill>
            </a:rPr>
            <a:t> </a:t>
          </a:r>
          <a:r>
            <a:rPr lang="en-CA" sz="1600" dirty="0" err="1">
              <a:solidFill>
                <a:srgbClr val="093266"/>
              </a:solidFill>
            </a:rPr>
            <a:t>directa</a:t>
          </a:r>
          <a:r>
            <a:rPr lang="en-CA" sz="1600" dirty="0">
              <a:solidFill>
                <a:srgbClr val="093266"/>
              </a:solidFill>
            </a:rPr>
            <a:t> y </a:t>
          </a:r>
          <a:r>
            <a:rPr lang="en-CA" sz="1600" dirty="0" err="1">
              <a:solidFill>
                <a:srgbClr val="093266"/>
              </a:solidFill>
            </a:rPr>
            <a:t>indirecta</a:t>
          </a:r>
          <a:endParaRPr lang="es-ES" sz="1600" dirty="0">
            <a:solidFill>
              <a:srgbClr val="093266"/>
            </a:solidFill>
          </a:endParaRPr>
        </a:p>
      </dgm:t>
    </dgm:pt>
    <dgm:pt modelId="{3E035A2B-20B9-4F83-9371-380FFFE72E7E}" type="parTrans" cxnId="{AC126038-685C-41CF-B3AE-370D92D49626}">
      <dgm:prSet/>
      <dgm:spPr/>
      <dgm:t>
        <a:bodyPr/>
        <a:lstStyle/>
        <a:p>
          <a:endParaRPr lang="en-CA"/>
        </a:p>
      </dgm:t>
    </dgm:pt>
    <dgm:pt modelId="{B300414B-9697-401A-98B0-CD767EDC046F}" type="sibTrans" cxnId="{AC126038-685C-41CF-B3AE-370D92D49626}">
      <dgm:prSet/>
      <dgm:spPr/>
      <dgm:t>
        <a:bodyPr/>
        <a:lstStyle/>
        <a:p>
          <a:endParaRPr lang="en-CA"/>
        </a:p>
      </dgm:t>
    </dgm:pt>
    <dgm:pt modelId="{A7A46565-81B3-4437-9937-C9D4470C67C5}">
      <dgm:prSet custT="1"/>
      <dgm:spPr>
        <a:noFill/>
      </dgm:spPr>
      <dgm:t>
        <a:bodyPr/>
        <a:lstStyle/>
        <a:p>
          <a:r>
            <a:rPr lang="es-ES" sz="1600" dirty="0">
              <a:solidFill>
                <a:srgbClr val="093266"/>
              </a:solidFill>
            </a:rPr>
            <a:t>DNCP, el Ministerio de Educación y Ciencia, el Ministerio de Agricultura y Ganadería, el Instituto Nacional de Alimentación y Nutrición, ….</a:t>
          </a:r>
        </a:p>
      </dgm:t>
    </dgm:pt>
    <dgm:pt modelId="{AC02374B-6715-4EBF-BB0D-37DA7940518D}" type="parTrans" cxnId="{53AD40ED-4478-4928-8660-214CB01C5B70}">
      <dgm:prSet/>
      <dgm:spPr/>
      <dgm:t>
        <a:bodyPr/>
        <a:lstStyle/>
        <a:p>
          <a:endParaRPr lang="en-CA"/>
        </a:p>
      </dgm:t>
    </dgm:pt>
    <dgm:pt modelId="{8CEC13A5-1479-44F3-8CCE-DD1E40BB23CB}" type="sibTrans" cxnId="{53AD40ED-4478-4928-8660-214CB01C5B70}">
      <dgm:prSet/>
      <dgm:spPr/>
      <dgm:t>
        <a:bodyPr/>
        <a:lstStyle/>
        <a:p>
          <a:endParaRPr lang="en-CA"/>
        </a:p>
      </dgm:t>
    </dgm:pt>
    <dgm:pt modelId="{C217CB70-3334-4259-B341-B65192687275}">
      <dgm:prSet custT="1"/>
      <dgm:spPr>
        <a:noFill/>
      </dgm:spPr>
      <dgm:t>
        <a:bodyPr/>
        <a:lstStyle/>
        <a:p>
          <a:r>
            <a:rPr lang="es-ES" sz="1600" dirty="0">
              <a:solidFill>
                <a:srgbClr val="093266"/>
              </a:solidFill>
            </a:rPr>
            <a:t>Ruedas de negocios</a:t>
          </a:r>
        </a:p>
      </dgm:t>
    </dgm:pt>
    <dgm:pt modelId="{D4667D07-AA93-4301-B313-5B3F95678183}" type="parTrans" cxnId="{1BB459F2-FB03-47F1-ADEE-799D84AE588A}">
      <dgm:prSet/>
      <dgm:spPr/>
      <dgm:t>
        <a:bodyPr/>
        <a:lstStyle/>
        <a:p>
          <a:endParaRPr lang="en-CA"/>
        </a:p>
      </dgm:t>
    </dgm:pt>
    <dgm:pt modelId="{A9FE792A-80E2-4387-87C1-BE56C916AB95}" type="sibTrans" cxnId="{1BB459F2-FB03-47F1-ADEE-799D84AE588A}">
      <dgm:prSet/>
      <dgm:spPr/>
      <dgm:t>
        <a:bodyPr/>
        <a:lstStyle/>
        <a:p>
          <a:endParaRPr lang="en-CA"/>
        </a:p>
      </dgm:t>
    </dgm:pt>
    <dgm:pt modelId="{2DE4595F-0DE7-4814-8AAD-68BBE0A8D44F}" type="pres">
      <dgm:prSet presAssocID="{E524655B-5030-41FB-98F2-797942BB03BF}" presName="Name0" presStyleCnt="0">
        <dgm:presLayoutVars>
          <dgm:dir/>
          <dgm:animLvl val="lvl"/>
          <dgm:resizeHandles val="exact"/>
        </dgm:presLayoutVars>
      </dgm:prSet>
      <dgm:spPr/>
    </dgm:pt>
    <dgm:pt modelId="{6FF065C6-7D30-4639-85C9-2D0D9F31D9E8}" type="pres">
      <dgm:prSet presAssocID="{5564AFC2-EFCF-49DC-8CA8-634BAFB57718}" presName="linNode" presStyleCnt="0"/>
      <dgm:spPr/>
    </dgm:pt>
    <dgm:pt modelId="{5E1460C7-17AC-417B-8B99-CB33DD7286FC}" type="pres">
      <dgm:prSet presAssocID="{5564AFC2-EFCF-49DC-8CA8-634BAFB57718}" presName="parentText" presStyleLbl="node1" presStyleIdx="0" presStyleCnt="5">
        <dgm:presLayoutVars>
          <dgm:chMax val="1"/>
          <dgm:bulletEnabled val="1"/>
        </dgm:presLayoutVars>
      </dgm:prSet>
      <dgm:spPr/>
    </dgm:pt>
    <dgm:pt modelId="{FDA76B53-2301-410D-886D-C84B3BE2DF2F}" type="pres">
      <dgm:prSet presAssocID="{5564AFC2-EFCF-49DC-8CA8-634BAFB57718}" presName="descendantText" presStyleLbl="alignAccFollowNode1" presStyleIdx="0" presStyleCnt="5">
        <dgm:presLayoutVars>
          <dgm:bulletEnabled val="1"/>
        </dgm:presLayoutVars>
      </dgm:prSet>
      <dgm:spPr/>
    </dgm:pt>
    <dgm:pt modelId="{D0F7F031-F287-4A85-86C7-0546835EBFF0}" type="pres">
      <dgm:prSet presAssocID="{49064253-76D7-4757-A281-6721B980D722}" presName="sp" presStyleCnt="0"/>
      <dgm:spPr/>
    </dgm:pt>
    <dgm:pt modelId="{51B2679C-3846-42CC-9C94-0A6EC9247D07}" type="pres">
      <dgm:prSet presAssocID="{62A8D613-B1A6-437F-BBC1-F9307BC67953}" presName="linNode" presStyleCnt="0"/>
      <dgm:spPr/>
    </dgm:pt>
    <dgm:pt modelId="{A059A451-AF7F-4173-AB89-C63511EDF5E0}" type="pres">
      <dgm:prSet presAssocID="{62A8D613-B1A6-437F-BBC1-F9307BC67953}" presName="parentText" presStyleLbl="node1" presStyleIdx="1" presStyleCnt="5">
        <dgm:presLayoutVars>
          <dgm:chMax val="1"/>
          <dgm:bulletEnabled val="1"/>
        </dgm:presLayoutVars>
      </dgm:prSet>
      <dgm:spPr/>
    </dgm:pt>
    <dgm:pt modelId="{B5BE34A9-87EF-4668-8CCE-DC3670284312}" type="pres">
      <dgm:prSet presAssocID="{62A8D613-B1A6-437F-BBC1-F9307BC67953}" presName="descendantText" presStyleLbl="alignAccFollowNode1" presStyleIdx="1" presStyleCnt="5">
        <dgm:presLayoutVars>
          <dgm:bulletEnabled val="1"/>
        </dgm:presLayoutVars>
      </dgm:prSet>
      <dgm:spPr/>
    </dgm:pt>
    <dgm:pt modelId="{5E2EB038-7F92-4F5B-AC45-80CCA4938D0F}" type="pres">
      <dgm:prSet presAssocID="{CFCEA16F-0661-435B-AEEA-53F3141DA028}" presName="sp" presStyleCnt="0"/>
      <dgm:spPr/>
    </dgm:pt>
    <dgm:pt modelId="{1D4AE66B-A289-477A-BF73-5A5FB0363C5F}" type="pres">
      <dgm:prSet presAssocID="{A2BFBC6B-25FB-479D-9707-5A681DA86F98}" presName="linNode" presStyleCnt="0"/>
      <dgm:spPr/>
    </dgm:pt>
    <dgm:pt modelId="{4BAA8A2D-5533-42FF-93E1-9B71AAFA7EFA}" type="pres">
      <dgm:prSet presAssocID="{A2BFBC6B-25FB-479D-9707-5A681DA86F98}" presName="parentText" presStyleLbl="node1" presStyleIdx="2" presStyleCnt="5">
        <dgm:presLayoutVars>
          <dgm:chMax val="1"/>
          <dgm:bulletEnabled val="1"/>
        </dgm:presLayoutVars>
      </dgm:prSet>
      <dgm:spPr/>
    </dgm:pt>
    <dgm:pt modelId="{66955110-9D61-4C85-A90C-F911B71EDCB9}" type="pres">
      <dgm:prSet presAssocID="{A2BFBC6B-25FB-479D-9707-5A681DA86F98}" presName="descendantText" presStyleLbl="alignAccFollowNode1" presStyleIdx="2" presStyleCnt="5">
        <dgm:presLayoutVars>
          <dgm:bulletEnabled val="1"/>
        </dgm:presLayoutVars>
      </dgm:prSet>
      <dgm:spPr/>
    </dgm:pt>
    <dgm:pt modelId="{30B9DB76-81B6-4A56-9A6C-0663B7C8CAD8}" type="pres">
      <dgm:prSet presAssocID="{5C853FB3-8A0D-4ACC-9E6E-FC471002D6FE}" presName="sp" presStyleCnt="0"/>
      <dgm:spPr/>
    </dgm:pt>
    <dgm:pt modelId="{D23A3251-6277-417E-B776-4ABC965F6E48}" type="pres">
      <dgm:prSet presAssocID="{B9A3E0FC-4B98-497F-AD5E-8B428599AE3A}" presName="linNode" presStyleCnt="0"/>
      <dgm:spPr/>
    </dgm:pt>
    <dgm:pt modelId="{34C16C78-03C7-4326-B403-BD9ED10BD894}" type="pres">
      <dgm:prSet presAssocID="{B9A3E0FC-4B98-497F-AD5E-8B428599AE3A}" presName="parentText" presStyleLbl="node1" presStyleIdx="3" presStyleCnt="5">
        <dgm:presLayoutVars>
          <dgm:chMax val="1"/>
          <dgm:bulletEnabled val="1"/>
        </dgm:presLayoutVars>
      </dgm:prSet>
      <dgm:spPr/>
    </dgm:pt>
    <dgm:pt modelId="{D2974031-9E38-4346-8929-6C4FBC5C3F4E}" type="pres">
      <dgm:prSet presAssocID="{B9A3E0FC-4B98-497F-AD5E-8B428599AE3A}" presName="descendantText" presStyleLbl="alignAccFollowNode1" presStyleIdx="3" presStyleCnt="5">
        <dgm:presLayoutVars>
          <dgm:bulletEnabled val="1"/>
        </dgm:presLayoutVars>
      </dgm:prSet>
      <dgm:spPr/>
    </dgm:pt>
    <dgm:pt modelId="{7FC59713-3B17-44AC-A9C3-9312A3B1A0B2}" type="pres">
      <dgm:prSet presAssocID="{85273B1A-E86A-4A55-B646-8E29981DAA74}" presName="sp" presStyleCnt="0"/>
      <dgm:spPr/>
    </dgm:pt>
    <dgm:pt modelId="{FF10614C-2BBA-435F-9053-98E902F9057D}" type="pres">
      <dgm:prSet presAssocID="{B8FF79C2-929D-4C7F-A466-F93D87986F54}" presName="linNode" presStyleCnt="0"/>
      <dgm:spPr/>
    </dgm:pt>
    <dgm:pt modelId="{34F069E1-D256-4DBA-902F-F6900B838D4D}" type="pres">
      <dgm:prSet presAssocID="{B8FF79C2-929D-4C7F-A466-F93D87986F54}" presName="parentText" presStyleLbl="node1" presStyleIdx="4" presStyleCnt="5">
        <dgm:presLayoutVars>
          <dgm:chMax val="1"/>
          <dgm:bulletEnabled val="1"/>
        </dgm:presLayoutVars>
      </dgm:prSet>
      <dgm:spPr/>
    </dgm:pt>
    <dgm:pt modelId="{F65FEE5C-BD13-4216-8FF1-D71225F6FFED}" type="pres">
      <dgm:prSet presAssocID="{B8FF79C2-929D-4C7F-A466-F93D87986F54}" presName="descendantText" presStyleLbl="alignAccFollowNode1" presStyleIdx="4" presStyleCnt="5">
        <dgm:presLayoutVars>
          <dgm:bulletEnabled val="1"/>
        </dgm:presLayoutVars>
      </dgm:prSet>
      <dgm:spPr/>
    </dgm:pt>
  </dgm:ptLst>
  <dgm:cxnLst>
    <dgm:cxn modelId="{54803807-4042-4051-A76E-7CEF20642E69}" srcId="{E524655B-5030-41FB-98F2-797942BB03BF}" destId="{B8FF79C2-929D-4C7F-A466-F93D87986F54}" srcOrd="4" destOrd="0" parTransId="{0220F689-A96E-41BF-9B91-E901EE55DBDF}" sibTransId="{3790F57A-F44A-4139-B8C9-A8F773A2BFF8}"/>
    <dgm:cxn modelId="{AC3C280A-D64C-4E17-9D0F-7C330CEA8B66}" type="presOf" srcId="{A7A46565-81B3-4437-9937-C9D4470C67C5}" destId="{D2974031-9E38-4346-8929-6C4FBC5C3F4E}" srcOrd="0" destOrd="0" presId="urn:microsoft.com/office/officeart/2005/8/layout/vList5"/>
    <dgm:cxn modelId="{AC126038-685C-41CF-B3AE-370D92D49626}" srcId="{A2BFBC6B-25FB-479D-9707-5A681DA86F98}" destId="{B3D90363-A4EF-4324-824A-5AA9E54E069C}" srcOrd="0" destOrd="0" parTransId="{3E035A2B-20B9-4F83-9371-380FFFE72E7E}" sibTransId="{B300414B-9697-401A-98B0-CD767EDC046F}"/>
    <dgm:cxn modelId="{0C121F39-AFB0-4AF1-81E7-222F82C41857}" type="presOf" srcId="{B8FF79C2-929D-4C7F-A466-F93D87986F54}" destId="{34F069E1-D256-4DBA-902F-F6900B838D4D}" srcOrd="0" destOrd="0" presId="urn:microsoft.com/office/officeart/2005/8/layout/vList5"/>
    <dgm:cxn modelId="{71B1B43A-00B4-4879-A24D-BAF43A563C87}" srcId="{62A8D613-B1A6-437F-BBC1-F9307BC67953}" destId="{B50B9690-5EB7-4A68-8B06-12CA35CEC5ED}" srcOrd="0" destOrd="0" parTransId="{F0626B06-5266-450D-9245-B8E02382EE43}" sibTransId="{01C8B7B3-121D-4F1F-BF3D-ADFEA0EBE0EC}"/>
    <dgm:cxn modelId="{FB3AB03C-9573-4796-B146-F9B06F615048}" type="presOf" srcId="{47A0EEF4-F172-4512-A20A-E394B8C3000A}" destId="{FDA76B53-2301-410D-886D-C84B3BE2DF2F}" srcOrd="0" destOrd="0" presId="urn:microsoft.com/office/officeart/2005/8/layout/vList5"/>
    <dgm:cxn modelId="{26E31452-1BF5-49DA-8EC9-76D6C3C45B5B}" type="presOf" srcId="{C217CB70-3334-4259-B341-B65192687275}" destId="{F65FEE5C-BD13-4216-8FF1-D71225F6FFED}" srcOrd="0" destOrd="0" presId="urn:microsoft.com/office/officeart/2005/8/layout/vList5"/>
    <dgm:cxn modelId="{9765246F-04FD-416C-BBC5-B38E6D0ACD98}" srcId="{E524655B-5030-41FB-98F2-797942BB03BF}" destId="{A2BFBC6B-25FB-479D-9707-5A681DA86F98}" srcOrd="2" destOrd="0" parTransId="{44D43884-48C8-491F-90E5-2AF8A9BB26B9}" sibTransId="{5C853FB3-8A0D-4ACC-9E6E-FC471002D6FE}"/>
    <dgm:cxn modelId="{59480873-EEF3-4E3C-B8CA-6C9CA76BEAF1}" srcId="{E524655B-5030-41FB-98F2-797942BB03BF}" destId="{5564AFC2-EFCF-49DC-8CA8-634BAFB57718}" srcOrd="0" destOrd="0" parTransId="{FB9C7709-A224-4431-8018-793AC9578995}" sibTransId="{49064253-76D7-4757-A281-6721B980D722}"/>
    <dgm:cxn modelId="{F2A68A82-D0EB-4E6B-9E94-3011C7793B89}" type="presOf" srcId="{B50B9690-5EB7-4A68-8B06-12CA35CEC5ED}" destId="{B5BE34A9-87EF-4668-8CCE-DC3670284312}" srcOrd="0" destOrd="0" presId="urn:microsoft.com/office/officeart/2005/8/layout/vList5"/>
    <dgm:cxn modelId="{F296548C-D6D8-495E-9A73-72C65A37FE40}" type="presOf" srcId="{62A8D613-B1A6-437F-BBC1-F9307BC67953}" destId="{A059A451-AF7F-4173-AB89-C63511EDF5E0}" srcOrd="0" destOrd="0" presId="urn:microsoft.com/office/officeart/2005/8/layout/vList5"/>
    <dgm:cxn modelId="{6B387C8C-2F2E-4264-9584-DCCCDDEA63C0}" srcId="{E524655B-5030-41FB-98F2-797942BB03BF}" destId="{62A8D613-B1A6-437F-BBC1-F9307BC67953}" srcOrd="1" destOrd="0" parTransId="{E7B1DAC5-DF68-40F0-AB75-651BFCC1ACFF}" sibTransId="{CFCEA16F-0661-435B-AEEA-53F3141DA028}"/>
    <dgm:cxn modelId="{F9037CB0-E05B-4057-B30F-0434972BE991}" type="presOf" srcId="{B9A3E0FC-4B98-497F-AD5E-8B428599AE3A}" destId="{34C16C78-03C7-4326-B403-BD9ED10BD894}" srcOrd="0" destOrd="0" presId="urn:microsoft.com/office/officeart/2005/8/layout/vList5"/>
    <dgm:cxn modelId="{D33637B9-6243-462C-9C1D-FE33308FE489}" srcId="{5564AFC2-EFCF-49DC-8CA8-634BAFB57718}" destId="{47A0EEF4-F172-4512-A20A-E394B8C3000A}" srcOrd="0" destOrd="0" parTransId="{B84E92E5-6DA0-43F9-B245-4F821C80C91D}" sibTransId="{57ACAF24-F21A-4BA1-9ACB-9BD2218D32D8}"/>
    <dgm:cxn modelId="{24557EBD-991C-46B2-9160-961A06C8AA29}" type="presOf" srcId="{E524655B-5030-41FB-98F2-797942BB03BF}" destId="{2DE4595F-0DE7-4814-8AAD-68BBE0A8D44F}" srcOrd="0" destOrd="0" presId="urn:microsoft.com/office/officeart/2005/8/layout/vList5"/>
    <dgm:cxn modelId="{FA866BC6-6031-4C04-AEF8-8EE3FAD0CE1B}" type="presOf" srcId="{5564AFC2-EFCF-49DC-8CA8-634BAFB57718}" destId="{5E1460C7-17AC-417B-8B99-CB33DD7286FC}" srcOrd="0" destOrd="0" presId="urn:microsoft.com/office/officeart/2005/8/layout/vList5"/>
    <dgm:cxn modelId="{9EF198C9-8AED-4C23-A9B1-1FE9D44BC6AD}" srcId="{E524655B-5030-41FB-98F2-797942BB03BF}" destId="{B9A3E0FC-4B98-497F-AD5E-8B428599AE3A}" srcOrd="3" destOrd="0" parTransId="{1A6FF795-061B-4084-9B6E-8A82EFA6B457}" sibTransId="{85273B1A-E86A-4A55-B646-8E29981DAA74}"/>
    <dgm:cxn modelId="{5D98DEE5-CAB2-40E9-BFBC-CABF3E9DE580}" type="presOf" srcId="{A2BFBC6B-25FB-479D-9707-5A681DA86F98}" destId="{4BAA8A2D-5533-42FF-93E1-9B71AAFA7EFA}" srcOrd="0" destOrd="0" presId="urn:microsoft.com/office/officeart/2005/8/layout/vList5"/>
    <dgm:cxn modelId="{53AD40ED-4478-4928-8660-214CB01C5B70}" srcId="{B9A3E0FC-4B98-497F-AD5E-8B428599AE3A}" destId="{A7A46565-81B3-4437-9937-C9D4470C67C5}" srcOrd="0" destOrd="0" parTransId="{AC02374B-6715-4EBF-BB0D-37DA7940518D}" sibTransId="{8CEC13A5-1479-44F3-8CCE-DD1E40BB23CB}"/>
    <dgm:cxn modelId="{1BB459F2-FB03-47F1-ADEE-799D84AE588A}" srcId="{B8FF79C2-929D-4C7F-A466-F93D87986F54}" destId="{C217CB70-3334-4259-B341-B65192687275}" srcOrd="0" destOrd="0" parTransId="{D4667D07-AA93-4301-B313-5B3F95678183}" sibTransId="{A9FE792A-80E2-4387-87C1-BE56C916AB95}"/>
    <dgm:cxn modelId="{441923FB-BA4D-492C-A091-995375378B1D}" type="presOf" srcId="{B3D90363-A4EF-4324-824A-5AA9E54E069C}" destId="{66955110-9D61-4C85-A90C-F911B71EDCB9}" srcOrd="0" destOrd="0" presId="urn:microsoft.com/office/officeart/2005/8/layout/vList5"/>
    <dgm:cxn modelId="{7291315A-0037-4FE3-AB2B-9BA6E8F399CB}" type="presParOf" srcId="{2DE4595F-0DE7-4814-8AAD-68BBE0A8D44F}" destId="{6FF065C6-7D30-4639-85C9-2D0D9F31D9E8}" srcOrd="0" destOrd="0" presId="urn:microsoft.com/office/officeart/2005/8/layout/vList5"/>
    <dgm:cxn modelId="{69D55880-13AE-4601-B786-2F2DBEC356B4}" type="presParOf" srcId="{6FF065C6-7D30-4639-85C9-2D0D9F31D9E8}" destId="{5E1460C7-17AC-417B-8B99-CB33DD7286FC}" srcOrd="0" destOrd="0" presId="urn:microsoft.com/office/officeart/2005/8/layout/vList5"/>
    <dgm:cxn modelId="{339F522D-31CD-4BA3-801A-11FE0D847203}" type="presParOf" srcId="{6FF065C6-7D30-4639-85C9-2D0D9F31D9E8}" destId="{FDA76B53-2301-410D-886D-C84B3BE2DF2F}" srcOrd="1" destOrd="0" presId="urn:microsoft.com/office/officeart/2005/8/layout/vList5"/>
    <dgm:cxn modelId="{F030AB36-6112-4393-86D1-0A8214B47D2D}" type="presParOf" srcId="{2DE4595F-0DE7-4814-8AAD-68BBE0A8D44F}" destId="{D0F7F031-F287-4A85-86C7-0546835EBFF0}" srcOrd="1" destOrd="0" presId="urn:microsoft.com/office/officeart/2005/8/layout/vList5"/>
    <dgm:cxn modelId="{5B58F2D6-BE40-4314-BE75-D2CAB83FC8B1}" type="presParOf" srcId="{2DE4595F-0DE7-4814-8AAD-68BBE0A8D44F}" destId="{51B2679C-3846-42CC-9C94-0A6EC9247D07}" srcOrd="2" destOrd="0" presId="urn:microsoft.com/office/officeart/2005/8/layout/vList5"/>
    <dgm:cxn modelId="{C87C21C0-DC1F-4465-9358-279A5D9D358C}" type="presParOf" srcId="{51B2679C-3846-42CC-9C94-0A6EC9247D07}" destId="{A059A451-AF7F-4173-AB89-C63511EDF5E0}" srcOrd="0" destOrd="0" presId="urn:microsoft.com/office/officeart/2005/8/layout/vList5"/>
    <dgm:cxn modelId="{EB7C7CA4-501F-4379-B024-E21B2C24B541}" type="presParOf" srcId="{51B2679C-3846-42CC-9C94-0A6EC9247D07}" destId="{B5BE34A9-87EF-4668-8CCE-DC3670284312}" srcOrd="1" destOrd="0" presId="urn:microsoft.com/office/officeart/2005/8/layout/vList5"/>
    <dgm:cxn modelId="{24A2DACA-6F2F-4C8F-8AE1-FB3FDD9A36AB}" type="presParOf" srcId="{2DE4595F-0DE7-4814-8AAD-68BBE0A8D44F}" destId="{5E2EB038-7F92-4F5B-AC45-80CCA4938D0F}" srcOrd="3" destOrd="0" presId="urn:microsoft.com/office/officeart/2005/8/layout/vList5"/>
    <dgm:cxn modelId="{92180EF6-0866-45A1-B4D5-732FCCB71FFD}" type="presParOf" srcId="{2DE4595F-0DE7-4814-8AAD-68BBE0A8D44F}" destId="{1D4AE66B-A289-477A-BF73-5A5FB0363C5F}" srcOrd="4" destOrd="0" presId="urn:microsoft.com/office/officeart/2005/8/layout/vList5"/>
    <dgm:cxn modelId="{0CFFEF89-642E-4EF9-BF05-3E80C7EF5895}" type="presParOf" srcId="{1D4AE66B-A289-477A-BF73-5A5FB0363C5F}" destId="{4BAA8A2D-5533-42FF-93E1-9B71AAFA7EFA}" srcOrd="0" destOrd="0" presId="urn:microsoft.com/office/officeart/2005/8/layout/vList5"/>
    <dgm:cxn modelId="{C6F72101-1DC1-46B6-AE31-CBB514751E25}" type="presParOf" srcId="{1D4AE66B-A289-477A-BF73-5A5FB0363C5F}" destId="{66955110-9D61-4C85-A90C-F911B71EDCB9}" srcOrd="1" destOrd="0" presId="urn:microsoft.com/office/officeart/2005/8/layout/vList5"/>
    <dgm:cxn modelId="{3A0E8962-363D-4FF1-A05E-0E6E974FE0C7}" type="presParOf" srcId="{2DE4595F-0DE7-4814-8AAD-68BBE0A8D44F}" destId="{30B9DB76-81B6-4A56-9A6C-0663B7C8CAD8}" srcOrd="5" destOrd="0" presId="urn:microsoft.com/office/officeart/2005/8/layout/vList5"/>
    <dgm:cxn modelId="{0AD30C49-BA27-47B0-B9BF-68774E712F35}" type="presParOf" srcId="{2DE4595F-0DE7-4814-8AAD-68BBE0A8D44F}" destId="{D23A3251-6277-417E-B776-4ABC965F6E48}" srcOrd="6" destOrd="0" presId="urn:microsoft.com/office/officeart/2005/8/layout/vList5"/>
    <dgm:cxn modelId="{8BE6B260-BD62-4C8B-93F0-3526865AD2F4}" type="presParOf" srcId="{D23A3251-6277-417E-B776-4ABC965F6E48}" destId="{34C16C78-03C7-4326-B403-BD9ED10BD894}" srcOrd="0" destOrd="0" presId="urn:microsoft.com/office/officeart/2005/8/layout/vList5"/>
    <dgm:cxn modelId="{331626FA-1330-4163-9541-6FE6601DB4EF}" type="presParOf" srcId="{D23A3251-6277-417E-B776-4ABC965F6E48}" destId="{D2974031-9E38-4346-8929-6C4FBC5C3F4E}" srcOrd="1" destOrd="0" presId="urn:microsoft.com/office/officeart/2005/8/layout/vList5"/>
    <dgm:cxn modelId="{93678FBF-D6F9-4153-AC92-1FF578196B91}" type="presParOf" srcId="{2DE4595F-0DE7-4814-8AAD-68BBE0A8D44F}" destId="{7FC59713-3B17-44AC-A9C3-9312A3B1A0B2}" srcOrd="7" destOrd="0" presId="urn:microsoft.com/office/officeart/2005/8/layout/vList5"/>
    <dgm:cxn modelId="{5E531137-2D1A-4F9F-AE0A-4B04D51B6DD8}" type="presParOf" srcId="{2DE4595F-0DE7-4814-8AAD-68BBE0A8D44F}" destId="{FF10614C-2BBA-435F-9053-98E902F9057D}" srcOrd="8" destOrd="0" presId="urn:microsoft.com/office/officeart/2005/8/layout/vList5"/>
    <dgm:cxn modelId="{2B9E575C-EB60-4200-9B94-AB27D014C351}" type="presParOf" srcId="{FF10614C-2BBA-435F-9053-98E902F9057D}" destId="{34F069E1-D256-4DBA-902F-F6900B838D4D}" srcOrd="0" destOrd="0" presId="urn:microsoft.com/office/officeart/2005/8/layout/vList5"/>
    <dgm:cxn modelId="{122406A3-A530-445D-8FC2-2A2B20A5A86E}" type="presParOf" srcId="{FF10614C-2BBA-435F-9053-98E902F9057D}" destId="{F65FEE5C-BD13-4216-8FF1-D71225F6FFE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24655B-5030-41FB-98F2-797942BB03B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62A8D613-B1A6-437F-BBC1-F9307BC67953}">
      <dgm:prSet custT="1"/>
      <dgm:spPr>
        <a:noFill/>
        <a:ln>
          <a:solidFill>
            <a:srgbClr val="16C0FD"/>
          </a:solidFill>
        </a:ln>
      </dgm:spPr>
      <dgm:t>
        <a:bodyPr/>
        <a:lstStyle/>
        <a:p>
          <a:r>
            <a:rPr lang="en-CA" sz="1800" b="1" cap="small" dirty="0" err="1">
              <a:solidFill>
                <a:srgbClr val="093266"/>
              </a:solidFill>
            </a:rPr>
            <a:t>Capacitaci</a:t>
          </a:r>
          <a:r>
            <a:rPr lang="es-ES" sz="1800" b="1" cap="small" dirty="0" err="1">
              <a:solidFill>
                <a:srgbClr val="093266"/>
              </a:solidFill>
            </a:rPr>
            <a:t>ó</a:t>
          </a:r>
          <a:r>
            <a:rPr lang="en-CA" sz="1800" b="1" cap="small" dirty="0">
              <a:solidFill>
                <a:srgbClr val="093266"/>
              </a:solidFill>
            </a:rPr>
            <a:t>n</a:t>
          </a:r>
        </a:p>
      </dgm:t>
    </dgm:pt>
    <dgm:pt modelId="{E7B1DAC5-DF68-40F0-AB75-651BFCC1ACFF}" type="parTrans" cxnId="{6B387C8C-2F2E-4264-9584-DCCCDDEA63C0}">
      <dgm:prSet/>
      <dgm:spPr/>
      <dgm:t>
        <a:bodyPr/>
        <a:lstStyle/>
        <a:p>
          <a:endParaRPr lang="en-CA"/>
        </a:p>
      </dgm:t>
    </dgm:pt>
    <dgm:pt modelId="{CFCEA16F-0661-435B-AEEA-53F3141DA028}" type="sibTrans" cxnId="{6B387C8C-2F2E-4264-9584-DCCCDDEA63C0}">
      <dgm:prSet/>
      <dgm:spPr/>
      <dgm:t>
        <a:bodyPr/>
        <a:lstStyle/>
        <a:p>
          <a:endParaRPr lang="en-CA"/>
        </a:p>
      </dgm:t>
    </dgm:pt>
    <dgm:pt modelId="{AC12747D-016A-4CBA-A328-00B3B4A9A2DE}">
      <dgm:prSet custT="1"/>
      <dgm:spPr>
        <a:noFill/>
        <a:ln>
          <a:solidFill>
            <a:srgbClr val="16C0FD"/>
          </a:solidFill>
        </a:ln>
      </dgm:spPr>
      <dgm:t>
        <a:bodyPr/>
        <a:lstStyle/>
        <a:p>
          <a:r>
            <a:rPr lang="es-ES" sz="1800" b="1" cap="small" dirty="0">
              <a:solidFill>
                <a:srgbClr val="093266"/>
              </a:solidFill>
            </a:rPr>
            <a:t>Liderazgo más allá del ámbito de compras</a:t>
          </a:r>
        </a:p>
      </dgm:t>
    </dgm:pt>
    <dgm:pt modelId="{0AF00DA0-855A-4DD1-B31D-E41363675612}" type="sibTrans" cxnId="{F0653D9F-9D7F-41FF-9312-12815FD1CA7C}">
      <dgm:prSet/>
      <dgm:spPr/>
      <dgm:t>
        <a:bodyPr/>
        <a:lstStyle/>
        <a:p>
          <a:endParaRPr lang="en-CA"/>
        </a:p>
      </dgm:t>
    </dgm:pt>
    <dgm:pt modelId="{1DD752BE-4D0B-41CA-AF73-41BEED073CD8}" type="parTrans" cxnId="{F0653D9F-9D7F-41FF-9312-12815FD1CA7C}">
      <dgm:prSet/>
      <dgm:spPr/>
      <dgm:t>
        <a:bodyPr/>
        <a:lstStyle/>
        <a:p>
          <a:endParaRPr lang="en-CA"/>
        </a:p>
      </dgm:t>
    </dgm:pt>
    <dgm:pt modelId="{0A3213D6-38DE-4721-A94D-2619FDF65297}">
      <dgm:prSet phldrT="[Text]" custT="1"/>
      <dgm:spPr>
        <a:noFill/>
        <a:ln>
          <a:solidFill>
            <a:srgbClr val="16C0FD"/>
          </a:solidFill>
        </a:ln>
      </dgm:spPr>
      <dgm:t>
        <a:bodyPr/>
        <a:lstStyle/>
        <a:p>
          <a:pPr>
            <a:buFont typeface="Arial" panose="020B0604020202020204" pitchFamily="34" charset="0"/>
            <a:buNone/>
          </a:pPr>
          <a:r>
            <a:rPr lang="es-ES" sz="1800" b="1" cap="small" dirty="0">
              <a:solidFill>
                <a:srgbClr val="093266"/>
              </a:solidFill>
            </a:rPr>
            <a:t>Investigación</a:t>
          </a:r>
          <a:endParaRPr lang="en-CA" sz="1800" b="1" cap="small" dirty="0">
            <a:solidFill>
              <a:srgbClr val="093266"/>
            </a:solidFill>
          </a:endParaRPr>
        </a:p>
      </dgm:t>
    </dgm:pt>
    <dgm:pt modelId="{9A8481D0-85C6-4F63-85B1-C01D98FE88C2}" type="parTrans" cxnId="{D6081444-F0A1-4CEC-A1A1-E4559F1D1260}">
      <dgm:prSet/>
      <dgm:spPr/>
      <dgm:t>
        <a:bodyPr/>
        <a:lstStyle/>
        <a:p>
          <a:endParaRPr lang="en-CA"/>
        </a:p>
      </dgm:t>
    </dgm:pt>
    <dgm:pt modelId="{58A7F9DC-6031-4205-9137-393BFB73A900}" type="sibTrans" cxnId="{D6081444-F0A1-4CEC-A1A1-E4559F1D1260}">
      <dgm:prSet/>
      <dgm:spPr/>
      <dgm:t>
        <a:bodyPr/>
        <a:lstStyle/>
        <a:p>
          <a:endParaRPr lang="en-CA"/>
        </a:p>
      </dgm:t>
    </dgm:pt>
    <dgm:pt modelId="{A2BFBC6B-25FB-479D-9707-5A681DA86F98}">
      <dgm:prSet custT="1"/>
      <dgm:spPr>
        <a:noFill/>
        <a:ln>
          <a:solidFill>
            <a:srgbClr val="16C0FD"/>
          </a:solidFill>
        </a:ln>
      </dgm:spPr>
      <dgm:t>
        <a:bodyPr/>
        <a:lstStyle/>
        <a:p>
          <a:r>
            <a:rPr lang="es-ES" sz="1800" b="1" cap="small" dirty="0">
              <a:solidFill>
                <a:srgbClr val="093266"/>
              </a:solidFill>
            </a:rPr>
            <a:t>Marco jurídico</a:t>
          </a:r>
        </a:p>
      </dgm:t>
    </dgm:pt>
    <dgm:pt modelId="{44D43884-48C8-491F-90E5-2AF8A9BB26B9}" type="parTrans" cxnId="{9765246F-04FD-416C-BBC5-B38E6D0ACD98}">
      <dgm:prSet/>
      <dgm:spPr/>
      <dgm:t>
        <a:bodyPr/>
        <a:lstStyle/>
        <a:p>
          <a:endParaRPr lang="en-CA"/>
        </a:p>
      </dgm:t>
    </dgm:pt>
    <dgm:pt modelId="{5C853FB3-8A0D-4ACC-9E6E-FC471002D6FE}" type="sibTrans" cxnId="{9765246F-04FD-416C-BBC5-B38E6D0ACD98}">
      <dgm:prSet/>
      <dgm:spPr/>
      <dgm:t>
        <a:bodyPr/>
        <a:lstStyle/>
        <a:p>
          <a:endParaRPr lang="en-CA"/>
        </a:p>
      </dgm:t>
    </dgm:pt>
    <dgm:pt modelId="{EEA24915-FEB9-48B7-B20B-FF2006710319}">
      <dgm:prSet phldrT="[Text]" custT="1"/>
      <dgm:spPr>
        <a:noFill/>
      </dgm:spPr>
      <dgm:t>
        <a:bodyPr/>
        <a:lstStyle/>
        <a:p>
          <a:pPr>
            <a:buFont typeface="Arial" panose="020B0604020202020204" pitchFamily="34" charset="0"/>
            <a:buChar char="•"/>
          </a:pPr>
          <a:r>
            <a:rPr lang="es-ES" sz="1600" dirty="0">
              <a:solidFill>
                <a:srgbClr val="093266"/>
              </a:solidFill>
            </a:rPr>
            <a:t>Investigación sobre la importancia de las empresas mujer; evaluación de género con la ONG Comunidad Mujer</a:t>
          </a:r>
          <a:endParaRPr lang="en-CA" sz="1600" dirty="0">
            <a:solidFill>
              <a:srgbClr val="093266"/>
            </a:solidFill>
          </a:endParaRPr>
        </a:p>
      </dgm:t>
    </dgm:pt>
    <dgm:pt modelId="{CD879853-1C97-491A-BC84-725946EDEF3D}" type="parTrans" cxnId="{7C0D42A7-9D70-4C00-BDF8-6A7E4B9A1D1E}">
      <dgm:prSet/>
      <dgm:spPr/>
      <dgm:t>
        <a:bodyPr/>
        <a:lstStyle/>
        <a:p>
          <a:endParaRPr lang="en-CA"/>
        </a:p>
      </dgm:t>
    </dgm:pt>
    <dgm:pt modelId="{073478B4-8CD8-4470-85A6-5E419EA53CEF}" type="sibTrans" cxnId="{7C0D42A7-9D70-4C00-BDF8-6A7E4B9A1D1E}">
      <dgm:prSet/>
      <dgm:spPr/>
      <dgm:t>
        <a:bodyPr/>
        <a:lstStyle/>
        <a:p>
          <a:endParaRPr lang="en-CA"/>
        </a:p>
      </dgm:t>
    </dgm:pt>
    <dgm:pt modelId="{B50B9690-5EB7-4A68-8B06-12CA35CEC5ED}">
      <dgm:prSet custT="1"/>
      <dgm:spPr>
        <a:noFill/>
      </dgm:spPr>
      <dgm:t>
        <a:bodyPr/>
        <a:lstStyle/>
        <a:p>
          <a:r>
            <a:rPr lang="en-CA" sz="1600" dirty="0" err="1">
              <a:solidFill>
                <a:srgbClr val="093266"/>
              </a:solidFill>
            </a:rPr>
            <a:t>Formación</a:t>
          </a:r>
          <a:r>
            <a:rPr lang="en-CA" sz="1600" dirty="0">
              <a:solidFill>
                <a:srgbClr val="093266"/>
              </a:solidFill>
            </a:rPr>
            <a:t> </a:t>
          </a:r>
          <a:r>
            <a:rPr lang="en-CA" sz="1600" dirty="0" err="1">
              <a:solidFill>
                <a:srgbClr val="093266"/>
              </a:solidFill>
            </a:rPr>
            <a:t>para</a:t>
          </a:r>
          <a:r>
            <a:rPr lang="en-CA" sz="1600" dirty="0">
              <a:solidFill>
                <a:srgbClr val="093266"/>
              </a:solidFill>
            </a:rPr>
            <a:t> </a:t>
          </a:r>
          <a:r>
            <a:rPr lang="en-CA" sz="1600" dirty="0" err="1">
              <a:solidFill>
                <a:srgbClr val="093266"/>
              </a:solidFill>
            </a:rPr>
            <a:t>agentes</a:t>
          </a:r>
          <a:r>
            <a:rPr lang="en-CA" sz="1600" dirty="0">
              <a:solidFill>
                <a:srgbClr val="093266"/>
              </a:solidFill>
            </a:rPr>
            <a:t> de </a:t>
          </a:r>
          <a:r>
            <a:rPr lang="en-CA" sz="1600" dirty="0" err="1">
              <a:solidFill>
                <a:srgbClr val="093266"/>
              </a:solidFill>
            </a:rPr>
            <a:t>compras</a:t>
          </a:r>
          <a:r>
            <a:rPr lang="en-CA" sz="1600" dirty="0">
              <a:solidFill>
                <a:srgbClr val="093266"/>
              </a:solidFill>
            </a:rPr>
            <a:t> y </a:t>
          </a:r>
          <a:r>
            <a:rPr lang="en-CA" sz="1600" dirty="0" err="1">
              <a:solidFill>
                <a:srgbClr val="093266"/>
              </a:solidFill>
            </a:rPr>
            <a:t>empresas</a:t>
          </a:r>
          <a:r>
            <a:rPr lang="en-CA" sz="1600" dirty="0">
              <a:solidFill>
                <a:srgbClr val="093266"/>
              </a:solidFill>
            </a:rPr>
            <a:t> </a:t>
          </a:r>
          <a:r>
            <a:rPr lang="en-CA" sz="1600" dirty="0" err="1">
              <a:solidFill>
                <a:srgbClr val="093266"/>
              </a:solidFill>
            </a:rPr>
            <a:t>mujer</a:t>
          </a:r>
          <a:r>
            <a:rPr lang="en-CA" sz="1600" dirty="0">
              <a:solidFill>
                <a:srgbClr val="093266"/>
              </a:solidFill>
            </a:rPr>
            <a:t>; </a:t>
          </a:r>
          <a:r>
            <a:rPr lang="es-ES" sz="1600" dirty="0">
              <a:solidFill>
                <a:srgbClr val="093266"/>
              </a:solidFill>
            </a:rPr>
            <a:t>programa de mentoría para empresas mujer</a:t>
          </a:r>
          <a:endParaRPr lang="en-CA" sz="1600" dirty="0">
            <a:solidFill>
              <a:srgbClr val="093266"/>
            </a:solidFill>
          </a:endParaRPr>
        </a:p>
      </dgm:t>
    </dgm:pt>
    <dgm:pt modelId="{F0626B06-5266-450D-9245-B8E02382EE43}" type="parTrans" cxnId="{71B1B43A-00B4-4879-A24D-BAF43A563C87}">
      <dgm:prSet/>
      <dgm:spPr/>
      <dgm:t>
        <a:bodyPr/>
        <a:lstStyle/>
        <a:p>
          <a:endParaRPr lang="en-CA"/>
        </a:p>
      </dgm:t>
    </dgm:pt>
    <dgm:pt modelId="{01C8B7B3-121D-4F1F-BF3D-ADFEA0EBE0EC}" type="sibTrans" cxnId="{71B1B43A-00B4-4879-A24D-BAF43A563C87}">
      <dgm:prSet/>
      <dgm:spPr/>
      <dgm:t>
        <a:bodyPr/>
        <a:lstStyle/>
        <a:p>
          <a:endParaRPr lang="en-CA"/>
        </a:p>
      </dgm:t>
    </dgm:pt>
    <dgm:pt modelId="{B3D90363-A4EF-4324-824A-5AA9E54E069C}">
      <dgm:prSet custT="1"/>
      <dgm:spPr>
        <a:noFill/>
      </dgm:spPr>
      <dgm:t>
        <a:bodyPr/>
        <a:lstStyle/>
        <a:p>
          <a:r>
            <a:rPr lang="es-ES" sz="1600" dirty="0">
              <a:solidFill>
                <a:srgbClr val="093266"/>
              </a:solidFill>
            </a:rPr>
            <a:t>Reglamento de Compras Públicas revisado y una nueva directiva para permitir criterios de evaluación del impacto social de las licitaciones</a:t>
          </a:r>
        </a:p>
      </dgm:t>
    </dgm:pt>
    <dgm:pt modelId="{3E035A2B-20B9-4F83-9371-380FFFE72E7E}" type="parTrans" cxnId="{AC126038-685C-41CF-B3AE-370D92D49626}">
      <dgm:prSet/>
      <dgm:spPr/>
      <dgm:t>
        <a:bodyPr/>
        <a:lstStyle/>
        <a:p>
          <a:endParaRPr lang="en-CA"/>
        </a:p>
      </dgm:t>
    </dgm:pt>
    <dgm:pt modelId="{B300414B-9697-401A-98B0-CD767EDC046F}" type="sibTrans" cxnId="{AC126038-685C-41CF-B3AE-370D92D49626}">
      <dgm:prSet/>
      <dgm:spPr/>
      <dgm:t>
        <a:bodyPr/>
        <a:lstStyle/>
        <a:p>
          <a:endParaRPr lang="en-CA"/>
        </a:p>
      </dgm:t>
    </dgm:pt>
    <dgm:pt modelId="{B2CDF5B3-65D8-449B-B648-403074178C4F}">
      <dgm:prSet custT="1"/>
      <dgm:spPr>
        <a:noFill/>
      </dgm:spPr>
      <dgm:t>
        <a:bodyPr/>
        <a:lstStyle/>
        <a:p>
          <a:endParaRPr lang="es-ES" sz="1600" dirty="0">
            <a:solidFill>
              <a:srgbClr val="093266"/>
            </a:solidFill>
          </a:endParaRPr>
        </a:p>
      </dgm:t>
    </dgm:pt>
    <dgm:pt modelId="{37A37734-ED92-4198-A07D-A37CB5245B6D}" type="parTrans" cxnId="{43B6B517-A636-42AD-B7BA-21DD33B68C97}">
      <dgm:prSet/>
      <dgm:spPr/>
      <dgm:t>
        <a:bodyPr/>
        <a:lstStyle/>
        <a:p>
          <a:endParaRPr lang="en-CA"/>
        </a:p>
      </dgm:t>
    </dgm:pt>
    <dgm:pt modelId="{30AD4A11-F8B2-4793-977D-B1848AEE69DE}" type="sibTrans" cxnId="{43B6B517-A636-42AD-B7BA-21DD33B68C97}">
      <dgm:prSet/>
      <dgm:spPr/>
      <dgm:t>
        <a:bodyPr/>
        <a:lstStyle/>
        <a:p>
          <a:endParaRPr lang="en-CA"/>
        </a:p>
      </dgm:t>
    </dgm:pt>
    <dgm:pt modelId="{CB5D0B58-06A2-4686-9958-782BE393C527}">
      <dgm:prSet custT="1"/>
      <dgm:spPr>
        <a:noFill/>
      </dgm:spPr>
      <dgm:t>
        <a:bodyPr/>
        <a:lstStyle/>
        <a:p>
          <a:r>
            <a:rPr lang="es-ES" sz="1600" dirty="0">
              <a:solidFill>
                <a:srgbClr val="093266"/>
              </a:solidFill>
            </a:rPr>
            <a:t>Más de 14.000 mujeres y de 140 agentes de compras</a:t>
          </a:r>
          <a:endParaRPr lang="en-CA" sz="1600" dirty="0">
            <a:solidFill>
              <a:srgbClr val="093266"/>
            </a:solidFill>
          </a:endParaRPr>
        </a:p>
      </dgm:t>
    </dgm:pt>
    <dgm:pt modelId="{A9D7813E-D8DC-4BB4-8135-D9CC7E1317D3}" type="parTrans" cxnId="{4F3ADDDE-31AC-4F72-87DC-B83E4CD9B8E8}">
      <dgm:prSet/>
      <dgm:spPr/>
      <dgm:t>
        <a:bodyPr/>
        <a:lstStyle/>
        <a:p>
          <a:endParaRPr lang="en-CA"/>
        </a:p>
      </dgm:t>
    </dgm:pt>
    <dgm:pt modelId="{98BC9485-7320-41A5-8886-9EFCB37A08CA}" type="sibTrans" cxnId="{4F3ADDDE-31AC-4F72-87DC-B83E4CD9B8E8}">
      <dgm:prSet/>
      <dgm:spPr/>
      <dgm:t>
        <a:bodyPr/>
        <a:lstStyle/>
        <a:p>
          <a:endParaRPr lang="en-CA"/>
        </a:p>
      </dgm:t>
    </dgm:pt>
    <dgm:pt modelId="{F8E95192-9C55-4C63-BE17-E01CCE644930}">
      <dgm:prSet custT="1"/>
      <dgm:spPr>
        <a:noFill/>
      </dgm:spPr>
      <dgm:t>
        <a:bodyPr/>
        <a:lstStyle/>
        <a:p>
          <a:r>
            <a:rPr lang="es-ES" sz="1600" dirty="0">
              <a:solidFill>
                <a:srgbClr val="093266"/>
              </a:solidFill>
            </a:rPr>
            <a:t>Premio al Servicio Público de las Naciones Unidas en la categoría "Promoviendo servicios públicos sensibles al género para alcanzar los ODS" por su programa “Más Mujeres en las </a:t>
          </a:r>
          <a:r>
            <a:rPr lang="en-CA" sz="1600" dirty="0" err="1">
              <a:solidFill>
                <a:srgbClr val="093266"/>
              </a:solidFill>
            </a:rPr>
            <a:t>Compras</a:t>
          </a:r>
          <a:r>
            <a:rPr lang="en-CA" sz="1600" dirty="0">
              <a:solidFill>
                <a:srgbClr val="093266"/>
              </a:solidFill>
            </a:rPr>
            <a:t> </a:t>
          </a:r>
          <a:r>
            <a:rPr lang="en-CA" sz="1600" dirty="0" err="1">
              <a:solidFill>
                <a:srgbClr val="093266"/>
              </a:solidFill>
            </a:rPr>
            <a:t>Públicas</a:t>
          </a:r>
          <a:r>
            <a:rPr lang="en-CA" sz="1600" dirty="0">
              <a:solidFill>
                <a:srgbClr val="093266"/>
              </a:solidFill>
            </a:rPr>
            <a:t>”</a:t>
          </a:r>
          <a:endParaRPr lang="es-ES" sz="1600" dirty="0">
            <a:solidFill>
              <a:srgbClr val="093266"/>
            </a:solidFill>
          </a:endParaRPr>
        </a:p>
      </dgm:t>
    </dgm:pt>
    <dgm:pt modelId="{CF339124-FB99-4540-B955-44341A86083A}" type="parTrans" cxnId="{EEA24FDD-C75A-4900-9CB8-665633013B3C}">
      <dgm:prSet/>
      <dgm:spPr/>
      <dgm:t>
        <a:bodyPr/>
        <a:lstStyle/>
        <a:p>
          <a:endParaRPr lang="en-CA"/>
        </a:p>
      </dgm:t>
    </dgm:pt>
    <dgm:pt modelId="{F5FD651D-A0D1-4FF1-8865-43BED396A74C}" type="sibTrans" cxnId="{EEA24FDD-C75A-4900-9CB8-665633013B3C}">
      <dgm:prSet/>
      <dgm:spPr/>
      <dgm:t>
        <a:bodyPr/>
        <a:lstStyle/>
        <a:p>
          <a:endParaRPr lang="en-CA"/>
        </a:p>
      </dgm:t>
    </dgm:pt>
    <dgm:pt modelId="{53ED90C9-69E5-0C45-8847-C15583C61B3A}">
      <dgm:prSet custT="1"/>
      <dgm:spPr>
        <a:noFill/>
        <a:ln>
          <a:solidFill>
            <a:srgbClr val="16C0FD"/>
          </a:solidFill>
        </a:ln>
      </dgm:spPr>
      <dgm:t>
        <a:bodyPr/>
        <a:lstStyle/>
        <a:p>
          <a:r>
            <a:rPr lang="es-ES" sz="1800" b="1" cap="small" dirty="0">
              <a:solidFill>
                <a:srgbClr val="093266"/>
              </a:solidFill>
            </a:rPr>
            <a:t>Uso</a:t>
          </a:r>
          <a:r>
            <a:rPr lang="es-ES" sz="2700" dirty="0"/>
            <a:t> </a:t>
          </a:r>
          <a:r>
            <a:rPr lang="es-ES" sz="1800" b="1" cap="small" dirty="0">
              <a:solidFill>
                <a:srgbClr val="093266"/>
              </a:solidFill>
            </a:rPr>
            <a:t>de</a:t>
          </a:r>
          <a:r>
            <a:rPr lang="es-ES" sz="2700" dirty="0"/>
            <a:t> </a:t>
          </a:r>
          <a:r>
            <a:rPr lang="es-ES" sz="1800" b="1" cap="small" dirty="0">
              <a:solidFill>
                <a:srgbClr val="093266"/>
              </a:solidFill>
            </a:rPr>
            <a:t>tecnologías</a:t>
          </a:r>
          <a:r>
            <a:rPr lang="es-ES" sz="2700" dirty="0"/>
            <a:t> </a:t>
          </a:r>
        </a:p>
      </dgm:t>
    </dgm:pt>
    <dgm:pt modelId="{8388914A-C9DD-FA4B-9F78-DF1C44D11C0A}" type="parTrans" cxnId="{EC55E3BD-4CD5-E041-A582-56D7525E49DA}">
      <dgm:prSet/>
      <dgm:spPr/>
      <dgm:t>
        <a:bodyPr/>
        <a:lstStyle/>
        <a:p>
          <a:endParaRPr lang="es-ES"/>
        </a:p>
      </dgm:t>
    </dgm:pt>
    <dgm:pt modelId="{B0849B57-D302-484D-A9F1-22CDCA59D3FD}" type="sibTrans" cxnId="{EC55E3BD-4CD5-E041-A582-56D7525E49DA}">
      <dgm:prSet/>
      <dgm:spPr/>
      <dgm:t>
        <a:bodyPr/>
        <a:lstStyle/>
        <a:p>
          <a:endParaRPr lang="es-ES"/>
        </a:p>
      </dgm:t>
    </dgm:pt>
    <dgm:pt modelId="{E82FF157-9473-CF4D-85BB-42CAF428A004}">
      <dgm:prSet custT="1"/>
      <dgm:spPr>
        <a:noFill/>
      </dgm:spPr>
      <dgm:t>
        <a:bodyPr/>
        <a:lstStyle/>
        <a:p>
          <a:r>
            <a:rPr lang="es-ES" sz="1600" dirty="0">
              <a:solidFill>
                <a:srgbClr val="093266"/>
              </a:solidFill>
            </a:rPr>
            <a:t>Cursos virtuales</a:t>
          </a:r>
        </a:p>
      </dgm:t>
    </dgm:pt>
    <dgm:pt modelId="{F703A03A-D076-754F-841F-51E198002475}" type="parTrans" cxnId="{DB681A8C-217A-4542-A34A-D6F0BDF411FD}">
      <dgm:prSet/>
      <dgm:spPr/>
      <dgm:t>
        <a:bodyPr/>
        <a:lstStyle/>
        <a:p>
          <a:endParaRPr lang="es-ES"/>
        </a:p>
      </dgm:t>
    </dgm:pt>
    <dgm:pt modelId="{702643C8-87D5-954F-A86B-486A97A23B4D}" type="sibTrans" cxnId="{DB681A8C-217A-4542-A34A-D6F0BDF411FD}">
      <dgm:prSet/>
      <dgm:spPr/>
      <dgm:t>
        <a:bodyPr/>
        <a:lstStyle/>
        <a:p>
          <a:endParaRPr lang="es-ES"/>
        </a:p>
      </dgm:t>
    </dgm:pt>
    <dgm:pt modelId="{2DE4595F-0DE7-4814-8AAD-68BBE0A8D44F}" type="pres">
      <dgm:prSet presAssocID="{E524655B-5030-41FB-98F2-797942BB03BF}" presName="Name0" presStyleCnt="0">
        <dgm:presLayoutVars>
          <dgm:dir/>
          <dgm:animLvl val="lvl"/>
          <dgm:resizeHandles val="exact"/>
        </dgm:presLayoutVars>
      </dgm:prSet>
      <dgm:spPr/>
    </dgm:pt>
    <dgm:pt modelId="{4692E246-1DE3-41CA-B433-7E7BE677E6B3}" type="pres">
      <dgm:prSet presAssocID="{0A3213D6-38DE-4721-A94D-2619FDF65297}" presName="linNode" presStyleCnt="0"/>
      <dgm:spPr/>
    </dgm:pt>
    <dgm:pt modelId="{255FE339-3E63-438A-99CD-7E408A4693C0}" type="pres">
      <dgm:prSet presAssocID="{0A3213D6-38DE-4721-A94D-2619FDF65297}" presName="parentText" presStyleLbl="node1" presStyleIdx="0" presStyleCnt="5">
        <dgm:presLayoutVars>
          <dgm:chMax val="1"/>
          <dgm:bulletEnabled val="1"/>
        </dgm:presLayoutVars>
      </dgm:prSet>
      <dgm:spPr/>
    </dgm:pt>
    <dgm:pt modelId="{D52FC5A7-7FAB-49F0-A95E-051C92BDDC16}" type="pres">
      <dgm:prSet presAssocID="{0A3213D6-38DE-4721-A94D-2619FDF65297}" presName="descendantText" presStyleLbl="alignAccFollowNode1" presStyleIdx="0" presStyleCnt="5">
        <dgm:presLayoutVars>
          <dgm:bulletEnabled val="1"/>
        </dgm:presLayoutVars>
      </dgm:prSet>
      <dgm:spPr/>
    </dgm:pt>
    <dgm:pt modelId="{E9F24990-1B08-4115-8EDC-A3851A6C86CC}" type="pres">
      <dgm:prSet presAssocID="{58A7F9DC-6031-4205-9137-393BFB73A900}" presName="sp" presStyleCnt="0"/>
      <dgm:spPr/>
    </dgm:pt>
    <dgm:pt modelId="{51B2679C-3846-42CC-9C94-0A6EC9247D07}" type="pres">
      <dgm:prSet presAssocID="{62A8D613-B1A6-437F-BBC1-F9307BC67953}" presName="linNode" presStyleCnt="0"/>
      <dgm:spPr/>
    </dgm:pt>
    <dgm:pt modelId="{A059A451-AF7F-4173-AB89-C63511EDF5E0}" type="pres">
      <dgm:prSet presAssocID="{62A8D613-B1A6-437F-BBC1-F9307BC67953}" presName="parentText" presStyleLbl="node1" presStyleIdx="1" presStyleCnt="5">
        <dgm:presLayoutVars>
          <dgm:chMax val="1"/>
          <dgm:bulletEnabled val="1"/>
        </dgm:presLayoutVars>
      </dgm:prSet>
      <dgm:spPr/>
    </dgm:pt>
    <dgm:pt modelId="{B5BE34A9-87EF-4668-8CCE-DC3670284312}" type="pres">
      <dgm:prSet presAssocID="{62A8D613-B1A6-437F-BBC1-F9307BC67953}" presName="descendantText" presStyleLbl="alignAccFollowNode1" presStyleIdx="1" presStyleCnt="5">
        <dgm:presLayoutVars>
          <dgm:bulletEnabled val="1"/>
        </dgm:presLayoutVars>
      </dgm:prSet>
      <dgm:spPr/>
    </dgm:pt>
    <dgm:pt modelId="{5E2EB038-7F92-4F5B-AC45-80CCA4938D0F}" type="pres">
      <dgm:prSet presAssocID="{CFCEA16F-0661-435B-AEEA-53F3141DA028}" presName="sp" presStyleCnt="0"/>
      <dgm:spPr/>
    </dgm:pt>
    <dgm:pt modelId="{1D4AE66B-A289-477A-BF73-5A5FB0363C5F}" type="pres">
      <dgm:prSet presAssocID="{A2BFBC6B-25FB-479D-9707-5A681DA86F98}" presName="linNode" presStyleCnt="0"/>
      <dgm:spPr/>
    </dgm:pt>
    <dgm:pt modelId="{4BAA8A2D-5533-42FF-93E1-9B71AAFA7EFA}" type="pres">
      <dgm:prSet presAssocID="{A2BFBC6B-25FB-479D-9707-5A681DA86F98}" presName="parentText" presStyleLbl="node1" presStyleIdx="2" presStyleCnt="5">
        <dgm:presLayoutVars>
          <dgm:chMax val="1"/>
          <dgm:bulletEnabled val="1"/>
        </dgm:presLayoutVars>
      </dgm:prSet>
      <dgm:spPr/>
    </dgm:pt>
    <dgm:pt modelId="{66955110-9D61-4C85-A90C-F911B71EDCB9}" type="pres">
      <dgm:prSet presAssocID="{A2BFBC6B-25FB-479D-9707-5A681DA86F98}" presName="descendantText" presStyleLbl="alignAccFollowNode1" presStyleIdx="2" presStyleCnt="5">
        <dgm:presLayoutVars>
          <dgm:bulletEnabled val="1"/>
        </dgm:presLayoutVars>
      </dgm:prSet>
      <dgm:spPr/>
    </dgm:pt>
    <dgm:pt modelId="{30B9DB76-81B6-4A56-9A6C-0663B7C8CAD8}" type="pres">
      <dgm:prSet presAssocID="{5C853FB3-8A0D-4ACC-9E6E-FC471002D6FE}" presName="sp" presStyleCnt="0"/>
      <dgm:spPr/>
    </dgm:pt>
    <dgm:pt modelId="{502E6C8E-2E42-DB43-A8FD-91B037835403}" type="pres">
      <dgm:prSet presAssocID="{53ED90C9-69E5-0C45-8847-C15583C61B3A}" presName="linNode" presStyleCnt="0"/>
      <dgm:spPr/>
    </dgm:pt>
    <dgm:pt modelId="{420ED234-B123-A24B-B70D-67C4F2AC01BC}" type="pres">
      <dgm:prSet presAssocID="{53ED90C9-69E5-0C45-8847-C15583C61B3A}" presName="parentText" presStyleLbl="node1" presStyleIdx="3" presStyleCnt="5" custLinFactNeighborY="4522">
        <dgm:presLayoutVars>
          <dgm:chMax val="1"/>
          <dgm:bulletEnabled val="1"/>
        </dgm:presLayoutVars>
      </dgm:prSet>
      <dgm:spPr/>
    </dgm:pt>
    <dgm:pt modelId="{9B088688-4BCE-0F49-B46E-FB9819BF96B2}" type="pres">
      <dgm:prSet presAssocID="{53ED90C9-69E5-0C45-8847-C15583C61B3A}" presName="descendantText" presStyleLbl="alignAccFollowNode1" presStyleIdx="3" presStyleCnt="5">
        <dgm:presLayoutVars>
          <dgm:bulletEnabled val="1"/>
        </dgm:presLayoutVars>
      </dgm:prSet>
      <dgm:spPr/>
    </dgm:pt>
    <dgm:pt modelId="{09F19B1D-C2EB-1341-BE40-B6CE57F8ABD3}" type="pres">
      <dgm:prSet presAssocID="{B0849B57-D302-484D-A9F1-22CDCA59D3FD}" presName="sp" presStyleCnt="0"/>
      <dgm:spPr/>
    </dgm:pt>
    <dgm:pt modelId="{C7CB7583-81CE-41EA-8DA2-35C082EBE693}" type="pres">
      <dgm:prSet presAssocID="{AC12747D-016A-4CBA-A328-00B3B4A9A2DE}" presName="linNode" presStyleCnt="0"/>
      <dgm:spPr/>
    </dgm:pt>
    <dgm:pt modelId="{DB3629CA-6AF4-4248-BB5E-0A6B5C472F00}" type="pres">
      <dgm:prSet presAssocID="{AC12747D-016A-4CBA-A328-00B3B4A9A2DE}" presName="parentText" presStyleLbl="node1" presStyleIdx="4" presStyleCnt="5">
        <dgm:presLayoutVars>
          <dgm:chMax val="1"/>
          <dgm:bulletEnabled val="1"/>
        </dgm:presLayoutVars>
      </dgm:prSet>
      <dgm:spPr/>
    </dgm:pt>
    <dgm:pt modelId="{8E822612-2038-43FD-9492-5D8A52883E99}" type="pres">
      <dgm:prSet presAssocID="{AC12747D-016A-4CBA-A328-00B3B4A9A2DE}" presName="descendantText" presStyleLbl="alignAccFollowNode1" presStyleIdx="4" presStyleCnt="5" custScaleX="76450" custScaleY="143933">
        <dgm:presLayoutVars>
          <dgm:bulletEnabled val="1"/>
        </dgm:presLayoutVars>
      </dgm:prSet>
      <dgm:spPr/>
    </dgm:pt>
  </dgm:ptLst>
  <dgm:cxnLst>
    <dgm:cxn modelId="{43B6B517-A636-42AD-B7BA-21DD33B68C97}" srcId="{AC12747D-016A-4CBA-A328-00B3B4A9A2DE}" destId="{B2CDF5B3-65D8-449B-B648-403074178C4F}" srcOrd="0" destOrd="0" parTransId="{37A37734-ED92-4198-A07D-A37CB5245B6D}" sibTransId="{30AD4A11-F8B2-4793-977D-B1848AEE69DE}"/>
    <dgm:cxn modelId="{4A56BC27-02C5-49E6-885A-AA47A34E1D81}" type="presOf" srcId="{EEA24915-FEB9-48B7-B20B-FF2006710319}" destId="{D52FC5A7-7FAB-49F0-A95E-051C92BDDC16}" srcOrd="0" destOrd="0" presId="urn:microsoft.com/office/officeart/2005/8/layout/vList5"/>
    <dgm:cxn modelId="{AC126038-685C-41CF-B3AE-370D92D49626}" srcId="{A2BFBC6B-25FB-479D-9707-5A681DA86F98}" destId="{B3D90363-A4EF-4324-824A-5AA9E54E069C}" srcOrd="0" destOrd="0" parTransId="{3E035A2B-20B9-4F83-9371-380FFFE72E7E}" sibTransId="{B300414B-9697-401A-98B0-CD767EDC046F}"/>
    <dgm:cxn modelId="{71B1B43A-00B4-4879-A24D-BAF43A563C87}" srcId="{62A8D613-B1A6-437F-BBC1-F9307BC67953}" destId="{B50B9690-5EB7-4A68-8B06-12CA35CEC5ED}" srcOrd="0" destOrd="0" parTransId="{F0626B06-5266-450D-9245-B8E02382EE43}" sibTransId="{01C8B7B3-121D-4F1F-BF3D-ADFEA0EBE0EC}"/>
    <dgm:cxn modelId="{07075A3F-5DDC-44E4-AB5B-126DC21D8AE1}" type="presOf" srcId="{CB5D0B58-06A2-4686-9958-782BE393C527}" destId="{B5BE34A9-87EF-4668-8CCE-DC3670284312}" srcOrd="0" destOrd="1" presId="urn:microsoft.com/office/officeart/2005/8/layout/vList5"/>
    <dgm:cxn modelId="{D6081444-F0A1-4CEC-A1A1-E4559F1D1260}" srcId="{E524655B-5030-41FB-98F2-797942BB03BF}" destId="{0A3213D6-38DE-4721-A94D-2619FDF65297}" srcOrd="0" destOrd="0" parTransId="{9A8481D0-85C6-4F63-85B1-C01D98FE88C2}" sibTransId="{58A7F9DC-6031-4205-9137-393BFB73A900}"/>
    <dgm:cxn modelId="{8B5FE349-AB95-45FF-9817-622C3AFA4A3D}" type="presOf" srcId="{0A3213D6-38DE-4721-A94D-2619FDF65297}" destId="{255FE339-3E63-438A-99CD-7E408A4693C0}" srcOrd="0" destOrd="0" presId="urn:microsoft.com/office/officeart/2005/8/layout/vList5"/>
    <dgm:cxn modelId="{B743EE6C-A6C1-40E6-B6CD-517957822D35}" type="presOf" srcId="{B2CDF5B3-65D8-449B-B648-403074178C4F}" destId="{8E822612-2038-43FD-9492-5D8A52883E99}" srcOrd="0" destOrd="0" presId="urn:microsoft.com/office/officeart/2005/8/layout/vList5"/>
    <dgm:cxn modelId="{9765246F-04FD-416C-BBC5-B38E6D0ACD98}" srcId="{E524655B-5030-41FB-98F2-797942BB03BF}" destId="{A2BFBC6B-25FB-479D-9707-5A681DA86F98}" srcOrd="2" destOrd="0" parTransId="{44D43884-48C8-491F-90E5-2AF8A9BB26B9}" sibTransId="{5C853FB3-8A0D-4ACC-9E6E-FC471002D6FE}"/>
    <dgm:cxn modelId="{F2A68A82-D0EB-4E6B-9E94-3011C7793B89}" type="presOf" srcId="{B50B9690-5EB7-4A68-8B06-12CA35CEC5ED}" destId="{B5BE34A9-87EF-4668-8CCE-DC3670284312}" srcOrd="0" destOrd="0" presId="urn:microsoft.com/office/officeart/2005/8/layout/vList5"/>
    <dgm:cxn modelId="{DB681A8C-217A-4542-A34A-D6F0BDF411FD}" srcId="{53ED90C9-69E5-0C45-8847-C15583C61B3A}" destId="{E82FF157-9473-CF4D-85BB-42CAF428A004}" srcOrd="0" destOrd="0" parTransId="{F703A03A-D076-754F-841F-51E198002475}" sibTransId="{702643C8-87D5-954F-A86B-486A97A23B4D}"/>
    <dgm:cxn modelId="{F296548C-D6D8-495E-9A73-72C65A37FE40}" type="presOf" srcId="{62A8D613-B1A6-437F-BBC1-F9307BC67953}" destId="{A059A451-AF7F-4173-AB89-C63511EDF5E0}" srcOrd="0" destOrd="0" presId="urn:microsoft.com/office/officeart/2005/8/layout/vList5"/>
    <dgm:cxn modelId="{6B387C8C-2F2E-4264-9584-DCCCDDEA63C0}" srcId="{E524655B-5030-41FB-98F2-797942BB03BF}" destId="{62A8D613-B1A6-437F-BBC1-F9307BC67953}" srcOrd="1" destOrd="0" parTransId="{E7B1DAC5-DF68-40F0-AB75-651BFCC1ACFF}" sibTransId="{CFCEA16F-0661-435B-AEEA-53F3141DA028}"/>
    <dgm:cxn modelId="{28BD3197-D03A-F04F-BEA2-D2FBCA63D7FE}" type="presOf" srcId="{E82FF157-9473-CF4D-85BB-42CAF428A004}" destId="{9B088688-4BCE-0F49-B46E-FB9819BF96B2}" srcOrd="0" destOrd="0" presId="urn:microsoft.com/office/officeart/2005/8/layout/vList5"/>
    <dgm:cxn modelId="{F0653D9F-9D7F-41FF-9312-12815FD1CA7C}" srcId="{E524655B-5030-41FB-98F2-797942BB03BF}" destId="{AC12747D-016A-4CBA-A328-00B3B4A9A2DE}" srcOrd="4" destOrd="0" parTransId="{1DD752BE-4D0B-41CA-AF73-41BEED073CD8}" sibTransId="{0AF00DA0-855A-4DD1-B31D-E41363675612}"/>
    <dgm:cxn modelId="{7C0D42A7-9D70-4C00-BDF8-6A7E4B9A1D1E}" srcId="{0A3213D6-38DE-4721-A94D-2619FDF65297}" destId="{EEA24915-FEB9-48B7-B20B-FF2006710319}" srcOrd="0" destOrd="0" parTransId="{CD879853-1C97-491A-BC84-725946EDEF3D}" sibTransId="{073478B4-8CD8-4470-85A6-5E419EA53CEF}"/>
    <dgm:cxn modelId="{948E1EAD-836D-4C61-9E70-6CDB9BCAC808}" type="presOf" srcId="{AC12747D-016A-4CBA-A328-00B3B4A9A2DE}" destId="{DB3629CA-6AF4-4248-BB5E-0A6B5C472F00}" srcOrd="0" destOrd="0" presId="urn:microsoft.com/office/officeart/2005/8/layout/vList5"/>
    <dgm:cxn modelId="{24557EBD-991C-46B2-9160-961A06C8AA29}" type="presOf" srcId="{E524655B-5030-41FB-98F2-797942BB03BF}" destId="{2DE4595F-0DE7-4814-8AAD-68BBE0A8D44F}" srcOrd="0" destOrd="0" presId="urn:microsoft.com/office/officeart/2005/8/layout/vList5"/>
    <dgm:cxn modelId="{EC55E3BD-4CD5-E041-A582-56D7525E49DA}" srcId="{E524655B-5030-41FB-98F2-797942BB03BF}" destId="{53ED90C9-69E5-0C45-8847-C15583C61B3A}" srcOrd="3" destOrd="0" parTransId="{8388914A-C9DD-FA4B-9F78-DF1C44D11C0A}" sibTransId="{B0849B57-D302-484D-A9F1-22CDCA59D3FD}"/>
    <dgm:cxn modelId="{E80393C1-AC3B-0747-9A50-83D7F775E0AE}" type="presOf" srcId="{53ED90C9-69E5-0C45-8847-C15583C61B3A}" destId="{420ED234-B123-A24B-B70D-67C4F2AC01BC}" srcOrd="0" destOrd="0" presId="urn:microsoft.com/office/officeart/2005/8/layout/vList5"/>
    <dgm:cxn modelId="{EEA24FDD-C75A-4900-9CB8-665633013B3C}" srcId="{AC12747D-016A-4CBA-A328-00B3B4A9A2DE}" destId="{F8E95192-9C55-4C63-BE17-E01CCE644930}" srcOrd="1" destOrd="0" parTransId="{CF339124-FB99-4540-B955-44341A86083A}" sibTransId="{F5FD651D-A0D1-4FF1-8865-43BED396A74C}"/>
    <dgm:cxn modelId="{4F3ADDDE-31AC-4F72-87DC-B83E4CD9B8E8}" srcId="{62A8D613-B1A6-437F-BBC1-F9307BC67953}" destId="{CB5D0B58-06A2-4686-9958-782BE393C527}" srcOrd="1" destOrd="0" parTransId="{A9D7813E-D8DC-4BB4-8135-D9CC7E1317D3}" sibTransId="{98BC9485-7320-41A5-8886-9EFCB37A08CA}"/>
    <dgm:cxn modelId="{5D98DEE5-CAB2-40E9-BFBC-CABF3E9DE580}" type="presOf" srcId="{A2BFBC6B-25FB-479D-9707-5A681DA86F98}" destId="{4BAA8A2D-5533-42FF-93E1-9B71AAFA7EFA}" srcOrd="0" destOrd="0" presId="urn:microsoft.com/office/officeart/2005/8/layout/vList5"/>
    <dgm:cxn modelId="{54C62CEA-8EBE-4CC4-96BB-CDD8F302081C}" type="presOf" srcId="{F8E95192-9C55-4C63-BE17-E01CCE644930}" destId="{8E822612-2038-43FD-9492-5D8A52883E99}" srcOrd="0" destOrd="1" presId="urn:microsoft.com/office/officeart/2005/8/layout/vList5"/>
    <dgm:cxn modelId="{441923FB-BA4D-492C-A091-995375378B1D}" type="presOf" srcId="{B3D90363-A4EF-4324-824A-5AA9E54E069C}" destId="{66955110-9D61-4C85-A90C-F911B71EDCB9}" srcOrd="0" destOrd="0" presId="urn:microsoft.com/office/officeart/2005/8/layout/vList5"/>
    <dgm:cxn modelId="{8B6DE843-AEC6-4E12-9EE3-462F39371448}" type="presParOf" srcId="{2DE4595F-0DE7-4814-8AAD-68BBE0A8D44F}" destId="{4692E246-1DE3-41CA-B433-7E7BE677E6B3}" srcOrd="0" destOrd="0" presId="urn:microsoft.com/office/officeart/2005/8/layout/vList5"/>
    <dgm:cxn modelId="{02D2585F-2FC6-40D5-AC75-A7D8945E6D10}" type="presParOf" srcId="{4692E246-1DE3-41CA-B433-7E7BE677E6B3}" destId="{255FE339-3E63-438A-99CD-7E408A4693C0}" srcOrd="0" destOrd="0" presId="urn:microsoft.com/office/officeart/2005/8/layout/vList5"/>
    <dgm:cxn modelId="{22ACD616-9799-48BB-9956-39419B0F1C86}" type="presParOf" srcId="{4692E246-1DE3-41CA-B433-7E7BE677E6B3}" destId="{D52FC5A7-7FAB-49F0-A95E-051C92BDDC16}" srcOrd="1" destOrd="0" presId="urn:microsoft.com/office/officeart/2005/8/layout/vList5"/>
    <dgm:cxn modelId="{CB8E2BBE-0462-4AC3-A665-349C5EDF0EDF}" type="presParOf" srcId="{2DE4595F-0DE7-4814-8AAD-68BBE0A8D44F}" destId="{E9F24990-1B08-4115-8EDC-A3851A6C86CC}" srcOrd="1" destOrd="0" presId="urn:microsoft.com/office/officeart/2005/8/layout/vList5"/>
    <dgm:cxn modelId="{5B58F2D6-BE40-4314-BE75-D2CAB83FC8B1}" type="presParOf" srcId="{2DE4595F-0DE7-4814-8AAD-68BBE0A8D44F}" destId="{51B2679C-3846-42CC-9C94-0A6EC9247D07}" srcOrd="2" destOrd="0" presId="urn:microsoft.com/office/officeart/2005/8/layout/vList5"/>
    <dgm:cxn modelId="{C87C21C0-DC1F-4465-9358-279A5D9D358C}" type="presParOf" srcId="{51B2679C-3846-42CC-9C94-0A6EC9247D07}" destId="{A059A451-AF7F-4173-AB89-C63511EDF5E0}" srcOrd="0" destOrd="0" presId="urn:microsoft.com/office/officeart/2005/8/layout/vList5"/>
    <dgm:cxn modelId="{EB7C7CA4-501F-4379-B024-E21B2C24B541}" type="presParOf" srcId="{51B2679C-3846-42CC-9C94-0A6EC9247D07}" destId="{B5BE34A9-87EF-4668-8CCE-DC3670284312}" srcOrd="1" destOrd="0" presId="urn:microsoft.com/office/officeart/2005/8/layout/vList5"/>
    <dgm:cxn modelId="{24A2DACA-6F2F-4C8F-8AE1-FB3FDD9A36AB}" type="presParOf" srcId="{2DE4595F-0DE7-4814-8AAD-68BBE0A8D44F}" destId="{5E2EB038-7F92-4F5B-AC45-80CCA4938D0F}" srcOrd="3" destOrd="0" presId="urn:microsoft.com/office/officeart/2005/8/layout/vList5"/>
    <dgm:cxn modelId="{92180EF6-0866-45A1-B4D5-732FCCB71FFD}" type="presParOf" srcId="{2DE4595F-0DE7-4814-8AAD-68BBE0A8D44F}" destId="{1D4AE66B-A289-477A-BF73-5A5FB0363C5F}" srcOrd="4" destOrd="0" presId="urn:microsoft.com/office/officeart/2005/8/layout/vList5"/>
    <dgm:cxn modelId="{0CFFEF89-642E-4EF9-BF05-3E80C7EF5895}" type="presParOf" srcId="{1D4AE66B-A289-477A-BF73-5A5FB0363C5F}" destId="{4BAA8A2D-5533-42FF-93E1-9B71AAFA7EFA}" srcOrd="0" destOrd="0" presId="urn:microsoft.com/office/officeart/2005/8/layout/vList5"/>
    <dgm:cxn modelId="{C6F72101-1DC1-46B6-AE31-CBB514751E25}" type="presParOf" srcId="{1D4AE66B-A289-477A-BF73-5A5FB0363C5F}" destId="{66955110-9D61-4C85-A90C-F911B71EDCB9}" srcOrd="1" destOrd="0" presId="urn:microsoft.com/office/officeart/2005/8/layout/vList5"/>
    <dgm:cxn modelId="{3A0E8962-363D-4FF1-A05E-0E6E974FE0C7}" type="presParOf" srcId="{2DE4595F-0DE7-4814-8AAD-68BBE0A8D44F}" destId="{30B9DB76-81B6-4A56-9A6C-0663B7C8CAD8}" srcOrd="5" destOrd="0" presId="urn:microsoft.com/office/officeart/2005/8/layout/vList5"/>
    <dgm:cxn modelId="{F835D0FB-435D-1544-BA5F-897D5F650782}" type="presParOf" srcId="{2DE4595F-0DE7-4814-8AAD-68BBE0A8D44F}" destId="{502E6C8E-2E42-DB43-A8FD-91B037835403}" srcOrd="6" destOrd="0" presId="urn:microsoft.com/office/officeart/2005/8/layout/vList5"/>
    <dgm:cxn modelId="{A1FF0148-4EA4-B64A-A643-5BA535CD33A6}" type="presParOf" srcId="{502E6C8E-2E42-DB43-A8FD-91B037835403}" destId="{420ED234-B123-A24B-B70D-67C4F2AC01BC}" srcOrd="0" destOrd="0" presId="urn:microsoft.com/office/officeart/2005/8/layout/vList5"/>
    <dgm:cxn modelId="{0D415DEA-6372-AC43-A66F-3F042B0E8606}" type="presParOf" srcId="{502E6C8E-2E42-DB43-A8FD-91B037835403}" destId="{9B088688-4BCE-0F49-B46E-FB9819BF96B2}" srcOrd="1" destOrd="0" presId="urn:microsoft.com/office/officeart/2005/8/layout/vList5"/>
    <dgm:cxn modelId="{FED17266-F65B-824C-9A4C-B62AFA4A6467}" type="presParOf" srcId="{2DE4595F-0DE7-4814-8AAD-68BBE0A8D44F}" destId="{09F19B1D-C2EB-1341-BE40-B6CE57F8ABD3}" srcOrd="7" destOrd="0" presId="urn:microsoft.com/office/officeart/2005/8/layout/vList5"/>
    <dgm:cxn modelId="{C1FBE2A0-9AED-497B-9BF2-F6EDFEA9905B}" type="presParOf" srcId="{2DE4595F-0DE7-4814-8AAD-68BBE0A8D44F}" destId="{C7CB7583-81CE-41EA-8DA2-35C082EBE693}" srcOrd="8" destOrd="0" presId="urn:microsoft.com/office/officeart/2005/8/layout/vList5"/>
    <dgm:cxn modelId="{073C61C8-636D-49C4-95F4-11D0EE44B7B8}" type="presParOf" srcId="{C7CB7583-81CE-41EA-8DA2-35C082EBE693}" destId="{DB3629CA-6AF4-4248-BB5E-0A6B5C472F00}" srcOrd="0" destOrd="0" presId="urn:microsoft.com/office/officeart/2005/8/layout/vList5"/>
    <dgm:cxn modelId="{F1EEBE20-6E4C-4B10-9F1A-A32B4698F318}" type="presParOf" srcId="{C7CB7583-81CE-41EA-8DA2-35C082EBE693}" destId="{8E822612-2038-43FD-9492-5D8A52883E9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24655B-5030-41FB-98F2-797942BB03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5564AFC2-EFCF-49DC-8CA8-634BAFB57718}">
      <dgm:prSet phldrT="[Text]" custT="1"/>
      <dgm:spPr>
        <a:solidFill>
          <a:srgbClr val="00B0F0"/>
        </a:solidFill>
      </dgm:spPr>
      <dgm:t>
        <a:bodyPr/>
        <a:lstStyle/>
        <a:p>
          <a:pPr>
            <a:buFont typeface="Arial" panose="020B0604020202020204" pitchFamily="34" charset="0"/>
            <a:buNone/>
          </a:pPr>
          <a:r>
            <a:rPr lang="es-ES" sz="1600" dirty="0"/>
            <a:t>1. Definición de prioridades de política pública para la reforma de las compras públicas </a:t>
          </a:r>
          <a:endParaRPr lang="en-CA" sz="1600" dirty="0"/>
        </a:p>
      </dgm:t>
    </dgm:pt>
    <dgm:pt modelId="{FB9C7709-A224-4431-8018-793AC9578995}" type="parTrans" cxnId="{59480873-EEF3-4E3C-B8CA-6C9CA76BEAF1}">
      <dgm:prSet/>
      <dgm:spPr/>
      <dgm:t>
        <a:bodyPr/>
        <a:lstStyle/>
        <a:p>
          <a:endParaRPr lang="en-CA"/>
        </a:p>
      </dgm:t>
    </dgm:pt>
    <dgm:pt modelId="{49064253-76D7-4757-A281-6721B980D722}" type="sibTrans" cxnId="{59480873-EEF3-4E3C-B8CA-6C9CA76BEAF1}">
      <dgm:prSet/>
      <dgm:spPr/>
      <dgm:t>
        <a:bodyPr/>
        <a:lstStyle/>
        <a:p>
          <a:endParaRPr lang="en-CA"/>
        </a:p>
      </dgm:t>
    </dgm:pt>
    <dgm:pt modelId="{8EC3ABA7-8A23-4235-8DE2-06456A1EBCD5}">
      <dgm:prSet custT="1"/>
      <dgm:spPr>
        <a:solidFill>
          <a:srgbClr val="093266"/>
        </a:solidFill>
      </dgm:spPr>
      <dgm:t>
        <a:bodyPr/>
        <a:lstStyle/>
        <a:p>
          <a:r>
            <a:rPr lang="es-ES" sz="1600" dirty="0"/>
            <a:t>2. Evaluaciones para identificar obstáculos, desafíos e intervenciones para la reforma</a:t>
          </a:r>
        </a:p>
      </dgm:t>
    </dgm:pt>
    <dgm:pt modelId="{E8D6565B-8230-42CF-A6BE-C3C0D1201D3B}" type="parTrans" cxnId="{8079E297-C68E-46F6-AF68-696A97AA9352}">
      <dgm:prSet/>
      <dgm:spPr/>
      <dgm:t>
        <a:bodyPr/>
        <a:lstStyle/>
        <a:p>
          <a:endParaRPr lang="en-CA"/>
        </a:p>
      </dgm:t>
    </dgm:pt>
    <dgm:pt modelId="{349AD3E6-9C4B-49E6-95DC-B1BF5E197A91}" type="sibTrans" cxnId="{8079E297-C68E-46F6-AF68-696A97AA9352}">
      <dgm:prSet/>
      <dgm:spPr/>
      <dgm:t>
        <a:bodyPr/>
        <a:lstStyle/>
        <a:p>
          <a:endParaRPr lang="en-CA"/>
        </a:p>
      </dgm:t>
    </dgm:pt>
    <dgm:pt modelId="{62A8D613-B1A6-437F-BBC1-F9307BC67953}">
      <dgm:prSet custT="1"/>
      <dgm:spPr>
        <a:solidFill>
          <a:srgbClr val="00B0F0"/>
        </a:solidFill>
      </dgm:spPr>
      <dgm:t>
        <a:bodyPr/>
        <a:lstStyle/>
        <a:p>
          <a:r>
            <a:rPr lang="en-CA" sz="1600" dirty="0"/>
            <a:t>3. </a:t>
          </a:r>
          <a:r>
            <a:rPr lang="en-CA" sz="1600" dirty="0" err="1"/>
            <a:t>Capacitaci</a:t>
          </a:r>
          <a:r>
            <a:rPr lang="es-ES" sz="1600" dirty="0"/>
            <a:t>ó</a:t>
          </a:r>
          <a:r>
            <a:rPr lang="en-CA" sz="1600" dirty="0"/>
            <a:t>n</a:t>
          </a:r>
        </a:p>
      </dgm:t>
    </dgm:pt>
    <dgm:pt modelId="{E7B1DAC5-DF68-40F0-AB75-651BFCC1ACFF}" type="parTrans" cxnId="{6B387C8C-2F2E-4264-9584-DCCCDDEA63C0}">
      <dgm:prSet/>
      <dgm:spPr/>
      <dgm:t>
        <a:bodyPr/>
        <a:lstStyle/>
        <a:p>
          <a:endParaRPr lang="en-CA"/>
        </a:p>
      </dgm:t>
    </dgm:pt>
    <dgm:pt modelId="{CFCEA16F-0661-435B-AEEA-53F3141DA028}" type="sibTrans" cxnId="{6B387C8C-2F2E-4264-9584-DCCCDDEA63C0}">
      <dgm:prSet/>
      <dgm:spPr/>
      <dgm:t>
        <a:bodyPr/>
        <a:lstStyle/>
        <a:p>
          <a:endParaRPr lang="en-CA"/>
        </a:p>
      </dgm:t>
    </dgm:pt>
    <dgm:pt modelId="{7091EDB8-5100-4CB5-8921-CB81E8D4C600}">
      <dgm:prSet custT="1"/>
      <dgm:spPr>
        <a:solidFill>
          <a:srgbClr val="093266"/>
        </a:solidFill>
      </dgm:spPr>
      <dgm:t>
        <a:bodyPr/>
        <a:lstStyle/>
        <a:p>
          <a:r>
            <a:rPr lang="es-ES" sz="1600" dirty="0"/>
            <a:t>4. Uso de la tecnología para eliminar las barreras de acceso</a:t>
          </a:r>
        </a:p>
      </dgm:t>
    </dgm:pt>
    <dgm:pt modelId="{4AA7989C-01BE-4EEF-8A2E-0ED17B05D1F5}" type="parTrans" cxnId="{935A3F9A-476C-479F-A36D-5DC588C8249F}">
      <dgm:prSet/>
      <dgm:spPr/>
      <dgm:t>
        <a:bodyPr/>
        <a:lstStyle/>
        <a:p>
          <a:endParaRPr lang="en-CA"/>
        </a:p>
      </dgm:t>
    </dgm:pt>
    <dgm:pt modelId="{E56A2326-C784-45D7-908D-EEBDAA88A264}" type="sibTrans" cxnId="{935A3F9A-476C-479F-A36D-5DC588C8249F}">
      <dgm:prSet/>
      <dgm:spPr/>
      <dgm:t>
        <a:bodyPr/>
        <a:lstStyle/>
        <a:p>
          <a:endParaRPr lang="en-CA"/>
        </a:p>
      </dgm:t>
    </dgm:pt>
    <dgm:pt modelId="{922DEA2E-438B-4DD6-AAA7-54EBB1ADE34B}">
      <dgm:prSet custT="1"/>
      <dgm:spPr>
        <a:solidFill>
          <a:srgbClr val="00B0F0"/>
        </a:solidFill>
      </dgm:spPr>
      <dgm:t>
        <a:bodyPr/>
        <a:lstStyle/>
        <a:p>
          <a:r>
            <a:rPr lang="es-ES" sz="1600" dirty="0"/>
            <a:t>5. Un marco jurídico propicio </a:t>
          </a:r>
        </a:p>
      </dgm:t>
    </dgm:pt>
    <dgm:pt modelId="{15DB4584-3F9D-44A9-9F2D-849870451AEF}" type="parTrans" cxnId="{0F784734-2217-4807-947B-3AAA6EFD3DBA}">
      <dgm:prSet/>
      <dgm:spPr/>
      <dgm:t>
        <a:bodyPr/>
        <a:lstStyle/>
        <a:p>
          <a:endParaRPr lang="en-CA"/>
        </a:p>
      </dgm:t>
    </dgm:pt>
    <dgm:pt modelId="{5668AF01-F621-4343-A2B7-7CAF80F66D1A}" type="sibTrans" cxnId="{0F784734-2217-4807-947B-3AAA6EFD3DBA}">
      <dgm:prSet/>
      <dgm:spPr/>
      <dgm:t>
        <a:bodyPr/>
        <a:lstStyle/>
        <a:p>
          <a:endParaRPr lang="en-CA"/>
        </a:p>
      </dgm:t>
    </dgm:pt>
    <dgm:pt modelId="{AC12747D-016A-4CBA-A328-00B3B4A9A2DE}">
      <dgm:prSet custT="1"/>
      <dgm:spPr>
        <a:solidFill>
          <a:srgbClr val="093266"/>
        </a:solidFill>
      </dgm:spPr>
      <dgm:t>
        <a:bodyPr/>
        <a:lstStyle/>
        <a:p>
          <a:r>
            <a:rPr lang="es-ES" sz="1600" dirty="0"/>
            <a:t>6. Agencias de compras que van más allá de sus mandatos “Liderazgo más allá del ámbito de compras”</a:t>
          </a:r>
        </a:p>
      </dgm:t>
    </dgm:pt>
    <dgm:pt modelId="{1DD752BE-4D0B-41CA-AF73-41BEED073CD8}" type="parTrans" cxnId="{F0653D9F-9D7F-41FF-9312-12815FD1CA7C}">
      <dgm:prSet/>
      <dgm:spPr/>
      <dgm:t>
        <a:bodyPr/>
        <a:lstStyle/>
        <a:p>
          <a:endParaRPr lang="en-CA"/>
        </a:p>
      </dgm:t>
    </dgm:pt>
    <dgm:pt modelId="{0AF00DA0-855A-4DD1-B31D-E41363675612}" type="sibTrans" cxnId="{F0653D9F-9D7F-41FF-9312-12815FD1CA7C}">
      <dgm:prSet/>
      <dgm:spPr/>
      <dgm:t>
        <a:bodyPr/>
        <a:lstStyle/>
        <a:p>
          <a:endParaRPr lang="en-CA"/>
        </a:p>
      </dgm:t>
    </dgm:pt>
    <dgm:pt modelId="{B9A3E0FC-4B98-497F-AD5E-8B428599AE3A}">
      <dgm:prSet custT="1"/>
      <dgm:spPr>
        <a:solidFill>
          <a:srgbClr val="00B0F0"/>
        </a:solidFill>
      </dgm:spPr>
      <dgm:t>
        <a:bodyPr/>
        <a:lstStyle/>
        <a:p>
          <a:r>
            <a:rPr lang="es-ES" sz="1600" dirty="0"/>
            <a:t>7. Colaboración interinstitucional y un enfoque de múltiples partes interesadas </a:t>
          </a:r>
        </a:p>
      </dgm:t>
    </dgm:pt>
    <dgm:pt modelId="{1A6FF795-061B-4084-9B6E-8A82EFA6B457}" type="parTrans" cxnId="{9EF198C9-8AED-4C23-A9B1-1FE9D44BC6AD}">
      <dgm:prSet/>
      <dgm:spPr/>
      <dgm:t>
        <a:bodyPr/>
        <a:lstStyle/>
        <a:p>
          <a:endParaRPr lang="en-CA"/>
        </a:p>
      </dgm:t>
    </dgm:pt>
    <dgm:pt modelId="{85273B1A-E86A-4A55-B646-8E29981DAA74}" type="sibTrans" cxnId="{9EF198C9-8AED-4C23-A9B1-1FE9D44BC6AD}">
      <dgm:prSet/>
      <dgm:spPr/>
      <dgm:t>
        <a:bodyPr/>
        <a:lstStyle/>
        <a:p>
          <a:endParaRPr lang="en-CA"/>
        </a:p>
      </dgm:t>
    </dgm:pt>
    <dgm:pt modelId="{A263A1DD-000F-4096-9708-9C3DC61D7FEA}">
      <dgm:prSet custT="1"/>
      <dgm:spPr>
        <a:solidFill>
          <a:srgbClr val="093266"/>
        </a:solidFill>
      </dgm:spPr>
      <dgm:t>
        <a:bodyPr/>
        <a:lstStyle/>
        <a:p>
          <a:r>
            <a:rPr lang="es-ES" sz="1600" dirty="0"/>
            <a:t>8. La reforma no es un esfuerzo único, sino un proceso </a:t>
          </a:r>
          <a:r>
            <a:rPr lang="es-ES" sz="1600" dirty="0" err="1"/>
            <a:t>contínuo</a:t>
          </a:r>
          <a:r>
            <a:rPr lang="es-ES" sz="1600" dirty="0"/>
            <a:t> que debe ser supervisado y redirigido en función de la retroalimentación </a:t>
          </a:r>
        </a:p>
      </dgm:t>
    </dgm:pt>
    <dgm:pt modelId="{0B5EBFBC-DEE5-41DC-BFF5-0A50EACEBEED}" type="parTrans" cxnId="{73E97449-00D5-41F9-BE23-EFB8FAB674D9}">
      <dgm:prSet/>
      <dgm:spPr/>
      <dgm:t>
        <a:bodyPr/>
        <a:lstStyle/>
        <a:p>
          <a:endParaRPr lang="en-CA"/>
        </a:p>
      </dgm:t>
    </dgm:pt>
    <dgm:pt modelId="{C484EB4C-8069-47A2-A505-CE1A2F9A9356}" type="sibTrans" cxnId="{73E97449-00D5-41F9-BE23-EFB8FAB674D9}">
      <dgm:prSet/>
      <dgm:spPr/>
      <dgm:t>
        <a:bodyPr/>
        <a:lstStyle/>
        <a:p>
          <a:endParaRPr lang="en-CA"/>
        </a:p>
      </dgm:t>
    </dgm:pt>
    <dgm:pt modelId="{B8FF79C2-929D-4C7F-A466-F93D87986F54}">
      <dgm:prSet custT="1"/>
      <dgm:spPr>
        <a:solidFill>
          <a:srgbClr val="00B0F0"/>
        </a:solidFill>
      </dgm:spPr>
      <dgm:t>
        <a:bodyPr/>
        <a:lstStyle/>
        <a:p>
          <a:r>
            <a:rPr lang="es-ES" sz="1600" dirty="0"/>
            <a:t>9. Conoce a tu proveedor </a:t>
          </a:r>
        </a:p>
      </dgm:t>
    </dgm:pt>
    <dgm:pt modelId="{0220F689-A96E-41BF-9B91-E901EE55DBDF}" type="parTrans" cxnId="{54803807-4042-4051-A76E-7CEF20642E69}">
      <dgm:prSet/>
      <dgm:spPr/>
      <dgm:t>
        <a:bodyPr/>
        <a:lstStyle/>
        <a:p>
          <a:endParaRPr lang="en-CA"/>
        </a:p>
      </dgm:t>
    </dgm:pt>
    <dgm:pt modelId="{3790F57A-F44A-4139-B8C9-A8F773A2BFF8}" type="sibTrans" cxnId="{54803807-4042-4051-A76E-7CEF20642E69}">
      <dgm:prSet/>
      <dgm:spPr/>
      <dgm:t>
        <a:bodyPr/>
        <a:lstStyle/>
        <a:p>
          <a:endParaRPr lang="en-CA"/>
        </a:p>
      </dgm:t>
    </dgm:pt>
    <dgm:pt modelId="{7516A82A-9281-43C6-80E4-0709F95833D7}">
      <dgm:prSet custT="1"/>
      <dgm:spPr>
        <a:solidFill>
          <a:srgbClr val="093266"/>
        </a:solidFill>
      </dgm:spPr>
      <dgm:t>
        <a:bodyPr/>
        <a:lstStyle/>
        <a:p>
          <a:r>
            <a:rPr lang="es-ES" sz="1600"/>
            <a:t>10. La </a:t>
          </a:r>
          <a:r>
            <a:rPr lang="es-ES" sz="1600" dirty="0"/>
            <a:t>importancia de las estrategias de comunicación </a:t>
          </a:r>
          <a:endParaRPr lang="en-CA" sz="1600" dirty="0"/>
        </a:p>
      </dgm:t>
    </dgm:pt>
    <dgm:pt modelId="{8039585A-A94C-4061-8E4F-CAA3667F92F2}" type="parTrans" cxnId="{8747EDFE-2B6B-43EF-9049-6A043A7D78C7}">
      <dgm:prSet/>
      <dgm:spPr/>
      <dgm:t>
        <a:bodyPr/>
        <a:lstStyle/>
        <a:p>
          <a:endParaRPr lang="en-CA"/>
        </a:p>
      </dgm:t>
    </dgm:pt>
    <dgm:pt modelId="{8632DBFB-AA73-48DA-B53B-0A070A3C85E2}" type="sibTrans" cxnId="{8747EDFE-2B6B-43EF-9049-6A043A7D78C7}">
      <dgm:prSet/>
      <dgm:spPr/>
      <dgm:t>
        <a:bodyPr/>
        <a:lstStyle/>
        <a:p>
          <a:endParaRPr lang="en-CA"/>
        </a:p>
      </dgm:t>
    </dgm:pt>
    <dgm:pt modelId="{44396F2E-7E1A-40A6-901E-06045E2C8076}" type="pres">
      <dgm:prSet presAssocID="{E524655B-5030-41FB-98F2-797942BB03BF}" presName="linear" presStyleCnt="0">
        <dgm:presLayoutVars>
          <dgm:animLvl val="lvl"/>
          <dgm:resizeHandles val="exact"/>
        </dgm:presLayoutVars>
      </dgm:prSet>
      <dgm:spPr/>
    </dgm:pt>
    <dgm:pt modelId="{B21CA348-5923-442A-A6BA-97583B72F255}" type="pres">
      <dgm:prSet presAssocID="{5564AFC2-EFCF-49DC-8CA8-634BAFB57718}" presName="parentText" presStyleLbl="node1" presStyleIdx="0" presStyleCnt="10">
        <dgm:presLayoutVars>
          <dgm:chMax val="0"/>
          <dgm:bulletEnabled val="1"/>
        </dgm:presLayoutVars>
      </dgm:prSet>
      <dgm:spPr/>
    </dgm:pt>
    <dgm:pt modelId="{6BC2CBC1-47F5-4E92-ABF2-216540C9D4E2}" type="pres">
      <dgm:prSet presAssocID="{49064253-76D7-4757-A281-6721B980D722}" presName="spacer" presStyleCnt="0"/>
      <dgm:spPr/>
    </dgm:pt>
    <dgm:pt modelId="{2AC8BA93-53AD-4723-8A1A-61454D7FC003}" type="pres">
      <dgm:prSet presAssocID="{8EC3ABA7-8A23-4235-8DE2-06456A1EBCD5}" presName="parentText" presStyleLbl="node1" presStyleIdx="1" presStyleCnt="10">
        <dgm:presLayoutVars>
          <dgm:chMax val="0"/>
          <dgm:bulletEnabled val="1"/>
        </dgm:presLayoutVars>
      </dgm:prSet>
      <dgm:spPr/>
    </dgm:pt>
    <dgm:pt modelId="{110849ED-F2EB-486D-B827-E45F46AA3731}" type="pres">
      <dgm:prSet presAssocID="{349AD3E6-9C4B-49E6-95DC-B1BF5E197A91}" presName="spacer" presStyleCnt="0"/>
      <dgm:spPr/>
    </dgm:pt>
    <dgm:pt modelId="{D6DABA6A-1AB3-4B29-B2A2-558C70E5C0BA}" type="pres">
      <dgm:prSet presAssocID="{62A8D613-B1A6-437F-BBC1-F9307BC67953}" presName="parentText" presStyleLbl="node1" presStyleIdx="2" presStyleCnt="10">
        <dgm:presLayoutVars>
          <dgm:chMax val="0"/>
          <dgm:bulletEnabled val="1"/>
        </dgm:presLayoutVars>
      </dgm:prSet>
      <dgm:spPr/>
    </dgm:pt>
    <dgm:pt modelId="{EC22AE9B-0729-4D64-BBAC-ED89E6E008BD}" type="pres">
      <dgm:prSet presAssocID="{CFCEA16F-0661-435B-AEEA-53F3141DA028}" presName="spacer" presStyleCnt="0"/>
      <dgm:spPr/>
    </dgm:pt>
    <dgm:pt modelId="{111398E5-9E2A-410C-9EF5-465780CCB912}" type="pres">
      <dgm:prSet presAssocID="{7091EDB8-5100-4CB5-8921-CB81E8D4C600}" presName="parentText" presStyleLbl="node1" presStyleIdx="3" presStyleCnt="10">
        <dgm:presLayoutVars>
          <dgm:chMax val="0"/>
          <dgm:bulletEnabled val="1"/>
        </dgm:presLayoutVars>
      </dgm:prSet>
      <dgm:spPr/>
    </dgm:pt>
    <dgm:pt modelId="{B6A8AF0E-4740-432F-90C4-F2030D25AA39}" type="pres">
      <dgm:prSet presAssocID="{E56A2326-C784-45D7-908D-EEBDAA88A264}" presName="spacer" presStyleCnt="0"/>
      <dgm:spPr/>
    </dgm:pt>
    <dgm:pt modelId="{8BBA22DA-E349-4DE8-A5DA-A5C88796A7D7}" type="pres">
      <dgm:prSet presAssocID="{922DEA2E-438B-4DD6-AAA7-54EBB1ADE34B}" presName="parentText" presStyleLbl="node1" presStyleIdx="4" presStyleCnt="10">
        <dgm:presLayoutVars>
          <dgm:chMax val="0"/>
          <dgm:bulletEnabled val="1"/>
        </dgm:presLayoutVars>
      </dgm:prSet>
      <dgm:spPr/>
    </dgm:pt>
    <dgm:pt modelId="{996C893C-8113-4E7F-A934-75A7618D85D4}" type="pres">
      <dgm:prSet presAssocID="{5668AF01-F621-4343-A2B7-7CAF80F66D1A}" presName="spacer" presStyleCnt="0"/>
      <dgm:spPr/>
    </dgm:pt>
    <dgm:pt modelId="{DA396770-A900-421D-ADC7-782317A96AB0}" type="pres">
      <dgm:prSet presAssocID="{AC12747D-016A-4CBA-A328-00B3B4A9A2DE}" presName="parentText" presStyleLbl="node1" presStyleIdx="5" presStyleCnt="10">
        <dgm:presLayoutVars>
          <dgm:chMax val="0"/>
          <dgm:bulletEnabled val="1"/>
        </dgm:presLayoutVars>
      </dgm:prSet>
      <dgm:spPr/>
    </dgm:pt>
    <dgm:pt modelId="{59FAE58D-54E3-4DC9-B25B-3236E83EF44E}" type="pres">
      <dgm:prSet presAssocID="{0AF00DA0-855A-4DD1-B31D-E41363675612}" presName="spacer" presStyleCnt="0"/>
      <dgm:spPr/>
    </dgm:pt>
    <dgm:pt modelId="{C678E15C-2584-4A9C-9DB7-75A4E3BF5819}" type="pres">
      <dgm:prSet presAssocID="{B9A3E0FC-4B98-497F-AD5E-8B428599AE3A}" presName="parentText" presStyleLbl="node1" presStyleIdx="6" presStyleCnt="10">
        <dgm:presLayoutVars>
          <dgm:chMax val="0"/>
          <dgm:bulletEnabled val="1"/>
        </dgm:presLayoutVars>
      </dgm:prSet>
      <dgm:spPr/>
    </dgm:pt>
    <dgm:pt modelId="{E8285914-4041-4DE9-88AD-1ED339826108}" type="pres">
      <dgm:prSet presAssocID="{85273B1A-E86A-4A55-B646-8E29981DAA74}" presName="spacer" presStyleCnt="0"/>
      <dgm:spPr/>
    </dgm:pt>
    <dgm:pt modelId="{466BEB85-7697-451B-B5A8-F78A4B6C3288}" type="pres">
      <dgm:prSet presAssocID="{A263A1DD-000F-4096-9708-9C3DC61D7FEA}" presName="parentText" presStyleLbl="node1" presStyleIdx="7" presStyleCnt="10">
        <dgm:presLayoutVars>
          <dgm:chMax val="0"/>
          <dgm:bulletEnabled val="1"/>
        </dgm:presLayoutVars>
      </dgm:prSet>
      <dgm:spPr/>
    </dgm:pt>
    <dgm:pt modelId="{80AC50A7-04EE-4D65-9380-F71D16D80714}" type="pres">
      <dgm:prSet presAssocID="{C484EB4C-8069-47A2-A505-CE1A2F9A9356}" presName="spacer" presStyleCnt="0"/>
      <dgm:spPr/>
    </dgm:pt>
    <dgm:pt modelId="{82AEE3B1-8863-418F-A727-879432B55257}" type="pres">
      <dgm:prSet presAssocID="{B8FF79C2-929D-4C7F-A466-F93D87986F54}" presName="parentText" presStyleLbl="node1" presStyleIdx="8" presStyleCnt="10">
        <dgm:presLayoutVars>
          <dgm:chMax val="0"/>
          <dgm:bulletEnabled val="1"/>
        </dgm:presLayoutVars>
      </dgm:prSet>
      <dgm:spPr/>
    </dgm:pt>
    <dgm:pt modelId="{672A8A25-233E-4ACC-A6BA-F0A511FE767E}" type="pres">
      <dgm:prSet presAssocID="{3790F57A-F44A-4139-B8C9-A8F773A2BFF8}" presName="spacer" presStyleCnt="0"/>
      <dgm:spPr/>
    </dgm:pt>
    <dgm:pt modelId="{137A2B50-03A5-42E4-B342-839615AF62DF}" type="pres">
      <dgm:prSet presAssocID="{7516A82A-9281-43C6-80E4-0709F95833D7}" presName="parentText" presStyleLbl="node1" presStyleIdx="9" presStyleCnt="10">
        <dgm:presLayoutVars>
          <dgm:chMax val="0"/>
          <dgm:bulletEnabled val="1"/>
        </dgm:presLayoutVars>
      </dgm:prSet>
      <dgm:spPr/>
    </dgm:pt>
  </dgm:ptLst>
  <dgm:cxnLst>
    <dgm:cxn modelId="{54803807-4042-4051-A76E-7CEF20642E69}" srcId="{E524655B-5030-41FB-98F2-797942BB03BF}" destId="{B8FF79C2-929D-4C7F-A466-F93D87986F54}" srcOrd="8" destOrd="0" parTransId="{0220F689-A96E-41BF-9B91-E901EE55DBDF}" sibTransId="{3790F57A-F44A-4139-B8C9-A8F773A2BFF8}"/>
    <dgm:cxn modelId="{F9D1300D-AEDD-324B-BC77-7A66B5FCF262}" type="presOf" srcId="{62A8D613-B1A6-437F-BBC1-F9307BC67953}" destId="{D6DABA6A-1AB3-4B29-B2A2-558C70E5C0BA}" srcOrd="0" destOrd="0" presId="urn:microsoft.com/office/officeart/2005/8/layout/vList2"/>
    <dgm:cxn modelId="{0F784734-2217-4807-947B-3AAA6EFD3DBA}" srcId="{E524655B-5030-41FB-98F2-797942BB03BF}" destId="{922DEA2E-438B-4DD6-AAA7-54EBB1ADE34B}" srcOrd="4" destOrd="0" parTransId="{15DB4584-3F9D-44A9-9F2D-849870451AEF}" sibTransId="{5668AF01-F621-4343-A2B7-7CAF80F66D1A}"/>
    <dgm:cxn modelId="{F06B7042-C49A-F940-AA01-6CB2BB540C1F}" type="presOf" srcId="{E524655B-5030-41FB-98F2-797942BB03BF}" destId="{44396F2E-7E1A-40A6-901E-06045E2C8076}" srcOrd="0" destOrd="0" presId="urn:microsoft.com/office/officeart/2005/8/layout/vList2"/>
    <dgm:cxn modelId="{73E97449-00D5-41F9-BE23-EFB8FAB674D9}" srcId="{E524655B-5030-41FB-98F2-797942BB03BF}" destId="{A263A1DD-000F-4096-9708-9C3DC61D7FEA}" srcOrd="7" destOrd="0" parTransId="{0B5EBFBC-DEE5-41DC-BFF5-0A50EACEBEED}" sibTransId="{C484EB4C-8069-47A2-A505-CE1A2F9A9356}"/>
    <dgm:cxn modelId="{3E48DE49-7C7E-3B40-8CA4-E910A9EF1A3F}" type="presOf" srcId="{8EC3ABA7-8A23-4235-8DE2-06456A1EBCD5}" destId="{2AC8BA93-53AD-4723-8A1A-61454D7FC003}" srcOrd="0" destOrd="0" presId="urn:microsoft.com/office/officeart/2005/8/layout/vList2"/>
    <dgm:cxn modelId="{704E7355-030C-8B42-ACBF-7B2CECC2BFC5}" type="presOf" srcId="{B9A3E0FC-4B98-497F-AD5E-8B428599AE3A}" destId="{C678E15C-2584-4A9C-9DB7-75A4E3BF5819}" srcOrd="0" destOrd="0" presId="urn:microsoft.com/office/officeart/2005/8/layout/vList2"/>
    <dgm:cxn modelId="{AE379E68-A366-3549-840B-6CB01FA134FD}" type="presOf" srcId="{5564AFC2-EFCF-49DC-8CA8-634BAFB57718}" destId="{B21CA348-5923-442A-A6BA-97583B72F255}" srcOrd="0" destOrd="0" presId="urn:microsoft.com/office/officeart/2005/8/layout/vList2"/>
    <dgm:cxn modelId="{59480873-EEF3-4E3C-B8CA-6C9CA76BEAF1}" srcId="{E524655B-5030-41FB-98F2-797942BB03BF}" destId="{5564AFC2-EFCF-49DC-8CA8-634BAFB57718}" srcOrd="0" destOrd="0" parTransId="{FB9C7709-A224-4431-8018-793AC9578995}" sibTransId="{49064253-76D7-4757-A281-6721B980D722}"/>
    <dgm:cxn modelId="{15487984-2F89-F44F-94BA-B240C6A461B1}" type="presOf" srcId="{AC12747D-016A-4CBA-A328-00B3B4A9A2DE}" destId="{DA396770-A900-421D-ADC7-782317A96AB0}" srcOrd="0" destOrd="0" presId="urn:microsoft.com/office/officeart/2005/8/layout/vList2"/>
    <dgm:cxn modelId="{6B387C8C-2F2E-4264-9584-DCCCDDEA63C0}" srcId="{E524655B-5030-41FB-98F2-797942BB03BF}" destId="{62A8D613-B1A6-437F-BBC1-F9307BC67953}" srcOrd="2" destOrd="0" parTransId="{E7B1DAC5-DF68-40F0-AB75-651BFCC1ACFF}" sibTransId="{CFCEA16F-0661-435B-AEEA-53F3141DA028}"/>
    <dgm:cxn modelId="{B6BF4A90-6469-694F-B776-F2B90819D6BC}" type="presOf" srcId="{7516A82A-9281-43C6-80E4-0709F95833D7}" destId="{137A2B50-03A5-42E4-B342-839615AF62DF}" srcOrd="0" destOrd="0" presId="urn:microsoft.com/office/officeart/2005/8/layout/vList2"/>
    <dgm:cxn modelId="{8079E297-C68E-46F6-AF68-696A97AA9352}" srcId="{E524655B-5030-41FB-98F2-797942BB03BF}" destId="{8EC3ABA7-8A23-4235-8DE2-06456A1EBCD5}" srcOrd="1" destOrd="0" parTransId="{E8D6565B-8230-42CF-A6BE-C3C0D1201D3B}" sibTransId="{349AD3E6-9C4B-49E6-95DC-B1BF5E197A91}"/>
    <dgm:cxn modelId="{935A3F9A-476C-479F-A36D-5DC588C8249F}" srcId="{E524655B-5030-41FB-98F2-797942BB03BF}" destId="{7091EDB8-5100-4CB5-8921-CB81E8D4C600}" srcOrd="3" destOrd="0" parTransId="{4AA7989C-01BE-4EEF-8A2E-0ED17B05D1F5}" sibTransId="{E56A2326-C784-45D7-908D-EEBDAA88A264}"/>
    <dgm:cxn modelId="{11BD399D-8CCD-D94D-9BBE-15F37FCCC01F}" type="presOf" srcId="{B8FF79C2-929D-4C7F-A466-F93D87986F54}" destId="{82AEE3B1-8863-418F-A727-879432B55257}" srcOrd="0" destOrd="0" presId="urn:microsoft.com/office/officeart/2005/8/layout/vList2"/>
    <dgm:cxn modelId="{F0653D9F-9D7F-41FF-9312-12815FD1CA7C}" srcId="{E524655B-5030-41FB-98F2-797942BB03BF}" destId="{AC12747D-016A-4CBA-A328-00B3B4A9A2DE}" srcOrd="5" destOrd="0" parTransId="{1DD752BE-4D0B-41CA-AF73-41BEED073CD8}" sibTransId="{0AF00DA0-855A-4DD1-B31D-E41363675612}"/>
    <dgm:cxn modelId="{9EF198C9-8AED-4C23-A9B1-1FE9D44BC6AD}" srcId="{E524655B-5030-41FB-98F2-797942BB03BF}" destId="{B9A3E0FC-4B98-497F-AD5E-8B428599AE3A}" srcOrd="6" destOrd="0" parTransId="{1A6FF795-061B-4084-9B6E-8A82EFA6B457}" sibTransId="{85273B1A-E86A-4A55-B646-8E29981DAA74}"/>
    <dgm:cxn modelId="{CBF288D1-EC36-C745-9AD4-306E2C5D6441}" type="presOf" srcId="{7091EDB8-5100-4CB5-8921-CB81E8D4C600}" destId="{111398E5-9E2A-410C-9EF5-465780CCB912}" srcOrd="0" destOrd="0" presId="urn:microsoft.com/office/officeart/2005/8/layout/vList2"/>
    <dgm:cxn modelId="{20C239ED-4C43-7D42-8FBD-7B631F7ACB94}" type="presOf" srcId="{A263A1DD-000F-4096-9708-9C3DC61D7FEA}" destId="{466BEB85-7697-451B-B5A8-F78A4B6C3288}" srcOrd="0" destOrd="0" presId="urn:microsoft.com/office/officeart/2005/8/layout/vList2"/>
    <dgm:cxn modelId="{7972F8F1-CE18-294E-9844-CDEF81B447E9}" type="presOf" srcId="{922DEA2E-438B-4DD6-AAA7-54EBB1ADE34B}" destId="{8BBA22DA-E349-4DE8-A5DA-A5C88796A7D7}" srcOrd="0" destOrd="0" presId="urn:microsoft.com/office/officeart/2005/8/layout/vList2"/>
    <dgm:cxn modelId="{8747EDFE-2B6B-43EF-9049-6A043A7D78C7}" srcId="{E524655B-5030-41FB-98F2-797942BB03BF}" destId="{7516A82A-9281-43C6-80E4-0709F95833D7}" srcOrd="9" destOrd="0" parTransId="{8039585A-A94C-4061-8E4F-CAA3667F92F2}" sibTransId="{8632DBFB-AA73-48DA-B53B-0A070A3C85E2}"/>
    <dgm:cxn modelId="{4ADA4AC9-C791-8949-AE2F-EC1096511B72}" type="presParOf" srcId="{44396F2E-7E1A-40A6-901E-06045E2C8076}" destId="{B21CA348-5923-442A-A6BA-97583B72F255}" srcOrd="0" destOrd="0" presId="urn:microsoft.com/office/officeart/2005/8/layout/vList2"/>
    <dgm:cxn modelId="{12435B7F-8207-CA47-B85D-6109F19FAA7C}" type="presParOf" srcId="{44396F2E-7E1A-40A6-901E-06045E2C8076}" destId="{6BC2CBC1-47F5-4E92-ABF2-216540C9D4E2}" srcOrd="1" destOrd="0" presId="urn:microsoft.com/office/officeart/2005/8/layout/vList2"/>
    <dgm:cxn modelId="{79C2DDCC-40DE-3545-A891-74B7EAA9BCA6}" type="presParOf" srcId="{44396F2E-7E1A-40A6-901E-06045E2C8076}" destId="{2AC8BA93-53AD-4723-8A1A-61454D7FC003}" srcOrd="2" destOrd="0" presId="urn:microsoft.com/office/officeart/2005/8/layout/vList2"/>
    <dgm:cxn modelId="{CE6B3E89-D33F-ED4D-80DA-EC7C77D61242}" type="presParOf" srcId="{44396F2E-7E1A-40A6-901E-06045E2C8076}" destId="{110849ED-F2EB-486D-B827-E45F46AA3731}" srcOrd="3" destOrd="0" presId="urn:microsoft.com/office/officeart/2005/8/layout/vList2"/>
    <dgm:cxn modelId="{607228C3-ABF6-C84D-A3A7-1D164F40C88C}" type="presParOf" srcId="{44396F2E-7E1A-40A6-901E-06045E2C8076}" destId="{D6DABA6A-1AB3-4B29-B2A2-558C70E5C0BA}" srcOrd="4" destOrd="0" presId="urn:microsoft.com/office/officeart/2005/8/layout/vList2"/>
    <dgm:cxn modelId="{CB8A2044-4DF7-3C4B-8960-6ECCF9D0A626}" type="presParOf" srcId="{44396F2E-7E1A-40A6-901E-06045E2C8076}" destId="{EC22AE9B-0729-4D64-BBAC-ED89E6E008BD}" srcOrd="5" destOrd="0" presId="urn:microsoft.com/office/officeart/2005/8/layout/vList2"/>
    <dgm:cxn modelId="{DB05C255-63AE-0B45-8BB3-427482A73C91}" type="presParOf" srcId="{44396F2E-7E1A-40A6-901E-06045E2C8076}" destId="{111398E5-9E2A-410C-9EF5-465780CCB912}" srcOrd="6" destOrd="0" presId="urn:microsoft.com/office/officeart/2005/8/layout/vList2"/>
    <dgm:cxn modelId="{E6AF70E7-77A3-B547-B2E3-C8BFEF15D461}" type="presParOf" srcId="{44396F2E-7E1A-40A6-901E-06045E2C8076}" destId="{B6A8AF0E-4740-432F-90C4-F2030D25AA39}" srcOrd="7" destOrd="0" presId="urn:microsoft.com/office/officeart/2005/8/layout/vList2"/>
    <dgm:cxn modelId="{0F528B1C-E1A1-8B4F-84CC-538B0B9E7B4C}" type="presParOf" srcId="{44396F2E-7E1A-40A6-901E-06045E2C8076}" destId="{8BBA22DA-E349-4DE8-A5DA-A5C88796A7D7}" srcOrd="8" destOrd="0" presId="urn:microsoft.com/office/officeart/2005/8/layout/vList2"/>
    <dgm:cxn modelId="{C8FF65C8-D850-9E49-BB2C-BCB4353194C1}" type="presParOf" srcId="{44396F2E-7E1A-40A6-901E-06045E2C8076}" destId="{996C893C-8113-4E7F-A934-75A7618D85D4}" srcOrd="9" destOrd="0" presId="urn:microsoft.com/office/officeart/2005/8/layout/vList2"/>
    <dgm:cxn modelId="{50205E64-A790-654D-A771-E7780BBE0369}" type="presParOf" srcId="{44396F2E-7E1A-40A6-901E-06045E2C8076}" destId="{DA396770-A900-421D-ADC7-782317A96AB0}" srcOrd="10" destOrd="0" presId="urn:microsoft.com/office/officeart/2005/8/layout/vList2"/>
    <dgm:cxn modelId="{40EF4534-017F-8B40-A231-88C2F1F63757}" type="presParOf" srcId="{44396F2E-7E1A-40A6-901E-06045E2C8076}" destId="{59FAE58D-54E3-4DC9-B25B-3236E83EF44E}" srcOrd="11" destOrd="0" presId="urn:microsoft.com/office/officeart/2005/8/layout/vList2"/>
    <dgm:cxn modelId="{A8610B4C-DCA0-6F49-A802-D44310B43D72}" type="presParOf" srcId="{44396F2E-7E1A-40A6-901E-06045E2C8076}" destId="{C678E15C-2584-4A9C-9DB7-75A4E3BF5819}" srcOrd="12" destOrd="0" presId="urn:microsoft.com/office/officeart/2005/8/layout/vList2"/>
    <dgm:cxn modelId="{890CE63E-5936-6140-9F98-3DA24AE4A353}" type="presParOf" srcId="{44396F2E-7E1A-40A6-901E-06045E2C8076}" destId="{E8285914-4041-4DE9-88AD-1ED339826108}" srcOrd="13" destOrd="0" presId="urn:microsoft.com/office/officeart/2005/8/layout/vList2"/>
    <dgm:cxn modelId="{3FF35600-F32E-FB41-91C9-4D674E7ADCC2}" type="presParOf" srcId="{44396F2E-7E1A-40A6-901E-06045E2C8076}" destId="{466BEB85-7697-451B-B5A8-F78A4B6C3288}" srcOrd="14" destOrd="0" presId="urn:microsoft.com/office/officeart/2005/8/layout/vList2"/>
    <dgm:cxn modelId="{09B18F34-D7BA-A341-BDDC-7BBBE40EA8AC}" type="presParOf" srcId="{44396F2E-7E1A-40A6-901E-06045E2C8076}" destId="{80AC50A7-04EE-4D65-9380-F71D16D80714}" srcOrd="15" destOrd="0" presId="urn:microsoft.com/office/officeart/2005/8/layout/vList2"/>
    <dgm:cxn modelId="{7FA86A24-D768-6B49-BABC-D9091A1A2163}" type="presParOf" srcId="{44396F2E-7E1A-40A6-901E-06045E2C8076}" destId="{82AEE3B1-8863-418F-A727-879432B55257}" srcOrd="16" destOrd="0" presId="urn:microsoft.com/office/officeart/2005/8/layout/vList2"/>
    <dgm:cxn modelId="{58E01373-2322-C745-B817-56901F2E3E73}" type="presParOf" srcId="{44396F2E-7E1A-40A6-901E-06045E2C8076}" destId="{672A8A25-233E-4ACC-A6BA-F0A511FE767E}" srcOrd="17" destOrd="0" presId="urn:microsoft.com/office/officeart/2005/8/layout/vList2"/>
    <dgm:cxn modelId="{F86986F8-D04D-4046-B8B4-151458B0A519}" type="presParOf" srcId="{44396F2E-7E1A-40A6-901E-06045E2C8076}" destId="{137A2B50-03A5-42E4-B342-839615AF62DF}"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CA348-5923-442A-A6BA-97583B72F255}">
      <dsp:nvSpPr>
        <dsp:cNvPr id="0" name=""/>
        <dsp:cNvSpPr/>
      </dsp:nvSpPr>
      <dsp:spPr>
        <a:xfrm>
          <a:off x="0" y="2975"/>
          <a:ext cx="9042400" cy="5324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ES" sz="1600" kern="1200" dirty="0"/>
            <a:t>1. Definición de prioridades de política pública para la reforma de las compras públicas </a:t>
          </a:r>
          <a:endParaRPr lang="en-CA" sz="1600" kern="1200" dirty="0"/>
        </a:p>
      </dsp:txBody>
      <dsp:txXfrm>
        <a:off x="25992" y="28967"/>
        <a:ext cx="8990416" cy="480458"/>
      </dsp:txXfrm>
    </dsp:sp>
    <dsp:sp modelId="{2AC8BA93-53AD-4723-8A1A-61454D7FC003}">
      <dsp:nvSpPr>
        <dsp:cNvPr id="0" name=""/>
        <dsp:cNvSpPr/>
      </dsp:nvSpPr>
      <dsp:spPr>
        <a:xfrm>
          <a:off x="0" y="547638"/>
          <a:ext cx="9042400" cy="532442"/>
        </a:xfrm>
        <a:prstGeom prst="roundRect">
          <a:avLst/>
        </a:prstGeom>
        <a:solidFill>
          <a:srgbClr val="0932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2. Evaluaciones para identificar obstáculos, desafíos e intervenciones para la reforma</a:t>
          </a:r>
        </a:p>
      </dsp:txBody>
      <dsp:txXfrm>
        <a:off x="25992" y="573630"/>
        <a:ext cx="8990416" cy="480458"/>
      </dsp:txXfrm>
    </dsp:sp>
    <dsp:sp modelId="{D6DABA6A-1AB3-4B29-B2A2-558C70E5C0BA}">
      <dsp:nvSpPr>
        <dsp:cNvPr id="0" name=""/>
        <dsp:cNvSpPr/>
      </dsp:nvSpPr>
      <dsp:spPr>
        <a:xfrm>
          <a:off x="0" y="1092301"/>
          <a:ext cx="9042400" cy="5324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a:t>3. </a:t>
          </a:r>
          <a:r>
            <a:rPr lang="en-CA" sz="1600" kern="1200" dirty="0" err="1"/>
            <a:t>Capacitaci</a:t>
          </a:r>
          <a:r>
            <a:rPr lang="es-ES" sz="1600" kern="1200" dirty="0"/>
            <a:t>ó</a:t>
          </a:r>
          <a:r>
            <a:rPr lang="en-CA" sz="1600" kern="1200" dirty="0"/>
            <a:t>n</a:t>
          </a:r>
        </a:p>
      </dsp:txBody>
      <dsp:txXfrm>
        <a:off x="25992" y="1118293"/>
        <a:ext cx="8990416" cy="480458"/>
      </dsp:txXfrm>
    </dsp:sp>
    <dsp:sp modelId="{111398E5-9E2A-410C-9EF5-465780CCB912}">
      <dsp:nvSpPr>
        <dsp:cNvPr id="0" name=""/>
        <dsp:cNvSpPr/>
      </dsp:nvSpPr>
      <dsp:spPr>
        <a:xfrm>
          <a:off x="0" y="1636964"/>
          <a:ext cx="9042400" cy="532442"/>
        </a:xfrm>
        <a:prstGeom prst="roundRect">
          <a:avLst/>
        </a:prstGeom>
        <a:solidFill>
          <a:srgbClr val="0932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4. Uso de la tecnología para eliminar las barreras de acceso</a:t>
          </a:r>
        </a:p>
      </dsp:txBody>
      <dsp:txXfrm>
        <a:off x="25992" y="1662956"/>
        <a:ext cx="8990416" cy="480458"/>
      </dsp:txXfrm>
    </dsp:sp>
    <dsp:sp modelId="{8BBA22DA-E349-4DE8-A5DA-A5C88796A7D7}">
      <dsp:nvSpPr>
        <dsp:cNvPr id="0" name=""/>
        <dsp:cNvSpPr/>
      </dsp:nvSpPr>
      <dsp:spPr>
        <a:xfrm>
          <a:off x="0" y="2181628"/>
          <a:ext cx="9042400" cy="5324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5. Un marco jurídico propicio </a:t>
          </a:r>
        </a:p>
      </dsp:txBody>
      <dsp:txXfrm>
        <a:off x="25992" y="2207620"/>
        <a:ext cx="8990416" cy="480458"/>
      </dsp:txXfrm>
    </dsp:sp>
    <dsp:sp modelId="{DA396770-A900-421D-ADC7-782317A96AB0}">
      <dsp:nvSpPr>
        <dsp:cNvPr id="0" name=""/>
        <dsp:cNvSpPr/>
      </dsp:nvSpPr>
      <dsp:spPr>
        <a:xfrm>
          <a:off x="0" y="2726291"/>
          <a:ext cx="9042400" cy="532442"/>
        </a:xfrm>
        <a:prstGeom prst="roundRect">
          <a:avLst/>
        </a:prstGeom>
        <a:solidFill>
          <a:srgbClr val="0932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6. Agencias de compras que van más allá de sus facultades  “Liderazgo más allá del ámbito de compras”</a:t>
          </a:r>
        </a:p>
      </dsp:txBody>
      <dsp:txXfrm>
        <a:off x="25992" y="2752283"/>
        <a:ext cx="8990416" cy="480458"/>
      </dsp:txXfrm>
    </dsp:sp>
    <dsp:sp modelId="{C678E15C-2584-4A9C-9DB7-75A4E3BF5819}">
      <dsp:nvSpPr>
        <dsp:cNvPr id="0" name=""/>
        <dsp:cNvSpPr/>
      </dsp:nvSpPr>
      <dsp:spPr>
        <a:xfrm>
          <a:off x="0" y="3270954"/>
          <a:ext cx="9042400" cy="5324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7. Colaboración interinstitucional y un enfoque de múltiples partes interesadas </a:t>
          </a:r>
        </a:p>
      </dsp:txBody>
      <dsp:txXfrm>
        <a:off x="25992" y="3296946"/>
        <a:ext cx="8990416" cy="480458"/>
      </dsp:txXfrm>
    </dsp:sp>
    <dsp:sp modelId="{466BEB85-7697-451B-B5A8-F78A4B6C3288}">
      <dsp:nvSpPr>
        <dsp:cNvPr id="0" name=""/>
        <dsp:cNvSpPr/>
      </dsp:nvSpPr>
      <dsp:spPr>
        <a:xfrm>
          <a:off x="0" y="3815617"/>
          <a:ext cx="9042400" cy="532442"/>
        </a:xfrm>
        <a:prstGeom prst="roundRect">
          <a:avLst/>
        </a:prstGeom>
        <a:solidFill>
          <a:srgbClr val="0932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8. La reforma no es un esfuerzo único, sino un proceso </a:t>
          </a:r>
          <a:r>
            <a:rPr lang="es-ES" sz="1600" kern="1200" dirty="0" err="1"/>
            <a:t>contínuo</a:t>
          </a:r>
          <a:r>
            <a:rPr lang="es-ES" sz="1600" kern="1200" dirty="0"/>
            <a:t> que debe ser supervisado y redirigido en función de la retroalimentación </a:t>
          </a:r>
        </a:p>
      </dsp:txBody>
      <dsp:txXfrm>
        <a:off x="25992" y="3841609"/>
        <a:ext cx="8990416" cy="480458"/>
      </dsp:txXfrm>
    </dsp:sp>
    <dsp:sp modelId="{82AEE3B1-8863-418F-A727-879432B55257}">
      <dsp:nvSpPr>
        <dsp:cNvPr id="0" name=""/>
        <dsp:cNvSpPr/>
      </dsp:nvSpPr>
      <dsp:spPr>
        <a:xfrm>
          <a:off x="0" y="4360280"/>
          <a:ext cx="9042400" cy="5324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9. Conoce a tu proveedor </a:t>
          </a:r>
        </a:p>
      </dsp:txBody>
      <dsp:txXfrm>
        <a:off x="25992" y="4386272"/>
        <a:ext cx="8990416" cy="480458"/>
      </dsp:txXfrm>
    </dsp:sp>
    <dsp:sp modelId="{137A2B50-03A5-42E4-B342-839615AF62DF}">
      <dsp:nvSpPr>
        <dsp:cNvPr id="0" name=""/>
        <dsp:cNvSpPr/>
      </dsp:nvSpPr>
      <dsp:spPr>
        <a:xfrm>
          <a:off x="0" y="4904943"/>
          <a:ext cx="9042400" cy="532442"/>
        </a:xfrm>
        <a:prstGeom prst="roundRect">
          <a:avLst/>
        </a:prstGeom>
        <a:solidFill>
          <a:srgbClr val="0932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t>10. La </a:t>
          </a:r>
          <a:r>
            <a:rPr lang="es-ES" sz="1600" kern="1200" dirty="0"/>
            <a:t>importancia de las estrategias de comunicación </a:t>
          </a:r>
          <a:endParaRPr lang="en-CA" sz="1600" kern="1200" dirty="0"/>
        </a:p>
      </dsp:txBody>
      <dsp:txXfrm>
        <a:off x="25992" y="4930935"/>
        <a:ext cx="8990416" cy="480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76B53-2301-410D-886D-C84B3BE2DF2F}">
      <dsp:nvSpPr>
        <dsp:cNvPr id="0" name=""/>
        <dsp:cNvSpPr/>
      </dsp:nvSpPr>
      <dsp:spPr>
        <a:xfrm rot="5400000">
          <a:off x="5672610" y="-2424812"/>
          <a:ext cx="624344" cy="563273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93266"/>
              </a:solidFill>
            </a:rPr>
            <a:t>Apoyo político de alto nivel para la promoción de las MIPYMES </a:t>
          </a:r>
          <a:endParaRPr lang="en-CA" sz="1600" kern="1200" dirty="0">
            <a:solidFill>
              <a:srgbClr val="093266"/>
            </a:solidFill>
          </a:endParaRPr>
        </a:p>
      </dsp:txBody>
      <dsp:txXfrm rot="-5400000">
        <a:off x="3168414" y="109862"/>
        <a:ext cx="5602258" cy="563388"/>
      </dsp:txXfrm>
    </dsp:sp>
    <dsp:sp modelId="{5E1460C7-17AC-417B-8B99-CB33DD7286FC}">
      <dsp:nvSpPr>
        <dsp:cNvPr id="0" name=""/>
        <dsp:cNvSpPr/>
      </dsp:nvSpPr>
      <dsp:spPr>
        <a:xfrm>
          <a:off x="0" y="1340"/>
          <a:ext cx="3168414" cy="780430"/>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b="1" kern="1200" cap="small" dirty="0">
              <a:solidFill>
                <a:srgbClr val="093266"/>
              </a:solidFill>
            </a:rPr>
            <a:t>Prioridades de política pública</a:t>
          </a:r>
          <a:endParaRPr lang="en-CA" sz="1800" b="1" kern="1200" cap="small" dirty="0">
            <a:solidFill>
              <a:srgbClr val="093266"/>
            </a:solidFill>
          </a:endParaRPr>
        </a:p>
      </dsp:txBody>
      <dsp:txXfrm>
        <a:off x="38097" y="39437"/>
        <a:ext cx="3092220" cy="704236"/>
      </dsp:txXfrm>
    </dsp:sp>
    <dsp:sp modelId="{D52FC5A7-7FAB-49F0-A95E-051C92BDDC16}">
      <dsp:nvSpPr>
        <dsp:cNvPr id="0" name=""/>
        <dsp:cNvSpPr/>
      </dsp:nvSpPr>
      <dsp:spPr>
        <a:xfrm rot="5400000">
          <a:off x="5672610" y="-1605360"/>
          <a:ext cx="624344" cy="563273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CA" sz="1600" kern="1200" dirty="0" err="1">
              <a:solidFill>
                <a:srgbClr val="093266"/>
              </a:solidFill>
            </a:rPr>
            <a:t>Estudios</a:t>
          </a:r>
          <a:r>
            <a:rPr lang="en-CA" sz="1600" kern="1200" dirty="0">
              <a:solidFill>
                <a:srgbClr val="093266"/>
              </a:solidFill>
            </a:rPr>
            <a:t> preliminaries (</a:t>
          </a:r>
          <a:r>
            <a:rPr lang="en-CA" sz="1600" kern="1200" dirty="0" err="1">
              <a:solidFill>
                <a:srgbClr val="093266"/>
              </a:solidFill>
            </a:rPr>
            <a:t>evaluación</a:t>
          </a:r>
          <a:r>
            <a:rPr lang="en-CA" sz="1600" kern="1200" dirty="0">
              <a:solidFill>
                <a:srgbClr val="093266"/>
              </a:solidFill>
            </a:rPr>
            <a:t> </a:t>
          </a:r>
          <a:r>
            <a:rPr lang="en-CA" sz="1600" kern="1200" dirty="0" err="1">
              <a:solidFill>
                <a:srgbClr val="093266"/>
              </a:solidFill>
            </a:rPr>
            <a:t>institucional</a:t>
          </a:r>
          <a:r>
            <a:rPr lang="en-CA" sz="1600" kern="1200" dirty="0">
              <a:solidFill>
                <a:srgbClr val="093266"/>
              </a:solidFill>
            </a:rPr>
            <a:t>, </a:t>
          </a:r>
          <a:r>
            <a:rPr lang="en-CA" sz="1600" kern="1200" dirty="0" err="1">
              <a:solidFill>
                <a:srgbClr val="093266"/>
              </a:solidFill>
            </a:rPr>
            <a:t>evaluación</a:t>
          </a:r>
          <a:r>
            <a:rPr lang="en-CA" sz="1600" kern="1200" dirty="0">
              <a:solidFill>
                <a:srgbClr val="093266"/>
              </a:solidFill>
            </a:rPr>
            <a:t> del mercado, </a:t>
          </a:r>
          <a:r>
            <a:rPr lang="es-ES" sz="1600" kern="1200" dirty="0">
              <a:solidFill>
                <a:srgbClr val="093266"/>
              </a:solidFill>
            </a:rPr>
            <a:t>evaluación de las barreras de acceso)</a:t>
          </a:r>
          <a:endParaRPr lang="en-CA" sz="1600" kern="1200" dirty="0">
            <a:solidFill>
              <a:srgbClr val="093266"/>
            </a:solidFill>
          </a:endParaRPr>
        </a:p>
      </dsp:txBody>
      <dsp:txXfrm rot="-5400000">
        <a:off x="3168414" y="929314"/>
        <a:ext cx="5602258" cy="563388"/>
      </dsp:txXfrm>
    </dsp:sp>
    <dsp:sp modelId="{255FE339-3E63-438A-99CD-7E408A4693C0}">
      <dsp:nvSpPr>
        <dsp:cNvPr id="0" name=""/>
        <dsp:cNvSpPr/>
      </dsp:nvSpPr>
      <dsp:spPr>
        <a:xfrm>
          <a:off x="0" y="820792"/>
          <a:ext cx="3168414" cy="780430"/>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CA" sz="1800" b="1" kern="1200" cap="small" dirty="0" err="1">
              <a:solidFill>
                <a:srgbClr val="093266"/>
              </a:solidFill>
            </a:rPr>
            <a:t>Investigación</a:t>
          </a:r>
          <a:endParaRPr lang="en-CA" sz="1800" b="1" kern="1200" cap="small" dirty="0">
            <a:solidFill>
              <a:srgbClr val="093266"/>
            </a:solidFill>
          </a:endParaRPr>
        </a:p>
      </dsp:txBody>
      <dsp:txXfrm>
        <a:off x="38097" y="858889"/>
        <a:ext cx="3092220" cy="704236"/>
      </dsp:txXfrm>
    </dsp:sp>
    <dsp:sp modelId="{B5BE34A9-87EF-4668-8CCE-DC3670284312}">
      <dsp:nvSpPr>
        <dsp:cNvPr id="0" name=""/>
        <dsp:cNvSpPr/>
      </dsp:nvSpPr>
      <dsp:spPr>
        <a:xfrm rot="5400000">
          <a:off x="5672610" y="-785907"/>
          <a:ext cx="624344" cy="563273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93266"/>
              </a:solidFill>
            </a:rPr>
            <a:t>35.231 MIPYMES en actividades de capacitación</a:t>
          </a:r>
          <a:endParaRPr lang="en-CA" sz="1600" kern="1200" dirty="0">
            <a:solidFill>
              <a:srgbClr val="093266"/>
            </a:solidFill>
          </a:endParaRPr>
        </a:p>
      </dsp:txBody>
      <dsp:txXfrm rot="-5400000">
        <a:off x="3168414" y="1748767"/>
        <a:ext cx="5602258" cy="563388"/>
      </dsp:txXfrm>
    </dsp:sp>
    <dsp:sp modelId="{A059A451-AF7F-4173-AB89-C63511EDF5E0}">
      <dsp:nvSpPr>
        <dsp:cNvPr id="0" name=""/>
        <dsp:cNvSpPr/>
      </dsp:nvSpPr>
      <dsp:spPr>
        <a:xfrm>
          <a:off x="0" y="1640244"/>
          <a:ext cx="3168414" cy="780430"/>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CA" sz="1800" b="1" kern="1200" cap="small" dirty="0" err="1">
              <a:solidFill>
                <a:srgbClr val="093266"/>
              </a:solidFill>
            </a:rPr>
            <a:t>Capacitaci</a:t>
          </a:r>
          <a:r>
            <a:rPr lang="es-ES" sz="1800" b="1" kern="1200" cap="small" dirty="0" err="1">
              <a:solidFill>
                <a:srgbClr val="093266"/>
              </a:solidFill>
            </a:rPr>
            <a:t>ó</a:t>
          </a:r>
          <a:r>
            <a:rPr lang="en-CA" sz="1800" b="1" kern="1200" cap="small" dirty="0">
              <a:solidFill>
                <a:srgbClr val="093266"/>
              </a:solidFill>
            </a:rPr>
            <a:t>n</a:t>
          </a:r>
        </a:p>
      </dsp:txBody>
      <dsp:txXfrm>
        <a:off x="38097" y="1678341"/>
        <a:ext cx="3092220" cy="704236"/>
      </dsp:txXfrm>
    </dsp:sp>
    <dsp:sp modelId="{69D2E6D0-A3EB-4798-947E-CC091F4DAD1F}">
      <dsp:nvSpPr>
        <dsp:cNvPr id="0" name=""/>
        <dsp:cNvSpPr/>
      </dsp:nvSpPr>
      <dsp:spPr>
        <a:xfrm rot="5400000">
          <a:off x="5672610" y="33544"/>
          <a:ext cx="624344" cy="563273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93266"/>
              </a:solidFill>
            </a:rPr>
            <a:t>Portal transaccional online (</a:t>
          </a:r>
          <a:r>
            <a:rPr lang="en-CA" sz="1600" kern="1200" dirty="0">
              <a:solidFill>
                <a:srgbClr val="093266"/>
              </a:solidFill>
            </a:rPr>
            <a:t>292 </a:t>
          </a:r>
          <a:r>
            <a:rPr lang="en-CA" sz="1600" kern="1200" dirty="0" err="1">
              <a:solidFill>
                <a:srgbClr val="093266"/>
              </a:solidFill>
            </a:rPr>
            <a:t>instituciones</a:t>
          </a:r>
          <a:r>
            <a:rPr lang="en-CA" sz="1600" kern="1200" dirty="0">
              <a:solidFill>
                <a:srgbClr val="093266"/>
              </a:solidFill>
            </a:rPr>
            <a:t> </a:t>
          </a:r>
          <a:r>
            <a:rPr lang="en-CA" sz="1600" kern="1200" dirty="0" err="1">
              <a:solidFill>
                <a:srgbClr val="093266"/>
              </a:solidFill>
            </a:rPr>
            <a:t>públicas</a:t>
          </a:r>
          <a:r>
            <a:rPr lang="en-CA" sz="1600" kern="1200" dirty="0">
              <a:solidFill>
                <a:srgbClr val="093266"/>
              </a:solidFill>
            </a:rPr>
            <a:t> </a:t>
          </a:r>
          <a:r>
            <a:rPr lang="es-ES" sz="1600" kern="1200" dirty="0">
              <a:solidFill>
                <a:srgbClr val="093266"/>
              </a:solidFill>
            </a:rPr>
            <a:t>registradas) y aplicación móvil (proveedores)</a:t>
          </a:r>
        </a:p>
      </dsp:txBody>
      <dsp:txXfrm rot="-5400000">
        <a:off x="3168414" y="2568218"/>
        <a:ext cx="5602258" cy="563388"/>
      </dsp:txXfrm>
    </dsp:sp>
    <dsp:sp modelId="{EFB577E8-05EC-4589-A712-A43CAE556C73}">
      <dsp:nvSpPr>
        <dsp:cNvPr id="0" name=""/>
        <dsp:cNvSpPr/>
      </dsp:nvSpPr>
      <dsp:spPr>
        <a:xfrm>
          <a:off x="0" y="2459697"/>
          <a:ext cx="3168414" cy="780430"/>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b="1" kern="1200" cap="small" dirty="0">
              <a:solidFill>
                <a:srgbClr val="093266"/>
              </a:solidFill>
            </a:rPr>
            <a:t>Tecnología</a:t>
          </a:r>
        </a:p>
      </dsp:txBody>
      <dsp:txXfrm>
        <a:off x="38097" y="2497794"/>
        <a:ext cx="3092220" cy="704236"/>
      </dsp:txXfrm>
    </dsp:sp>
    <dsp:sp modelId="{66955110-9D61-4C85-A90C-F911B71EDCB9}">
      <dsp:nvSpPr>
        <dsp:cNvPr id="0" name=""/>
        <dsp:cNvSpPr/>
      </dsp:nvSpPr>
      <dsp:spPr>
        <a:xfrm rot="5400000">
          <a:off x="5672610" y="852996"/>
          <a:ext cx="624344" cy="563273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93266"/>
              </a:solidFill>
            </a:rPr>
            <a:t>Instrumentos jurídicos y de políticas para un programa de compras preferenciales a las MIPYMES </a:t>
          </a:r>
        </a:p>
      </dsp:txBody>
      <dsp:txXfrm rot="-5400000">
        <a:off x="3168414" y="3387670"/>
        <a:ext cx="5602258" cy="563388"/>
      </dsp:txXfrm>
    </dsp:sp>
    <dsp:sp modelId="{4BAA8A2D-5533-42FF-93E1-9B71AAFA7EFA}">
      <dsp:nvSpPr>
        <dsp:cNvPr id="0" name=""/>
        <dsp:cNvSpPr/>
      </dsp:nvSpPr>
      <dsp:spPr>
        <a:xfrm>
          <a:off x="0" y="3279149"/>
          <a:ext cx="3168414" cy="780430"/>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b="1" kern="1200" cap="small" dirty="0">
              <a:solidFill>
                <a:srgbClr val="093266"/>
              </a:solidFill>
            </a:rPr>
            <a:t>marco jurídico</a:t>
          </a:r>
        </a:p>
      </dsp:txBody>
      <dsp:txXfrm>
        <a:off x="38097" y="3317246"/>
        <a:ext cx="3092220" cy="704236"/>
      </dsp:txXfrm>
    </dsp:sp>
    <dsp:sp modelId="{8E822612-2038-43FD-9492-5D8A52883E99}">
      <dsp:nvSpPr>
        <dsp:cNvPr id="0" name=""/>
        <dsp:cNvSpPr/>
      </dsp:nvSpPr>
      <dsp:spPr>
        <a:xfrm rot="5400000">
          <a:off x="4255026" y="3184180"/>
          <a:ext cx="624344" cy="2768039"/>
        </a:xfrm>
        <a:prstGeom prst="round2Same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93266"/>
              </a:solidFill>
            </a:rPr>
            <a:t>Las </a:t>
          </a:r>
          <a:r>
            <a:rPr lang="es-ES" sz="1600" kern="1200" dirty="0" err="1">
              <a:solidFill>
                <a:srgbClr val="093266"/>
              </a:solidFill>
            </a:rPr>
            <a:t>MIPYMEs</a:t>
          </a:r>
          <a:r>
            <a:rPr lang="es-ES" sz="1600" kern="1200" dirty="0">
              <a:solidFill>
                <a:srgbClr val="093266"/>
              </a:solidFill>
            </a:rPr>
            <a:t> están en el centro de las compras públicas dominicanas: 9.555 </a:t>
          </a:r>
          <a:r>
            <a:rPr lang="es-ES" sz="1600" kern="1200" dirty="0" err="1">
              <a:solidFill>
                <a:srgbClr val="093266"/>
              </a:solidFill>
            </a:rPr>
            <a:t>MIPYMEs</a:t>
          </a:r>
          <a:r>
            <a:rPr lang="es-ES" sz="1600" kern="1200" dirty="0">
              <a:solidFill>
                <a:srgbClr val="093266"/>
              </a:solidFill>
            </a:rPr>
            <a:t> en 2012 a 36.538 en 2019</a:t>
          </a:r>
        </a:p>
      </dsp:txBody>
      <dsp:txXfrm rot="-5400000">
        <a:off x="3183179" y="4286505"/>
        <a:ext cx="2737561" cy="563388"/>
      </dsp:txXfrm>
    </dsp:sp>
    <dsp:sp modelId="{DB3629CA-6AF4-4248-BB5E-0A6B5C472F00}">
      <dsp:nvSpPr>
        <dsp:cNvPr id="0" name=""/>
        <dsp:cNvSpPr/>
      </dsp:nvSpPr>
      <dsp:spPr>
        <a:xfrm>
          <a:off x="0" y="4098601"/>
          <a:ext cx="3168414" cy="780430"/>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b="1" kern="1200" cap="small" dirty="0">
              <a:solidFill>
                <a:srgbClr val="093266"/>
              </a:solidFill>
            </a:rPr>
            <a:t>Liderazgo más allá del ámbito de Compras</a:t>
          </a:r>
        </a:p>
      </dsp:txBody>
      <dsp:txXfrm>
        <a:off x="38097" y="4136698"/>
        <a:ext cx="3092220" cy="704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76B53-2301-410D-886D-C84B3BE2DF2F}">
      <dsp:nvSpPr>
        <dsp:cNvPr id="0" name=""/>
        <dsp:cNvSpPr/>
      </dsp:nvSpPr>
      <dsp:spPr>
        <a:xfrm rot="5400000">
          <a:off x="5648620" y="-2333247"/>
          <a:ext cx="827702" cy="570585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s-ES" sz="1600" kern="1200" dirty="0">
              <a:solidFill>
                <a:srgbClr val="093266"/>
              </a:solidFill>
            </a:rPr>
            <a:t>Política de agricultura familiar para aliviar la pobreza</a:t>
          </a:r>
          <a:endParaRPr lang="en-CA" sz="1600" kern="1200" dirty="0">
            <a:solidFill>
              <a:srgbClr val="093266"/>
            </a:solidFill>
          </a:endParaRPr>
        </a:p>
      </dsp:txBody>
      <dsp:txXfrm rot="-5400000">
        <a:off x="3209544" y="146234"/>
        <a:ext cx="5665451" cy="746892"/>
      </dsp:txXfrm>
    </dsp:sp>
    <dsp:sp modelId="{5E1460C7-17AC-417B-8B99-CB33DD7286FC}">
      <dsp:nvSpPr>
        <dsp:cNvPr id="0" name=""/>
        <dsp:cNvSpPr/>
      </dsp:nvSpPr>
      <dsp:spPr>
        <a:xfrm>
          <a:off x="0" y="2366"/>
          <a:ext cx="3209544" cy="1034628"/>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b="1" kern="1200" cap="small" dirty="0">
              <a:solidFill>
                <a:srgbClr val="093266"/>
              </a:solidFill>
            </a:rPr>
            <a:t>Prioridades de política pública</a:t>
          </a:r>
          <a:endParaRPr lang="en-CA" sz="1800" b="1" kern="1200" cap="small" dirty="0">
            <a:solidFill>
              <a:srgbClr val="093266"/>
            </a:solidFill>
          </a:endParaRPr>
        </a:p>
      </dsp:txBody>
      <dsp:txXfrm>
        <a:off x="50506" y="52872"/>
        <a:ext cx="3108532" cy="933616"/>
      </dsp:txXfrm>
    </dsp:sp>
    <dsp:sp modelId="{B5BE34A9-87EF-4668-8CCE-DC3670284312}">
      <dsp:nvSpPr>
        <dsp:cNvPr id="0" name=""/>
        <dsp:cNvSpPr/>
      </dsp:nvSpPr>
      <dsp:spPr>
        <a:xfrm rot="5400000">
          <a:off x="5648620" y="-1246887"/>
          <a:ext cx="827702" cy="570585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H" sz="1600" kern="1200" dirty="0">
              <a:solidFill>
                <a:srgbClr val="093266"/>
              </a:solidFill>
            </a:rPr>
            <a:t>Productores y agentes públicos </a:t>
          </a:r>
          <a:endParaRPr lang="en-CA" sz="1600" kern="1200" dirty="0">
            <a:solidFill>
              <a:srgbClr val="093266"/>
            </a:solidFill>
          </a:endParaRPr>
        </a:p>
      </dsp:txBody>
      <dsp:txXfrm rot="-5400000">
        <a:off x="3209544" y="1232594"/>
        <a:ext cx="5665451" cy="746892"/>
      </dsp:txXfrm>
    </dsp:sp>
    <dsp:sp modelId="{A059A451-AF7F-4173-AB89-C63511EDF5E0}">
      <dsp:nvSpPr>
        <dsp:cNvPr id="0" name=""/>
        <dsp:cNvSpPr/>
      </dsp:nvSpPr>
      <dsp:spPr>
        <a:xfrm>
          <a:off x="0" y="1088726"/>
          <a:ext cx="3209544" cy="1034628"/>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cap="small" dirty="0" err="1">
              <a:solidFill>
                <a:srgbClr val="093266"/>
              </a:solidFill>
            </a:rPr>
            <a:t>Capacitaci</a:t>
          </a:r>
          <a:r>
            <a:rPr lang="es-ES" sz="1800" b="1" kern="1200" cap="small" dirty="0" err="1">
              <a:solidFill>
                <a:srgbClr val="093266"/>
              </a:solidFill>
            </a:rPr>
            <a:t>ó</a:t>
          </a:r>
          <a:r>
            <a:rPr lang="en-CA" sz="1800" b="1" kern="1200" cap="small" dirty="0">
              <a:solidFill>
                <a:srgbClr val="093266"/>
              </a:solidFill>
            </a:rPr>
            <a:t>n</a:t>
          </a:r>
        </a:p>
      </dsp:txBody>
      <dsp:txXfrm>
        <a:off x="50506" y="1139232"/>
        <a:ext cx="3108532" cy="933616"/>
      </dsp:txXfrm>
    </dsp:sp>
    <dsp:sp modelId="{66955110-9D61-4C85-A90C-F911B71EDCB9}">
      <dsp:nvSpPr>
        <dsp:cNvPr id="0" name=""/>
        <dsp:cNvSpPr/>
      </dsp:nvSpPr>
      <dsp:spPr>
        <a:xfrm rot="5400000">
          <a:off x="5648620" y="-160528"/>
          <a:ext cx="827702" cy="570585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CA" sz="1600" kern="1200" dirty="0" err="1">
              <a:solidFill>
                <a:srgbClr val="093266"/>
              </a:solidFill>
            </a:rPr>
            <a:t>Reformas</a:t>
          </a:r>
          <a:r>
            <a:rPr lang="en-CA" sz="1600" kern="1200" dirty="0">
              <a:solidFill>
                <a:srgbClr val="093266"/>
              </a:solidFill>
            </a:rPr>
            <a:t> </a:t>
          </a:r>
          <a:r>
            <a:rPr lang="en-CA" sz="1600" kern="1200" dirty="0" err="1">
              <a:solidFill>
                <a:srgbClr val="093266"/>
              </a:solidFill>
            </a:rPr>
            <a:t>normativas</a:t>
          </a:r>
          <a:r>
            <a:rPr lang="en-CA" sz="1600" kern="1200" dirty="0">
              <a:solidFill>
                <a:srgbClr val="093266"/>
              </a:solidFill>
            </a:rPr>
            <a:t>: </a:t>
          </a:r>
          <a:r>
            <a:rPr lang="en-CA" sz="1600" kern="1200" dirty="0" err="1">
              <a:solidFill>
                <a:srgbClr val="093266"/>
              </a:solidFill>
            </a:rPr>
            <a:t>compra</a:t>
          </a:r>
          <a:r>
            <a:rPr lang="en-CA" sz="1600" kern="1200" dirty="0">
              <a:solidFill>
                <a:srgbClr val="093266"/>
              </a:solidFill>
            </a:rPr>
            <a:t> </a:t>
          </a:r>
          <a:r>
            <a:rPr lang="en-CA" sz="1600" kern="1200" dirty="0" err="1">
              <a:solidFill>
                <a:srgbClr val="093266"/>
              </a:solidFill>
            </a:rPr>
            <a:t>directa</a:t>
          </a:r>
          <a:r>
            <a:rPr lang="en-CA" sz="1600" kern="1200" dirty="0">
              <a:solidFill>
                <a:srgbClr val="093266"/>
              </a:solidFill>
            </a:rPr>
            <a:t> y </a:t>
          </a:r>
          <a:r>
            <a:rPr lang="en-CA" sz="1600" kern="1200" dirty="0" err="1">
              <a:solidFill>
                <a:srgbClr val="093266"/>
              </a:solidFill>
            </a:rPr>
            <a:t>indirecta</a:t>
          </a:r>
          <a:endParaRPr lang="es-ES" sz="1600" kern="1200" dirty="0">
            <a:solidFill>
              <a:srgbClr val="093266"/>
            </a:solidFill>
          </a:endParaRPr>
        </a:p>
      </dsp:txBody>
      <dsp:txXfrm rot="-5400000">
        <a:off x="3209544" y="2318953"/>
        <a:ext cx="5665451" cy="746892"/>
      </dsp:txXfrm>
    </dsp:sp>
    <dsp:sp modelId="{4BAA8A2D-5533-42FF-93E1-9B71AAFA7EFA}">
      <dsp:nvSpPr>
        <dsp:cNvPr id="0" name=""/>
        <dsp:cNvSpPr/>
      </dsp:nvSpPr>
      <dsp:spPr>
        <a:xfrm>
          <a:off x="0" y="2175085"/>
          <a:ext cx="3209544" cy="1034628"/>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cap="small" dirty="0">
              <a:solidFill>
                <a:srgbClr val="093266"/>
              </a:solidFill>
            </a:rPr>
            <a:t>Marco jurídico</a:t>
          </a:r>
        </a:p>
      </dsp:txBody>
      <dsp:txXfrm>
        <a:off x="50506" y="2225591"/>
        <a:ext cx="3108532" cy="933616"/>
      </dsp:txXfrm>
    </dsp:sp>
    <dsp:sp modelId="{D2974031-9E38-4346-8929-6C4FBC5C3F4E}">
      <dsp:nvSpPr>
        <dsp:cNvPr id="0" name=""/>
        <dsp:cNvSpPr/>
      </dsp:nvSpPr>
      <dsp:spPr>
        <a:xfrm rot="5400000">
          <a:off x="5648620" y="925831"/>
          <a:ext cx="827702" cy="570585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93266"/>
              </a:solidFill>
            </a:rPr>
            <a:t>DNCP, el Ministerio de Educación y Ciencia, el Ministerio de Agricultura y Ganadería, el Instituto Nacional de Alimentación y Nutrición, ….</a:t>
          </a:r>
        </a:p>
      </dsp:txBody>
      <dsp:txXfrm rot="-5400000">
        <a:off x="3209544" y="3405313"/>
        <a:ext cx="5665451" cy="746892"/>
      </dsp:txXfrm>
    </dsp:sp>
    <dsp:sp modelId="{34C16C78-03C7-4326-B403-BD9ED10BD894}">
      <dsp:nvSpPr>
        <dsp:cNvPr id="0" name=""/>
        <dsp:cNvSpPr/>
      </dsp:nvSpPr>
      <dsp:spPr>
        <a:xfrm>
          <a:off x="0" y="3261445"/>
          <a:ext cx="3209544" cy="1034628"/>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cap="small" dirty="0">
              <a:solidFill>
                <a:srgbClr val="093266"/>
              </a:solidFill>
            </a:rPr>
            <a:t>Colaboración</a:t>
          </a:r>
        </a:p>
      </dsp:txBody>
      <dsp:txXfrm>
        <a:off x="50506" y="3311951"/>
        <a:ext cx="3108532" cy="933616"/>
      </dsp:txXfrm>
    </dsp:sp>
    <dsp:sp modelId="{F65FEE5C-BD13-4216-8FF1-D71225F6FFED}">
      <dsp:nvSpPr>
        <dsp:cNvPr id="0" name=""/>
        <dsp:cNvSpPr/>
      </dsp:nvSpPr>
      <dsp:spPr>
        <a:xfrm rot="5400000">
          <a:off x="5648620" y="2012191"/>
          <a:ext cx="827702" cy="570585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93266"/>
              </a:solidFill>
            </a:rPr>
            <a:t>Ruedas de negocios</a:t>
          </a:r>
        </a:p>
      </dsp:txBody>
      <dsp:txXfrm rot="-5400000">
        <a:off x="3209544" y="4491673"/>
        <a:ext cx="5665451" cy="746892"/>
      </dsp:txXfrm>
    </dsp:sp>
    <dsp:sp modelId="{34F069E1-D256-4DBA-902F-F6900B838D4D}">
      <dsp:nvSpPr>
        <dsp:cNvPr id="0" name=""/>
        <dsp:cNvSpPr/>
      </dsp:nvSpPr>
      <dsp:spPr>
        <a:xfrm>
          <a:off x="0" y="4347805"/>
          <a:ext cx="3209544" cy="1034628"/>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cap="small" dirty="0">
              <a:solidFill>
                <a:srgbClr val="093266"/>
              </a:solidFill>
            </a:rPr>
            <a:t>Conocer a tus proveedores</a:t>
          </a:r>
        </a:p>
      </dsp:txBody>
      <dsp:txXfrm>
        <a:off x="50506" y="4398311"/>
        <a:ext cx="3108532" cy="933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FC5A7-7FAB-49F0-A95E-051C92BDDC16}">
      <dsp:nvSpPr>
        <dsp:cNvPr id="0" name=""/>
        <dsp:cNvSpPr/>
      </dsp:nvSpPr>
      <dsp:spPr>
        <a:xfrm rot="5400000">
          <a:off x="5424851" y="-2233450"/>
          <a:ext cx="816002" cy="5489743"/>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s-ES" sz="1600" kern="1200" dirty="0">
              <a:solidFill>
                <a:srgbClr val="093266"/>
              </a:solidFill>
            </a:rPr>
            <a:t>Investigación sobre la importancia de las empresas mujer; evaluación de género con la ONG Comunidad Mujer</a:t>
          </a:r>
          <a:endParaRPr lang="en-CA" sz="1600" kern="1200" dirty="0">
            <a:solidFill>
              <a:srgbClr val="093266"/>
            </a:solidFill>
          </a:endParaRPr>
        </a:p>
      </dsp:txBody>
      <dsp:txXfrm rot="-5400000">
        <a:off x="3087981" y="143254"/>
        <a:ext cx="5449909" cy="736334"/>
      </dsp:txXfrm>
    </dsp:sp>
    <dsp:sp modelId="{255FE339-3E63-438A-99CD-7E408A4693C0}">
      <dsp:nvSpPr>
        <dsp:cNvPr id="0" name=""/>
        <dsp:cNvSpPr/>
      </dsp:nvSpPr>
      <dsp:spPr>
        <a:xfrm>
          <a:off x="0" y="1420"/>
          <a:ext cx="3087980" cy="1020003"/>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b="1" kern="1200" cap="small" dirty="0">
              <a:solidFill>
                <a:srgbClr val="093266"/>
              </a:solidFill>
            </a:rPr>
            <a:t>Investigación</a:t>
          </a:r>
          <a:endParaRPr lang="en-CA" sz="1800" b="1" kern="1200" cap="small" dirty="0">
            <a:solidFill>
              <a:srgbClr val="093266"/>
            </a:solidFill>
          </a:endParaRPr>
        </a:p>
      </dsp:txBody>
      <dsp:txXfrm>
        <a:off x="49792" y="51212"/>
        <a:ext cx="2988396" cy="920419"/>
      </dsp:txXfrm>
    </dsp:sp>
    <dsp:sp modelId="{B5BE34A9-87EF-4668-8CCE-DC3670284312}">
      <dsp:nvSpPr>
        <dsp:cNvPr id="0" name=""/>
        <dsp:cNvSpPr/>
      </dsp:nvSpPr>
      <dsp:spPr>
        <a:xfrm rot="5400000">
          <a:off x="5424851" y="-1162446"/>
          <a:ext cx="816002" cy="5489743"/>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CA" sz="1600" kern="1200" dirty="0" err="1">
              <a:solidFill>
                <a:srgbClr val="093266"/>
              </a:solidFill>
            </a:rPr>
            <a:t>Formación</a:t>
          </a:r>
          <a:r>
            <a:rPr lang="en-CA" sz="1600" kern="1200" dirty="0">
              <a:solidFill>
                <a:srgbClr val="093266"/>
              </a:solidFill>
            </a:rPr>
            <a:t> </a:t>
          </a:r>
          <a:r>
            <a:rPr lang="en-CA" sz="1600" kern="1200" dirty="0" err="1">
              <a:solidFill>
                <a:srgbClr val="093266"/>
              </a:solidFill>
            </a:rPr>
            <a:t>para</a:t>
          </a:r>
          <a:r>
            <a:rPr lang="en-CA" sz="1600" kern="1200" dirty="0">
              <a:solidFill>
                <a:srgbClr val="093266"/>
              </a:solidFill>
            </a:rPr>
            <a:t> </a:t>
          </a:r>
          <a:r>
            <a:rPr lang="en-CA" sz="1600" kern="1200" dirty="0" err="1">
              <a:solidFill>
                <a:srgbClr val="093266"/>
              </a:solidFill>
            </a:rPr>
            <a:t>agentes</a:t>
          </a:r>
          <a:r>
            <a:rPr lang="en-CA" sz="1600" kern="1200" dirty="0">
              <a:solidFill>
                <a:srgbClr val="093266"/>
              </a:solidFill>
            </a:rPr>
            <a:t> de </a:t>
          </a:r>
          <a:r>
            <a:rPr lang="en-CA" sz="1600" kern="1200" dirty="0" err="1">
              <a:solidFill>
                <a:srgbClr val="093266"/>
              </a:solidFill>
            </a:rPr>
            <a:t>compras</a:t>
          </a:r>
          <a:r>
            <a:rPr lang="en-CA" sz="1600" kern="1200" dirty="0">
              <a:solidFill>
                <a:srgbClr val="093266"/>
              </a:solidFill>
            </a:rPr>
            <a:t> y </a:t>
          </a:r>
          <a:r>
            <a:rPr lang="en-CA" sz="1600" kern="1200" dirty="0" err="1">
              <a:solidFill>
                <a:srgbClr val="093266"/>
              </a:solidFill>
            </a:rPr>
            <a:t>empresas</a:t>
          </a:r>
          <a:r>
            <a:rPr lang="en-CA" sz="1600" kern="1200" dirty="0">
              <a:solidFill>
                <a:srgbClr val="093266"/>
              </a:solidFill>
            </a:rPr>
            <a:t> </a:t>
          </a:r>
          <a:r>
            <a:rPr lang="en-CA" sz="1600" kern="1200" dirty="0" err="1">
              <a:solidFill>
                <a:srgbClr val="093266"/>
              </a:solidFill>
            </a:rPr>
            <a:t>mujer</a:t>
          </a:r>
          <a:r>
            <a:rPr lang="en-CA" sz="1600" kern="1200" dirty="0">
              <a:solidFill>
                <a:srgbClr val="093266"/>
              </a:solidFill>
            </a:rPr>
            <a:t>; </a:t>
          </a:r>
          <a:r>
            <a:rPr lang="es-ES" sz="1600" kern="1200" dirty="0">
              <a:solidFill>
                <a:srgbClr val="093266"/>
              </a:solidFill>
            </a:rPr>
            <a:t>programa de mentoría para empresas mujer</a:t>
          </a:r>
          <a:endParaRPr lang="en-CA" sz="1600" kern="1200" dirty="0">
            <a:solidFill>
              <a:srgbClr val="093266"/>
            </a:solidFill>
          </a:endParaRPr>
        </a:p>
        <a:p>
          <a:pPr marL="171450" lvl="1" indent="-171450" algn="l" defTabSz="711200">
            <a:lnSpc>
              <a:spcPct val="90000"/>
            </a:lnSpc>
            <a:spcBef>
              <a:spcPct val="0"/>
            </a:spcBef>
            <a:spcAft>
              <a:spcPct val="15000"/>
            </a:spcAft>
            <a:buChar char="•"/>
          </a:pPr>
          <a:r>
            <a:rPr lang="es-ES" sz="1600" kern="1200" dirty="0">
              <a:solidFill>
                <a:srgbClr val="093266"/>
              </a:solidFill>
            </a:rPr>
            <a:t>Más de 14.000 mujeres y de 140 agentes de compras</a:t>
          </a:r>
          <a:endParaRPr lang="en-CA" sz="1600" kern="1200" dirty="0">
            <a:solidFill>
              <a:srgbClr val="093266"/>
            </a:solidFill>
          </a:endParaRPr>
        </a:p>
      </dsp:txBody>
      <dsp:txXfrm rot="-5400000">
        <a:off x="3087981" y="1214258"/>
        <a:ext cx="5449909" cy="736334"/>
      </dsp:txXfrm>
    </dsp:sp>
    <dsp:sp modelId="{A059A451-AF7F-4173-AB89-C63511EDF5E0}">
      <dsp:nvSpPr>
        <dsp:cNvPr id="0" name=""/>
        <dsp:cNvSpPr/>
      </dsp:nvSpPr>
      <dsp:spPr>
        <a:xfrm>
          <a:off x="0" y="1072423"/>
          <a:ext cx="3087980" cy="1020003"/>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cap="small" dirty="0" err="1">
              <a:solidFill>
                <a:srgbClr val="093266"/>
              </a:solidFill>
            </a:rPr>
            <a:t>Capacitaci</a:t>
          </a:r>
          <a:r>
            <a:rPr lang="es-ES" sz="1800" b="1" kern="1200" cap="small" dirty="0" err="1">
              <a:solidFill>
                <a:srgbClr val="093266"/>
              </a:solidFill>
            </a:rPr>
            <a:t>ó</a:t>
          </a:r>
          <a:r>
            <a:rPr lang="en-CA" sz="1800" b="1" kern="1200" cap="small" dirty="0">
              <a:solidFill>
                <a:srgbClr val="093266"/>
              </a:solidFill>
            </a:rPr>
            <a:t>n</a:t>
          </a:r>
        </a:p>
      </dsp:txBody>
      <dsp:txXfrm>
        <a:off x="49792" y="1122215"/>
        <a:ext cx="2988396" cy="920419"/>
      </dsp:txXfrm>
    </dsp:sp>
    <dsp:sp modelId="{66955110-9D61-4C85-A90C-F911B71EDCB9}">
      <dsp:nvSpPr>
        <dsp:cNvPr id="0" name=""/>
        <dsp:cNvSpPr/>
      </dsp:nvSpPr>
      <dsp:spPr>
        <a:xfrm rot="5400000">
          <a:off x="5424851" y="-91443"/>
          <a:ext cx="816002" cy="5489743"/>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93266"/>
              </a:solidFill>
            </a:rPr>
            <a:t>Reglamento de Compras Públicas revisado y una nueva directiva para permitir criterios de evaluación del impacto social de las licitaciones</a:t>
          </a:r>
        </a:p>
      </dsp:txBody>
      <dsp:txXfrm rot="-5400000">
        <a:off x="3087981" y="2285261"/>
        <a:ext cx="5449909" cy="736334"/>
      </dsp:txXfrm>
    </dsp:sp>
    <dsp:sp modelId="{4BAA8A2D-5533-42FF-93E1-9B71AAFA7EFA}">
      <dsp:nvSpPr>
        <dsp:cNvPr id="0" name=""/>
        <dsp:cNvSpPr/>
      </dsp:nvSpPr>
      <dsp:spPr>
        <a:xfrm>
          <a:off x="0" y="2143426"/>
          <a:ext cx="3087980" cy="1020003"/>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cap="small" dirty="0">
              <a:solidFill>
                <a:srgbClr val="093266"/>
              </a:solidFill>
            </a:rPr>
            <a:t>Marco jurídico</a:t>
          </a:r>
        </a:p>
      </dsp:txBody>
      <dsp:txXfrm>
        <a:off x="49792" y="2193218"/>
        <a:ext cx="2988396" cy="920419"/>
      </dsp:txXfrm>
    </dsp:sp>
    <dsp:sp modelId="{9B088688-4BCE-0F49-B46E-FB9819BF96B2}">
      <dsp:nvSpPr>
        <dsp:cNvPr id="0" name=""/>
        <dsp:cNvSpPr/>
      </dsp:nvSpPr>
      <dsp:spPr>
        <a:xfrm rot="5400000">
          <a:off x="5424851" y="979559"/>
          <a:ext cx="816002" cy="5489743"/>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93266"/>
              </a:solidFill>
            </a:rPr>
            <a:t>Cursos virtuales</a:t>
          </a:r>
        </a:p>
      </dsp:txBody>
      <dsp:txXfrm rot="-5400000">
        <a:off x="3087981" y="3356263"/>
        <a:ext cx="5449909" cy="736334"/>
      </dsp:txXfrm>
    </dsp:sp>
    <dsp:sp modelId="{420ED234-B123-A24B-B70D-67C4F2AC01BC}">
      <dsp:nvSpPr>
        <dsp:cNvPr id="0" name=""/>
        <dsp:cNvSpPr/>
      </dsp:nvSpPr>
      <dsp:spPr>
        <a:xfrm>
          <a:off x="0" y="3260554"/>
          <a:ext cx="3087980" cy="1020003"/>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cap="small" dirty="0">
              <a:solidFill>
                <a:srgbClr val="093266"/>
              </a:solidFill>
            </a:rPr>
            <a:t>Uso</a:t>
          </a:r>
          <a:r>
            <a:rPr lang="es-ES" sz="2700" kern="1200" dirty="0"/>
            <a:t> </a:t>
          </a:r>
          <a:r>
            <a:rPr lang="es-ES" sz="1800" b="1" kern="1200" cap="small" dirty="0">
              <a:solidFill>
                <a:srgbClr val="093266"/>
              </a:solidFill>
            </a:rPr>
            <a:t>de</a:t>
          </a:r>
          <a:r>
            <a:rPr lang="es-ES" sz="2700" kern="1200" dirty="0"/>
            <a:t> </a:t>
          </a:r>
          <a:r>
            <a:rPr lang="es-ES" sz="1800" b="1" kern="1200" cap="small" dirty="0">
              <a:solidFill>
                <a:srgbClr val="093266"/>
              </a:solidFill>
            </a:rPr>
            <a:t>tecnologías</a:t>
          </a:r>
          <a:r>
            <a:rPr lang="es-ES" sz="2700" kern="1200" dirty="0"/>
            <a:t> </a:t>
          </a:r>
        </a:p>
      </dsp:txBody>
      <dsp:txXfrm>
        <a:off x="49792" y="3310346"/>
        <a:ext cx="2988396" cy="920419"/>
      </dsp:txXfrm>
    </dsp:sp>
    <dsp:sp modelId="{8E822612-2038-43FD-9492-5D8A52883E99}">
      <dsp:nvSpPr>
        <dsp:cNvPr id="0" name=""/>
        <dsp:cNvSpPr/>
      </dsp:nvSpPr>
      <dsp:spPr>
        <a:xfrm rot="5400000">
          <a:off x="4594121" y="2776276"/>
          <a:ext cx="1174496" cy="4192810"/>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s-ES" sz="1600" kern="1200" dirty="0">
            <a:solidFill>
              <a:srgbClr val="093266"/>
            </a:solidFill>
          </a:endParaRPr>
        </a:p>
        <a:p>
          <a:pPr marL="171450" lvl="1" indent="-171450" algn="l" defTabSz="711200">
            <a:lnSpc>
              <a:spcPct val="90000"/>
            </a:lnSpc>
            <a:spcBef>
              <a:spcPct val="0"/>
            </a:spcBef>
            <a:spcAft>
              <a:spcPct val="15000"/>
            </a:spcAft>
            <a:buChar char="•"/>
          </a:pPr>
          <a:r>
            <a:rPr lang="es-ES" sz="1600" kern="1200" dirty="0">
              <a:solidFill>
                <a:srgbClr val="093266"/>
              </a:solidFill>
            </a:rPr>
            <a:t>Premio al Servicio Público de las Naciones Unidas en la categoría "Promoviendo servicios públicos sensibles al género para alcanzar los ODS" por su programa “Más Mujeres en las </a:t>
          </a:r>
          <a:r>
            <a:rPr lang="en-CA" sz="1600" kern="1200" dirty="0" err="1">
              <a:solidFill>
                <a:srgbClr val="093266"/>
              </a:solidFill>
            </a:rPr>
            <a:t>Compras</a:t>
          </a:r>
          <a:r>
            <a:rPr lang="en-CA" sz="1600" kern="1200" dirty="0">
              <a:solidFill>
                <a:srgbClr val="093266"/>
              </a:solidFill>
            </a:rPr>
            <a:t> </a:t>
          </a:r>
          <a:r>
            <a:rPr lang="en-CA" sz="1600" kern="1200" dirty="0" err="1">
              <a:solidFill>
                <a:srgbClr val="093266"/>
              </a:solidFill>
            </a:rPr>
            <a:t>Públicas</a:t>
          </a:r>
          <a:r>
            <a:rPr lang="en-CA" sz="1600" kern="1200" dirty="0">
              <a:solidFill>
                <a:srgbClr val="093266"/>
              </a:solidFill>
            </a:rPr>
            <a:t>”</a:t>
          </a:r>
          <a:endParaRPr lang="es-ES" sz="1600" kern="1200" dirty="0">
            <a:solidFill>
              <a:srgbClr val="093266"/>
            </a:solidFill>
          </a:endParaRPr>
        </a:p>
      </dsp:txBody>
      <dsp:txXfrm rot="-5400000">
        <a:off x="3084964" y="4342767"/>
        <a:ext cx="4135476" cy="1059828"/>
      </dsp:txXfrm>
    </dsp:sp>
    <dsp:sp modelId="{DB3629CA-6AF4-4248-BB5E-0A6B5C472F00}">
      <dsp:nvSpPr>
        <dsp:cNvPr id="0" name=""/>
        <dsp:cNvSpPr/>
      </dsp:nvSpPr>
      <dsp:spPr>
        <a:xfrm>
          <a:off x="0" y="4362679"/>
          <a:ext cx="3084965" cy="1020003"/>
        </a:xfrm>
        <a:prstGeom prst="roundRect">
          <a:avLst/>
        </a:prstGeom>
        <a:noFill/>
        <a:ln w="25400" cap="flat" cmpd="sng" algn="ctr">
          <a:solidFill>
            <a:srgbClr val="16C0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cap="small" dirty="0">
              <a:solidFill>
                <a:srgbClr val="093266"/>
              </a:solidFill>
            </a:rPr>
            <a:t>Liderazgo más allá del ámbito de compras</a:t>
          </a:r>
        </a:p>
      </dsp:txBody>
      <dsp:txXfrm>
        <a:off x="49792" y="4412471"/>
        <a:ext cx="2985381" cy="9204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CA348-5923-442A-A6BA-97583B72F255}">
      <dsp:nvSpPr>
        <dsp:cNvPr id="0" name=""/>
        <dsp:cNvSpPr/>
      </dsp:nvSpPr>
      <dsp:spPr>
        <a:xfrm>
          <a:off x="0" y="332"/>
          <a:ext cx="9042400" cy="53128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ES" sz="1600" kern="1200" dirty="0"/>
            <a:t>1. Definición de prioridades de política pública para la reforma de las compras públicas </a:t>
          </a:r>
          <a:endParaRPr lang="en-CA" sz="1600" kern="1200" dirty="0"/>
        </a:p>
      </dsp:txBody>
      <dsp:txXfrm>
        <a:off x="25935" y="26267"/>
        <a:ext cx="8990530" cy="479418"/>
      </dsp:txXfrm>
    </dsp:sp>
    <dsp:sp modelId="{2AC8BA93-53AD-4723-8A1A-61454D7FC003}">
      <dsp:nvSpPr>
        <dsp:cNvPr id="0" name=""/>
        <dsp:cNvSpPr/>
      </dsp:nvSpPr>
      <dsp:spPr>
        <a:xfrm>
          <a:off x="0" y="545711"/>
          <a:ext cx="9042400" cy="531288"/>
        </a:xfrm>
        <a:prstGeom prst="roundRect">
          <a:avLst/>
        </a:prstGeom>
        <a:solidFill>
          <a:srgbClr val="0932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2. Evaluaciones para identificar obstáculos, desafíos e intervenciones para la reforma</a:t>
          </a:r>
        </a:p>
      </dsp:txBody>
      <dsp:txXfrm>
        <a:off x="25935" y="571646"/>
        <a:ext cx="8990530" cy="479418"/>
      </dsp:txXfrm>
    </dsp:sp>
    <dsp:sp modelId="{D6DABA6A-1AB3-4B29-B2A2-558C70E5C0BA}">
      <dsp:nvSpPr>
        <dsp:cNvPr id="0" name=""/>
        <dsp:cNvSpPr/>
      </dsp:nvSpPr>
      <dsp:spPr>
        <a:xfrm>
          <a:off x="0" y="1091090"/>
          <a:ext cx="9042400" cy="53128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a:t>3. </a:t>
          </a:r>
          <a:r>
            <a:rPr lang="en-CA" sz="1600" kern="1200" dirty="0" err="1"/>
            <a:t>Capacitaci</a:t>
          </a:r>
          <a:r>
            <a:rPr lang="es-ES" sz="1600" kern="1200" dirty="0"/>
            <a:t>ó</a:t>
          </a:r>
          <a:r>
            <a:rPr lang="en-CA" sz="1600" kern="1200" dirty="0"/>
            <a:t>n</a:t>
          </a:r>
        </a:p>
      </dsp:txBody>
      <dsp:txXfrm>
        <a:off x="25935" y="1117025"/>
        <a:ext cx="8990530" cy="479418"/>
      </dsp:txXfrm>
    </dsp:sp>
    <dsp:sp modelId="{111398E5-9E2A-410C-9EF5-465780CCB912}">
      <dsp:nvSpPr>
        <dsp:cNvPr id="0" name=""/>
        <dsp:cNvSpPr/>
      </dsp:nvSpPr>
      <dsp:spPr>
        <a:xfrm>
          <a:off x="0" y="1636468"/>
          <a:ext cx="9042400" cy="531288"/>
        </a:xfrm>
        <a:prstGeom prst="roundRect">
          <a:avLst/>
        </a:prstGeom>
        <a:solidFill>
          <a:srgbClr val="0932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4. Uso de la tecnología para eliminar las barreras de acceso</a:t>
          </a:r>
        </a:p>
      </dsp:txBody>
      <dsp:txXfrm>
        <a:off x="25935" y="1662403"/>
        <a:ext cx="8990530" cy="479418"/>
      </dsp:txXfrm>
    </dsp:sp>
    <dsp:sp modelId="{8BBA22DA-E349-4DE8-A5DA-A5C88796A7D7}">
      <dsp:nvSpPr>
        <dsp:cNvPr id="0" name=""/>
        <dsp:cNvSpPr/>
      </dsp:nvSpPr>
      <dsp:spPr>
        <a:xfrm>
          <a:off x="0" y="2181847"/>
          <a:ext cx="9042400" cy="53128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5. Un marco jurídico propicio </a:t>
          </a:r>
        </a:p>
      </dsp:txBody>
      <dsp:txXfrm>
        <a:off x="25935" y="2207782"/>
        <a:ext cx="8990530" cy="479418"/>
      </dsp:txXfrm>
    </dsp:sp>
    <dsp:sp modelId="{DA396770-A900-421D-ADC7-782317A96AB0}">
      <dsp:nvSpPr>
        <dsp:cNvPr id="0" name=""/>
        <dsp:cNvSpPr/>
      </dsp:nvSpPr>
      <dsp:spPr>
        <a:xfrm>
          <a:off x="0" y="2727226"/>
          <a:ext cx="9042400" cy="531288"/>
        </a:xfrm>
        <a:prstGeom prst="roundRect">
          <a:avLst/>
        </a:prstGeom>
        <a:solidFill>
          <a:srgbClr val="0932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6. Agencias de compras que van más allá de sus mandatos “Liderazgo más allá del ámbito de compras”</a:t>
          </a:r>
        </a:p>
      </dsp:txBody>
      <dsp:txXfrm>
        <a:off x="25935" y="2753161"/>
        <a:ext cx="8990530" cy="479418"/>
      </dsp:txXfrm>
    </dsp:sp>
    <dsp:sp modelId="{C678E15C-2584-4A9C-9DB7-75A4E3BF5819}">
      <dsp:nvSpPr>
        <dsp:cNvPr id="0" name=""/>
        <dsp:cNvSpPr/>
      </dsp:nvSpPr>
      <dsp:spPr>
        <a:xfrm>
          <a:off x="0" y="3272605"/>
          <a:ext cx="9042400" cy="53128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7. Colaboración interinstitucional y un enfoque de múltiples partes interesadas </a:t>
          </a:r>
        </a:p>
      </dsp:txBody>
      <dsp:txXfrm>
        <a:off x="25935" y="3298540"/>
        <a:ext cx="8990530" cy="479418"/>
      </dsp:txXfrm>
    </dsp:sp>
    <dsp:sp modelId="{466BEB85-7697-451B-B5A8-F78A4B6C3288}">
      <dsp:nvSpPr>
        <dsp:cNvPr id="0" name=""/>
        <dsp:cNvSpPr/>
      </dsp:nvSpPr>
      <dsp:spPr>
        <a:xfrm>
          <a:off x="0" y="3817983"/>
          <a:ext cx="9042400" cy="531288"/>
        </a:xfrm>
        <a:prstGeom prst="roundRect">
          <a:avLst/>
        </a:prstGeom>
        <a:solidFill>
          <a:srgbClr val="0932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8. La reforma no es un esfuerzo único, sino un proceso </a:t>
          </a:r>
          <a:r>
            <a:rPr lang="es-ES" sz="1600" kern="1200" dirty="0" err="1"/>
            <a:t>contínuo</a:t>
          </a:r>
          <a:r>
            <a:rPr lang="es-ES" sz="1600" kern="1200" dirty="0"/>
            <a:t> que debe ser supervisado y redirigido en función de la retroalimentación </a:t>
          </a:r>
        </a:p>
      </dsp:txBody>
      <dsp:txXfrm>
        <a:off x="25935" y="3843918"/>
        <a:ext cx="8990530" cy="479418"/>
      </dsp:txXfrm>
    </dsp:sp>
    <dsp:sp modelId="{82AEE3B1-8863-418F-A727-879432B55257}">
      <dsp:nvSpPr>
        <dsp:cNvPr id="0" name=""/>
        <dsp:cNvSpPr/>
      </dsp:nvSpPr>
      <dsp:spPr>
        <a:xfrm>
          <a:off x="0" y="4363362"/>
          <a:ext cx="9042400" cy="53128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9. Conoce a tu proveedor </a:t>
          </a:r>
        </a:p>
      </dsp:txBody>
      <dsp:txXfrm>
        <a:off x="25935" y="4389297"/>
        <a:ext cx="8990530" cy="479418"/>
      </dsp:txXfrm>
    </dsp:sp>
    <dsp:sp modelId="{137A2B50-03A5-42E4-B342-839615AF62DF}">
      <dsp:nvSpPr>
        <dsp:cNvPr id="0" name=""/>
        <dsp:cNvSpPr/>
      </dsp:nvSpPr>
      <dsp:spPr>
        <a:xfrm>
          <a:off x="0" y="4908741"/>
          <a:ext cx="9042400" cy="531288"/>
        </a:xfrm>
        <a:prstGeom prst="roundRect">
          <a:avLst/>
        </a:prstGeom>
        <a:solidFill>
          <a:srgbClr val="0932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t>10. La </a:t>
          </a:r>
          <a:r>
            <a:rPr lang="es-ES" sz="1600" kern="1200" dirty="0"/>
            <a:t>importancia de las estrategias de comunicación </a:t>
          </a:r>
          <a:endParaRPr lang="en-CA" sz="1600" kern="1200" dirty="0"/>
        </a:p>
      </dsp:txBody>
      <dsp:txXfrm>
        <a:off x="25935" y="4934676"/>
        <a:ext cx="8990530" cy="4794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1D392-F1A1-4814-AED6-969568899D12}" type="datetimeFigureOut">
              <a:rPr lang="en-CA" smtClean="0"/>
              <a:t>2020-07-16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F0FED-5128-488C-9A56-97C445BC1484}" type="slidenum">
              <a:rPr lang="en-CA" smtClean="0"/>
              <a:t>‹#›</a:t>
            </a:fld>
            <a:endParaRPr lang="en-CA"/>
          </a:p>
        </p:txBody>
      </p:sp>
    </p:spTree>
    <p:extLst>
      <p:ext uri="{BB962C8B-B14F-4D97-AF65-F5344CB8AC3E}">
        <p14:creationId xmlns:p14="http://schemas.microsoft.com/office/powerpoint/2010/main" val="96175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C4458A7-A0A1-4490-86CF-1BC40E7AD780}" type="slidenum">
              <a:rPr lang="en-CA" smtClean="0"/>
              <a:t>1</a:t>
            </a:fld>
            <a:endParaRPr lang="en-CA"/>
          </a:p>
        </p:txBody>
      </p:sp>
    </p:spTree>
    <p:extLst>
      <p:ext uri="{BB962C8B-B14F-4D97-AF65-F5344CB8AC3E}">
        <p14:creationId xmlns:p14="http://schemas.microsoft.com/office/powerpoint/2010/main" val="2662350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 </a:t>
            </a:r>
            <a:r>
              <a:rPr lang="en-CA" dirty="0" err="1"/>
              <a:t>este</a:t>
            </a:r>
            <a:r>
              <a:rPr lang="en-CA" dirty="0"/>
              <a:t> </a:t>
            </a:r>
            <a:r>
              <a:rPr lang="en-CA" dirty="0" err="1"/>
              <a:t>estudio</a:t>
            </a:r>
            <a:r>
              <a:rPr lang="en-CA" dirty="0"/>
              <a:t> de </a:t>
            </a:r>
            <a:r>
              <a:rPr lang="en-CA" dirty="0" err="1"/>
              <a:t>caso</a:t>
            </a:r>
            <a:r>
              <a:rPr lang="en-CA" dirty="0"/>
              <a:t>, se </a:t>
            </a:r>
            <a:r>
              <a:rPr lang="en-CA" dirty="0" err="1"/>
              <a:t>analizan</a:t>
            </a:r>
            <a:r>
              <a:rPr lang="en-CA" dirty="0"/>
              <a:t> los </a:t>
            </a:r>
            <a:r>
              <a:rPr lang="en-CA" dirty="0" err="1"/>
              <a:t>esfuerzos</a:t>
            </a:r>
            <a:r>
              <a:rPr lang="en-CA" dirty="0"/>
              <a:t> del CPS de Chile, </a:t>
            </a:r>
            <a:r>
              <a:rPr lang="en-CA" dirty="0" err="1"/>
              <a:t>que</a:t>
            </a:r>
            <a:r>
              <a:rPr lang="en-CA" dirty="0"/>
              <a:t> se </a:t>
            </a:r>
            <a:r>
              <a:rPr lang="en-CA" dirty="0" err="1"/>
              <a:t>han</a:t>
            </a:r>
            <a:r>
              <a:rPr lang="en-CA" dirty="0"/>
              <a:t> </a:t>
            </a:r>
            <a:r>
              <a:rPr lang="en-CA" dirty="0" err="1"/>
              <a:t>centrado</a:t>
            </a:r>
            <a:r>
              <a:rPr lang="en-CA" dirty="0"/>
              <a:t> en gran</a:t>
            </a:r>
            <a:r>
              <a:rPr lang="en-CA" baseline="0" dirty="0"/>
              <a:t> </a:t>
            </a:r>
            <a:r>
              <a:rPr lang="en-CA" dirty="0" err="1"/>
              <a:t>medida</a:t>
            </a:r>
            <a:r>
              <a:rPr lang="en-CA" dirty="0"/>
              <a:t> en el </a:t>
            </a:r>
            <a:r>
              <a:rPr lang="en-CA" dirty="0" err="1"/>
              <a:t>apoyo</a:t>
            </a:r>
            <a:r>
              <a:rPr lang="en-CA" dirty="0"/>
              <a:t> a </a:t>
            </a:r>
            <a:r>
              <a:rPr lang="en-CA" dirty="0" err="1"/>
              <a:t>las</a:t>
            </a:r>
            <a:r>
              <a:rPr lang="en-CA" dirty="0"/>
              <a:t> </a:t>
            </a:r>
            <a:r>
              <a:rPr lang="en-CA" dirty="0" err="1"/>
              <a:t>mujeres</a:t>
            </a:r>
            <a:r>
              <a:rPr lang="en-CA" dirty="0"/>
              <a:t> y a </a:t>
            </a:r>
            <a:r>
              <a:rPr lang="en-CA" dirty="0" err="1"/>
              <a:t>las</a:t>
            </a:r>
            <a:r>
              <a:rPr lang="en-CA" dirty="0"/>
              <a:t> </a:t>
            </a:r>
            <a:r>
              <a:rPr lang="en-CA" dirty="0" err="1"/>
              <a:t>empresas</a:t>
            </a:r>
            <a:r>
              <a:rPr lang="en-CA" dirty="0"/>
              <a:t> </a:t>
            </a:r>
            <a:r>
              <a:rPr lang="en-CA" dirty="0" err="1"/>
              <a:t>dirigidas</a:t>
            </a:r>
            <a:r>
              <a:rPr lang="en-CA" dirty="0"/>
              <a:t> </a:t>
            </a:r>
            <a:r>
              <a:rPr lang="en-CA" dirty="0" err="1"/>
              <a:t>por</a:t>
            </a:r>
            <a:r>
              <a:rPr lang="en-CA" dirty="0"/>
              <a:t> </a:t>
            </a:r>
            <a:r>
              <a:rPr lang="en-CA" dirty="0" err="1"/>
              <a:t>mujeres</a:t>
            </a:r>
            <a:r>
              <a:rPr lang="en-CA" dirty="0"/>
              <a:t> a </a:t>
            </a:r>
            <a:r>
              <a:rPr lang="en-CA" dirty="0" err="1"/>
              <a:t>través</a:t>
            </a:r>
            <a:r>
              <a:rPr lang="en-CA" dirty="0"/>
              <a:t> de </a:t>
            </a:r>
            <a:r>
              <a:rPr lang="en-CA" dirty="0" err="1"/>
              <a:t>las</a:t>
            </a:r>
            <a:r>
              <a:rPr lang="en-CA" dirty="0"/>
              <a:t> </a:t>
            </a:r>
            <a:r>
              <a:rPr lang="en-CA" dirty="0" err="1"/>
              <a:t>compras</a:t>
            </a:r>
            <a:r>
              <a:rPr lang="en-CA" dirty="0"/>
              <a:t> </a:t>
            </a:r>
            <a:r>
              <a:rPr lang="en-CA" dirty="0" err="1"/>
              <a:t>públicas</a:t>
            </a:r>
            <a:r>
              <a:rPr lang="en-CA" dirty="0"/>
              <a:t> </a:t>
            </a:r>
            <a:r>
              <a:rPr lang="en-CA" dirty="0" err="1"/>
              <a:t>para</a:t>
            </a:r>
            <a:r>
              <a:rPr lang="en-CA" dirty="0"/>
              <a:t> </a:t>
            </a:r>
            <a:r>
              <a:rPr lang="en-CA" dirty="0" err="1"/>
              <a:t>incluirlas</a:t>
            </a:r>
            <a:r>
              <a:rPr lang="en-CA" dirty="0"/>
              <a:t> en</a:t>
            </a:r>
            <a:r>
              <a:rPr lang="en-CA" baseline="0" dirty="0"/>
              <a:t> la </a:t>
            </a:r>
            <a:r>
              <a:rPr lang="en-CA" baseline="0" dirty="0" err="1"/>
              <a:t>economía</a:t>
            </a:r>
            <a:r>
              <a:rPr lang="en-CA" baseline="0" dirty="0"/>
              <a:t> formal</a:t>
            </a:r>
            <a:r>
              <a:rPr lang="en-CA" dirty="0"/>
              <a:t>.</a:t>
            </a:r>
          </a:p>
          <a:p>
            <a:endParaRPr lang="en-CA" dirty="0"/>
          </a:p>
          <a:p>
            <a:r>
              <a:rPr lang="en-CA" dirty="0"/>
              <a:t>Las </a:t>
            </a:r>
            <a:r>
              <a:rPr lang="en-CA" dirty="0" err="1"/>
              <a:t>herramientas</a:t>
            </a:r>
            <a:r>
              <a:rPr lang="en-CA" dirty="0"/>
              <a:t> </a:t>
            </a:r>
            <a:r>
              <a:rPr lang="en-CA" dirty="0" err="1"/>
              <a:t>utilizadas</a:t>
            </a:r>
            <a:r>
              <a:rPr lang="en-CA" dirty="0"/>
              <a:t> </a:t>
            </a:r>
            <a:r>
              <a:rPr lang="en-CA" dirty="0" err="1"/>
              <a:t>han</a:t>
            </a:r>
            <a:r>
              <a:rPr lang="en-CA" dirty="0"/>
              <a:t> </a:t>
            </a:r>
            <a:r>
              <a:rPr lang="en-CA" dirty="0" err="1"/>
              <a:t>sido</a:t>
            </a:r>
            <a:r>
              <a:rPr lang="en-CA" dirty="0"/>
              <a:t>:</a:t>
            </a:r>
          </a:p>
          <a:p>
            <a:pPr marL="171450" indent="-171450">
              <a:buFontTx/>
              <a:buChar char="-"/>
            </a:pPr>
            <a:r>
              <a:rPr lang="en-CA" dirty="0" err="1"/>
              <a:t>Investigación</a:t>
            </a:r>
            <a:r>
              <a:rPr lang="en-CA" dirty="0"/>
              <a:t> </a:t>
            </a:r>
            <a:r>
              <a:rPr lang="en-CA" dirty="0" err="1"/>
              <a:t>sobre</a:t>
            </a:r>
            <a:r>
              <a:rPr lang="en-CA" dirty="0"/>
              <a:t> el</a:t>
            </a:r>
            <a:r>
              <a:rPr lang="en-CA" baseline="0" dirty="0"/>
              <a:t> </a:t>
            </a:r>
            <a:r>
              <a:rPr lang="en-CA" baseline="0" dirty="0" err="1"/>
              <a:t>mercado</a:t>
            </a:r>
            <a:r>
              <a:rPr lang="en-CA" baseline="0" dirty="0"/>
              <a:t> de </a:t>
            </a:r>
            <a:r>
              <a:rPr lang="en-CA" baseline="0" dirty="0" err="1"/>
              <a:t>empresas</a:t>
            </a:r>
            <a:r>
              <a:rPr lang="en-CA" baseline="0" dirty="0"/>
              <a:t> de </a:t>
            </a:r>
            <a:r>
              <a:rPr lang="en-CA" baseline="0" dirty="0" err="1"/>
              <a:t>mujeres</a:t>
            </a:r>
            <a:r>
              <a:rPr lang="en-CA" baseline="0" dirty="0"/>
              <a:t> y </a:t>
            </a:r>
            <a:r>
              <a:rPr lang="en-CA" baseline="0" dirty="0" err="1"/>
              <a:t>sus</a:t>
            </a:r>
            <a:r>
              <a:rPr lang="en-CA" baseline="0" dirty="0"/>
              <a:t> </a:t>
            </a:r>
            <a:r>
              <a:rPr lang="en-CA" baseline="0" dirty="0" err="1"/>
              <a:t>barreras</a:t>
            </a:r>
            <a:r>
              <a:rPr lang="en-CA" baseline="0" dirty="0"/>
              <a:t> de </a:t>
            </a:r>
            <a:r>
              <a:rPr lang="en-CA" baseline="0" dirty="0" err="1"/>
              <a:t>acceso</a:t>
            </a:r>
            <a:r>
              <a:rPr lang="en-CA" baseline="0" dirty="0"/>
              <a:t>.</a:t>
            </a:r>
          </a:p>
          <a:p>
            <a:pPr marL="171450" indent="-171450">
              <a:buFontTx/>
              <a:buChar char="-"/>
            </a:pPr>
            <a:r>
              <a:rPr lang="en-CA" baseline="0" dirty="0" err="1"/>
              <a:t>Capacitación</a:t>
            </a:r>
            <a:r>
              <a:rPr lang="en-CA" baseline="0" dirty="0"/>
              <a:t> </a:t>
            </a:r>
            <a:r>
              <a:rPr lang="en-CA" baseline="0" dirty="0" err="1"/>
              <a:t>presencial</a:t>
            </a:r>
            <a:r>
              <a:rPr lang="en-CA" baseline="0" dirty="0"/>
              <a:t> y el </a:t>
            </a:r>
            <a:r>
              <a:rPr lang="en-CA" baseline="0" dirty="0" err="1"/>
              <a:t>uso</a:t>
            </a:r>
            <a:r>
              <a:rPr lang="en-CA" baseline="0" dirty="0"/>
              <a:t> de </a:t>
            </a:r>
            <a:r>
              <a:rPr lang="en-CA" baseline="0" dirty="0" err="1"/>
              <a:t>tecnologías</a:t>
            </a:r>
            <a:r>
              <a:rPr lang="en-CA" baseline="0" dirty="0"/>
              <a:t> </a:t>
            </a:r>
            <a:r>
              <a:rPr lang="en-CA" baseline="0" dirty="0" err="1"/>
              <a:t>para</a:t>
            </a:r>
            <a:r>
              <a:rPr lang="en-CA" baseline="0" dirty="0"/>
              <a:t> </a:t>
            </a:r>
            <a:r>
              <a:rPr lang="en-CA" baseline="0" dirty="0" err="1"/>
              <a:t>capacitar</a:t>
            </a:r>
            <a:r>
              <a:rPr lang="en-CA" baseline="0" dirty="0"/>
              <a:t> </a:t>
            </a:r>
            <a:r>
              <a:rPr lang="en-CA" baseline="0" dirty="0" err="1"/>
              <a:t>virtualmente</a:t>
            </a:r>
            <a:r>
              <a:rPr lang="en-CA" baseline="0" dirty="0"/>
              <a:t> y </a:t>
            </a:r>
            <a:r>
              <a:rPr lang="en-CA" baseline="0" dirty="0" err="1"/>
              <a:t>acceder</a:t>
            </a:r>
            <a:r>
              <a:rPr lang="en-CA" baseline="0" dirty="0"/>
              <a:t> a la </a:t>
            </a:r>
            <a:r>
              <a:rPr lang="en-CA" baseline="0" dirty="0" err="1"/>
              <a:t>demanda</a:t>
            </a:r>
            <a:r>
              <a:rPr lang="en-CA" baseline="0" dirty="0"/>
              <a:t> del </a:t>
            </a:r>
            <a:r>
              <a:rPr lang="en-CA" baseline="0" dirty="0" err="1"/>
              <a:t>estado</a:t>
            </a:r>
            <a:r>
              <a:rPr lang="en-CA" baseline="0" dirty="0"/>
              <a:t> a </a:t>
            </a:r>
            <a:r>
              <a:rPr lang="en-CA" baseline="0" dirty="0" err="1"/>
              <a:t>través</a:t>
            </a:r>
            <a:r>
              <a:rPr lang="en-CA" baseline="0" dirty="0"/>
              <a:t> del portal </a:t>
            </a:r>
            <a:r>
              <a:rPr lang="en-CA" baseline="0" dirty="0" err="1"/>
              <a:t>transaccional</a:t>
            </a:r>
            <a:endParaRPr lang="en-CA" baseline="0" dirty="0"/>
          </a:p>
          <a:p>
            <a:pPr marL="171450" indent="-171450">
              <a:buFontTx/>
              <a:buChar char="-"/>
            </a:pPr>
            <a:r>
              <a:rPr lang="en-CA" baseline="0" dirty="0"/>
              <a:t>Un </a:t>
            </a:r>
            <a:r>
              <a:rPr lang="en-CA" baseline="0" dirty="0" err="1"/>
              <a:t>marco</a:t>
            </a:r>
            <a:r>
              <a:rPr lang="en-CA" baseline="0" dirty="0"/>
              <a:t> </a:t>
            </a:r>
            <a:r>
              <a:rPr lang="en-CA" baseline="0" dirty="0" err="1"/>
              <a:t>jurídico</a:t>
            </a:r>
            <a:r>
              <a:rPr lang="en-CA" baseline="0" dirty="0"/>
              <a:t> </a:t>
            </a:r>
            <a:r>
              <a:rPr lang="en-CA" baseline="0" dirty="0" err="1"/>
              <a:t>propicio</a:t>
            </a:r>
            <a:r>
              <a:rPr lang="en-CA" baseline="0" dirty="0"/>
              <a:t> </a:t>
            </a:r>
            <a:r>
              <a:rPr lang="en-CA" baseline="0" dirty="0" err="1"/>
              <a:t>para</a:t>
            </a:r>
            <a:r>
              <a:rPr lang="en-CA" baseline="0" dirty="0"/>
              <a:t> </a:t>
            </a:r>
            <a:r>
              <a:rPr lang="en-CA" baseline="0" dirty="0" err="1"/>
              <a:t>las</a:t>
            </a:r>
            <a:r>
              <a:rPr lang="en-CA" baseline="0" dirty="0"/>
              <a:t> </a:t>
            </a:r>
            <a:r>
              <a:rPr lang="en-CA" baseline="0" dirty="0" err="1"/>
              <a:t>compra</a:t>
            </a:r>
            <a:r>
              <a:rPr lang="en-CA" baseline="0" dirty="0"/>
              <a:t> a </a:t>
            </a:r>
            <a:r>
              <a:rPr lang="en-CA" baseline="0" dirty="0" err="1"/>
              <a:t>mujeres</a:t>
            </a:r>
            <a:endParaRPr lang="en-CA" baseline="0" dirty="0"/>
          </a:p>
          <a:p>
            <a:pPr marL="171450" indent="-171450">
              <a:buFontTx/>
              <a:buChar char="-"/>
            </a:pPr>
            <a:r>
              <a:rPr lang="en-CA" baseline="0" dirty="0" err="1"/>
              <a:t>Liderar</a:t>
            </a:r>
            <a:r>
              <a:rPr lang="en-CA" baseline="0" dirty="0"/>
              <a:t> </a:t>
            </a:r>
            <a:r>
              <a:rPr lang="en-CA" baseline="0" dirty="0" err="1"/>
              <a:t>más</a:t>
            </a:r>
            <a:r>
              <a:rPr lang="en-CA" baseline="0" dirty="0"/>
              <a:t> </a:t>
            </a:r>
            <a:r>
              <a:rPr lang="en-CA" baseline="0" dirty="0" err="1"/>
              <a:t>allá</a:t>
            </a:r>
            <a:r>
              <a:rPr lang="en-CA" baseline="0" dirty="0"/>
              <a:t> de </a:t>
            </a:r>
            <a:r>
              <a:rPr lang="en-CA" baseline="0" dirty="0" err="1"/>
              <a:t>las</a:t>
            </a:r>
            <a:r>
              <a:rPr lang="en-CA" baseline="0" dirty="0"/>
              <a:t> </a:t>
            </a:r>
            <a:r>
              <a:rPr lang="en-CA" baseline="0" dirty="0" err="1"/>
              <a:t>compras</a:t>
            </a:r>
            <a:r>
              <a:rPr lang="en-CA" baseline="0" dirty="0"/>
              <a:t> </a:t>
            </a:r>
            <a:r>
              <a:rPr lang="en-CA" baseline="0" dirty="0" err="1"/>
              <a:t>capacitando</a:t>
            </a:r>
            <a:r>
              <a:rPr lang="en-CA" baseline="0" dirty="0"/>
              <a:t> a </a:t>
            </a:r>
            <a:r>
              <a:rPr lang="en-CA" baseline="0" dirty="0" err="1"/>
              <a:t>mujeres</a:t>
            </a:r>
            <a:r>
              <a:rPr lang="en-CA" baseline="0" dirty="0"/>
              <a:t> en </a:t>
            </a:r>
            <a:r>
              <a:rPr lang="en-CA" baseline="0" dirty="0" err="1"/>
              <a:t>administración</a:t>
            </a:r>
            <a:r>
              <a:rPr lang="en-CA" baseline="0" dirty="0"/>
              <a:t> de </a:t>
            </a:r>
            <a:r>
              <a:rPr lang="en-CA" baseline="0" dirty="0" err="1"/>
              <a:t>empresas</a:t>
            </a:r>
            <a:r>
              <a:rPr lang="en-CA" baseline="0" dirty="0"/>
              <a:t> hasta </a:t>
            </a:r>
            <a:r>
              <a:rPr lang="en-CA" baseline="0" dirty="0" err="1"/>
              <a:t>ganando</a:t>
            </a:r>
            <a:r>
              <a:rPr lang="en-CA" baseline="0" dirty="0"/>
              <a:t> un </a:t>
            </a:r>
            <a:r>
              <a:rPr lang="en-CA" baseline="0" dirty="0" err="1"/>
              <a:t>premio</a:t>
            </a:r>
            <a:r>
              <a:rPr lang="en-CA" baseline="0" dirty="0"/>
              <a:t> al </a:t>
            </a:r>
            <a:r>
              <a:rPr lang="en-CA" baseline="0" dirty="0" err="1"/>
              <a:t>servicio</a:t>
            </a:r>
            <a:r>
              <a:rPr lang="en-CA" baseline="0" dirty="0"/>
              <a:t> </a:t>
            </a:r>
            <a:r>
              <a:rPr lang="en-CA" baseline="0" dirty="0" err="1"/>
              <a:t>público</a:t>
            </a:r>
            <a:r>
              <a:rPr lang="en-CA" baseline="0" dirty="0"/>
              <a:t> de la ONU </a:t>
            </a:r>
            <a:r>
              <a:rPr lang="en-CA" baseline="0" dirty="0" err="1"/>
              <a:t>sobre</a:t>
            </a:r>
            <a:r>
              <a:rPr lang="en-CA" baseline="0" dirty="0"/>
              <a:t> </a:t>
            </a:r>
            <a:r>
              <a:rPr lang="en-CA" baseline="0" dirty="0" err="1"/>
              <a:t>género</a:t>
            </a:r>
            <a:endParaRPr lang="en-CA" baseline="0" dirty="0"/>
          </a:p>
          <a:p>
            <a:pPr marL="0" indent="0">
              <a:buFontTx/>
              <a:buNone/>
            </a:pPr>
            <a:endParaRPr lang="en-CA" baseline="0" dirty="0"/>
          </a:p>
          <a:p>
            <a:pPr marL="0" indent="0">
              <a:buFontTx/>
              <a:buNone/>
            </a:pPr>
            <a:r>
              <a:rPr lang="en-CA" dirty="0" err="1"/>
              <a:t>Así</a:t>
            </a:r>
            <a:r>
              <a:rPr lang="en-CA" dirty="0"/>
              <a:t>, a </a:t>
            </a:r>
            <a:r>
              <a:rPr lang="en-CA" dirty="0" err="1"/>
              <a:t>través</a:t>
            </a:r>
            <a:r>
              <a:rPr lang="en-CA" baseline="0" dirty="0"/>
              <a:t> </a:t>
            </a:r>
            <a:r>
              <a:rPr lang="en-CA" dirty="0"/>
              <a:t>de </a:t>
            </a:r>
            <a:r>
              <a:rPr lang="en-CA" dirty="0" err="1"/>
              <a:t>sus</a:t>
            </a:r>
            <a:r>
              <a:rPr lang="en-CA" dirty="0"/>
              <a:t> </a:t>
            </a:r>
            <a:r>
              <a:rPr lang="en-CA" dirty="0" err="1"/>
              <a:t>diversas</a:t>
            </a:r>
            <a:r>
              <a:rPr lang="en-CA" dirty="0"/>
              <a:t> </a:t>
            </a:r>
            <a:r>
              <a:rPr lang="en-CA" dirty="0" err="1"/>
              <a:t>intervenciones</a:t>
            </a:r>
            <a:r>
              <a:rPr lang="en-CA" dirty="0"/>
              <a:t>, </a:t>
            </a:r>
            <a:r>
              <a:rPr lang="en-CA" dirty="0" err="1"/>
              <a:t>desde</a:t>
            </a:r>
            <a:r>
              <a:rPr lang="en-CA" dirty="0"/>
              <a:t> un </a:t>
            </a:r>
            <a:r>
              <a:rPr lang="en-CA" dirty="0" err="1"/>
              <a:t>marco</a:t>
            </a:r>
            <a:r>
              <a:rPr lang="en-CA" dirty="0"/>
              <a:t> </a:t>
            </a:r>
            <a:r>
              <a:rPr lang="en-CA" dirty="0" err="1"/>
              <a:t>jurídico</a:t>
            </a:r>
            <a:r>
              <a:rPr lang="en-CA" dirty="0"/>
              <a:t> </a:t>
            </a:r>
            <a:r>
              <a:rPr lang="en-CA" dirty="0" err="1"/>
              <a:t>revisado</a:t>
            </a:r>
            <a:r>
              <a:rPr lang="en-CA" dirty="0"/>
              <a:t> hasta la </a:t>
            </a:r>
            <a:r>
              <a:rPr lang="en-CA" dirty="0" err="1"/>
              <a:t>capacitación</a:t>
            </a:r>
            <a:r>
              <a:rPr lang="en-CA" dirty="0"/>
              <a:t> en </a:t>
            </a:r>
            <a:r>
              <a:rPr lang="en-CA" dirty="0" err="1"/>
              <a:t>materia</a:t>
            </a:r>
            <a:r>
              <a:rPr lang="en-CA" baseline="0" dirty="0"/>
              <a:t> </a:t>
            </a:r>
            <a:r>
              <a:rPr lang="en-CA" dirty="0"/>
              <a:t>de </a:t>
            </a:r>
            <a:r>
              <a:rPr lang="en-CA" dirty="0" err="1"/>
              <a:t>herramientas</a:t>
            </a:r>
            <a:r>
              <a:rPr lang="en-CA" dirty="0"/>
              <a:t> </a:t>
            </a:r>
            <a:r>
              <a:rPr lang="en-CA" dirty="0" err="1"/>
              <a:t>tecnológicas</a:t>
            </a:r>
            <a:r>
              <a:rPr lang="en-CA" dirty="0"/>
              <a:t> y </a:t>
            </a:r>
            <a:r>
              <a:rPr lang="en-CA" dirty="0" err="1"/>
              <a:t>educación</a:t>
            </a:r>
            <a:r>
              <a:rPr lang="en-CA" dirty="0"/>
              <a:t> </a:t>
            </a:r>
            <a:r>
              <a:rPr lang="en-CA" dirty="0" err="1"/>
              <a:t>empresarial</a:t>
            </a:r>
            <a:r>
              <a:rPr lang="en-CA" dirty="0"/>
              <a:t>, </a:t>
            </a:r>
            <a:r>
              <a:rPr lang="en-CA" dirty="0" err="1"/>
              <a:t>ChileCompra</a:t>
            </a:r>
            <a:r>
              <a:rPr lang="en-CA" dirty="0"/>
              <a:t> </a:t>
            </a:r>
            <a:r>
              <a:rPr lang="en-CA" dirty="0" err="1"/>
              <a:t>amplió</a:t>
            </a:r>
            <a:r>
              <a:rPr lang="en-CA" dirty="0"/>
              <a:t> la </a:t>
            </a:r>
            <a:r>
              <a:rPr lang="en-CA" dirty="0" err="1"/>
              <a:t>participación</a:t>
            </a:r>
            <a:r>
              <a:rPr lang="en-CA" dirty="0"/>
              <a:t> de </a:t>
            </a:r>
            <a:r>
              <a:rPr lang="en-CA" dirty="0" err="1"/>
              <a:t>las</a:t>
            </a:r>
            <a:r>
              <a:rPr lang="en-CA" baseline="0" dirty="0"/>
              <a:t> </a:t>
            </a:r>
            <a:r>
              <a:rPr lang="en-CA" dirty="0" err="1"/>
              <a:t>mujeres</a:t>
            </a:r>
            <a:r>
              <a:rPr lang="en-CA" dirty="0"/>
              <a:t> en el </a:t>
            </a:r>
            <a:r>
              <a:rPr lang="en-CA" dirty="0" err="1"/>
              <a:t>mercado</a:t>
            </a:r>
            <a:r>
              <a:rPr lang="en-CA" dirty="0"/>
              <a:t> </a:t>
            </a:r>
            <a:r>
              <a:rPr lang="en-CA" dirty="0" err="1"/>
              <a:t>público</a:t>
            </a:r>
            <a:r>
              <a:rPr lang="en-CA" dirty="0"/>
              <a:t>.</a:t>
            </a:r>
          </a:p>
        </p:txBody>
      </p:sp>
      <p:sp>
        <p:nvSpPr>
          <p:cNvPr id="4" name="Slide Number Placeholder 3"/>
          <p:cNvSpPr>
            <a:spLocks noGrp="1"/>
          </p:cNvSpPr>
          <p:nvPr>
            <p:ph type="sldNum" sz="quarter" idx="5"/>
          </p:nvPr>
        </p:nvSpPr>
        <p:spPr/>
        <p:txBody>
          <a:bodyPr/>
          <a:lstStyle/>
          <a:p>
            <a:fld id="{03BF0FED-5128-488C-9A56-97C445BC1484}" type="slidenum">
              <a:rPr lang="en-CA" smtClean="0"/>
              <a:t>10</a:t>
            </a:fld>
            <a:endParaRPr lang="en-CA"/>
          </a:p>
        </p:txBody>
      </p:sp>
    </p:spTree>
    <p:extLst>
      <p:ext uri="{BB962C8B-B14F-4D97-AF65-F5344CB8AC3E}">
        <p14:creationId xmlns:p14="http://schemas.microsoft.com/office/powerpoint/2010/main" val="2643343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Lecciones</a:t>
            </a:r>
            <a:r>
              <a:rPr lang="en-CA" baseline="0" dirty="0"/>
              <a:t> </a:t>
            </a:r>
            <a:r>
              <a:rPr lang="en-CA" baseline="0" dirty="0" err="1"/>
              <a:t>aprendidas</a:t>
            </a:r>
            <a:r>
              <a:rPr lang="en-CA" baseline="0" dirty="0"/>
              <a:t>:</a:t>
            </a:r>
          </a:p>
          <a:p>
            <a:pPr marL="228600" indent="-228600">
              <a:buAutoNum type="arabicPeriod"/>
            </a:pPr>
            <a:r>
              <a:rPr lang="en-CA" dirty="0"/>
              <a:t>La </a:t>
            </a:r>
            <a:r>
              <a:rPr lang="en-CA" dirty="0" err="1"/>
              <a:t>priorización</a:t>
            </a:r>
            <a:r>
              <a:rPr lang="en-CA" dirty="0"/>
              <a:t> de </a:t>
            </a:r>
            <a:r>
              <a:rPr lang="en-CA" dirty="0" err="1"/>
              <a:t>estos</a:t>
            </a:r>
            <a:r>
              <a:rPr lang="en-CA" baseline="0" dirty="0"/>
              <a:t> </a:t>
            </a:r>
            <a:r>
              <a:rPr lang="en-CA" dirty="0" err="1"/>
              <a:t>temas</a:t>
            </a:r>
            <a:r>
              <a:rPr lang="en-CA" dirty="0"/>
              <a:t> de </a:t>
            </a:r>
            <a:r>
              <a:rPr lang="en-CA" dirty="0" err="1"/>
              <a:t>género</a:t>
            </a:r>
            <a:r>
              <a:rPr lang="en-CA" dirty="0"/>
              <a:t>, </a:t>
            </a:r>
            <a:r>
              <a:rPr lang="en-CA" dirty="0" err="1"/>
              <a:t>MiPYMES</a:t>
            </a:r>
            <a:r>
              <a:rPr lang="en-CA" dirty="0"/>
              <a:t>, </a:t>
            </a:r>
            <a:r>
              <a:rPr lang="en-CA" dirty="0" err="1"/>
              <a:t>empresas</a:t>
            </a:r>
            <a:r>
              <a:rPr lang="en-CA" dirty="0"/>
              <a:t> B y </a:t>
            </a:r>
            <a:r>
              <a:rPr lang="en-CA" dirty="0" err="1"/>
              <a:t>agricultura</a:t>
            </a:r>
            <a:r>
              <a:rPr lang="en-CA" dirty="0"/>
              <a:t> familiar se </a:t>
            </a:r>
            <a:r>
              <a:rPr lang="en-CA" dirty="0" err="1"/>
              <a:t>origina</a:t>
            </a:r>
            <a:r>
              <a:rPr lang="en-CA" dirty="0"/>
              <a:t> en </a:t>
            </a:r>
            <a:r>
              <a:rPr lang="en-CA" dirty="0" err="1"/>
              <a:t>otros</a:t>
            </a:r>
            <a:r>
              <a:rPr lang="en-CA" dirty="0"/>
              <a:t> </a:t>
            </a:r>
            <a:r>
              <a:rPr lang="en-CA" dirty="0" err="1"/>
              <a:t>ámbitos</a:t>
            </a:r>
            <a:r>
              <a:rPr lang="en-CA" baseline="0" dirty="0"/>
              <a:t> </a:t>
            </a:r>
            <a:r>
              <a:rPr lang="en-CA" dirty="0" err="1"/>
              <a:t>políticos</a:t>
            </a:r>
            <a:r>
              <a:rPr lang="en-CA" dirty="0"/>
              <a:t> </a:t>
            </a:r>
            <a:r>
              <a:rPr lang="en-CA" dirty="0" err="1"/>
              <a:t>distintos</a:t>
            </a:r>
            <a:r>
              <a:rPr lang="en-CA" dirty="0"/>
              <a:t> de </a:t>
            </a:r>
            <a:r>
              <a:rPr lang="en-CA" dirty="0" err="1"/>
              <a:t>las</a:t>
            </a:r>
            <a:r>
              <a:rPr lang="en-CA" dirty="0"/>
              <a:t> </a:t>
            </a:r>
            <a:r>
              <a:rPr lang="en-CA" dirty="0" err="1"/>
              <a:t>compras</a:t>
            </a:r>
            <a:r>
              <a:rPr lang="en-CA" baseline="0" dirty="0"/>
              <a:t> </a:t>
            </a:r>
            <a:r>
              <a:rPr lang="en-CA" dirty="0" err="1"/>
              <a:t>públicas</a:t>
            </a:r>
            <a:r>
              <a:rPr lang="en-CA" dirty="0"/>
              <a:t> y </a:t>
            </a:r>
            <a:r>
              <a:rPr lang="en-CA" dirty="0" err="1"/>
              <a:t>posteriormente</a:t>
            </a:r>
            <a:r>
              <a:rPr lang="en-CA" dirty="0"/>
              <a:t> se </a:t>
            </a:r>
            <a:r>
              <a:rPr lang="en-CA" dirty="0" err="1"/>
              <a:t>integran</a:t>
            </a:r>
            <a:r>
              <a:rPr lang="en-CA" baseline="0" dirty="0"/>
              <a:t> </a:t>
            </a:r>
            <a:r>
              <a:rPr lang="en-CA" dirty="0" err="1"/>
              <a:t>como</a:t>
            </a:r>
            <a:r>
              <a:rPr lang="en-CA" dirty="0"/>
              <a:t> </a:t>
            </a:r>
            <a:r>
              <a:rPr lang="en-CA" dirty="0" err="1"/>
              <a:t>objetivos</a:t>
            </a:r>
            <a:r>
              <a:rPr lang="en-CA" dirty="0"/>
              <a:t> </a:t>
            </a:r>
            <a:r>
              <a:rPr lang="en-CA" dirty="0" err="1"/>
              <a:t>estratégicos</a:t>
            </a:r>
            <a:r>
              <a:rPr lang="en-CA" dirty="0"/>
              <a:t> en </a:t>
            </a:r>
            <a:r>
              <a:rPr lang="en-CA" dirty="0" err="1"/>
              <a:t>las</a:t>
            </a:r>
            <a:r>
              <a:rPr lang="en-CA" baseline="0" dirty="0"/>
              <a:t> </a:t>
            </a:r>
            <a:r>
              <a:rPr lang="en-CA" dirty="0" err="1"/>
              <a:t>políticas</a:t>
            </a:r>
            <a:r>
              <a:rPr lang="en-CA" dirty="0"/>
              <a:t> y </a:t>
            </a:r>
            <a:r>
              <a:rPr lang="en-CA" dirty="0" err="1"/>
              <a:t>prácticas</a:t>
            </a:r>
            <a:r>
              <a:rPr lang="en-CA" dirty="0"/>
              <a:t> de </a:t>
            </a:r>
            <a:r>
              <a:rPr lang="en-CA" dirty="0" err="1"/>
              <a:t>compras</a:t>
            </a:r>
            <a:r>
              <a:rPr lang="en-CA" dirty="0"/>
              <a:t>. </a:t>
            </a:r>
          </a:p>
          <a:p>
            <a:pPr marL="228600" indent="-228600">
              <a:buAutoNum type="arabicPeriod"/>
            </a:pPr>
            <a:r>
              <a:rPr lang="en-CA" dirty="0" err="1"/>
              <a:t>Evaluaciones</a:t>
            </a:r>
            <a:r>
              <a:rPr lang="en-CA" dirty="0"/>
              <a:t> </a:t>
            </a:r>
            <a:r>
              <a:rPr lang="en-CA" dirty="0" err="1"/>
              <a:t>para</a:t>
            </a:r>
            <a:r>
              <a:rPr lang="en-CA" dirty="0"/>
              <a:t> </a:t>
            </a:r>
            <a:r>
              <a:rPr lang="en-CA" dirty="0" err="1"/>
              <a:t>identificar</a:t>
            </a:r>
            <a:r>
              <a:rPr lang="en-CA" dirty="0"/>
              <a:t> los </a:t>
            </a:r>
            <a:r>
              <a:rPr lang="en-CA" dirty="0" err="1"/>
              <a:t>obstáculos</a:t>
            </a:r>
            <a:r>
              <a:rPr lang="en-CA" dirty="0"/>
              <a:t>, los</a:t>
            </a:r>
            <a:r>
              <a:rPr lang="en-CA" baseline="0" dirty="0"/>
              <a:t> </a:t>
            </a:r>
            <a:r>
              <a:rPr lang="en-CA" dirty="0" err="1"/>
              <a:t>desafíos</a:t>
            </a:r>
            <a:r>
              <a:rPr lang="en-CA" dirty="0"/>
              <a:t> y </a:t>
            </a:r>
            <a:r>
              <a:rPr lang="en-CA" dirty="0" err="1"/>
              <a:t>las</a:t>
            </a:r>
            <a:r>
              <a:rPr lang="en-CA" dirty="0"/>
              <a:t> </a:t>
            </a:r>
            <a:r>
              <a:rPr lang="en-CA" dirty="0" err="1"/>
              <a:t>intervenciones</a:t>
            </a:r>
            <a:r>
              <a:rPr lang="en-CA" dirty="0"/>
              <a:t> </a:t>
            </a:r>
            <a:r>
              <a:rPr lang="en-CA" dirty="0" err="1"/>
              <a:t>para</a:t>
            </a:r>
            <a:r>
              <a:rPr lang="en-CA" dirty="0"/>
              <a:t> la</a:t>
            </a:r>
            <a:r>
              <a:rPr lang="en-CA" baseline="0" dirty="0"/>
              <a:t> </a:t>
            </a:r>
            <a:r>
              <a:rPr lang="en-CA" dirty="0" err="1"/>
              <a:t>reforma</a:t>
            </a:r>
            <a:endParaRPr lang="en-CA" dirty="0"/>
          </a:p>
          <a:p>
            <a:pPr marL="228600" indent="-228600">
              <a:buAutoNum type="arabicPeriod"/>
            </a:pPr>
            <a:r>
              <a:rPr lang="en-CA" dirty="0" err="1"/>
              <a:t>Capacitación</a:t>
            </a:r>
            <a:r>
              <a:rPr lang="en-CA" dirty="0"/>
              <a:t> a </a:t>
            </a:r>
            <a:r>
              <a:rPr lang="en-CA" dirty="0" err="1"/>
              <a:t>proveedores</a:t>
            </a:r>
            <a:r>
              <a:rPr lang="en-CA" dirty="0"/>
              <a:t> y </a:t>
            </a:r>
            <a:r>
              <a:rPr lang="en-CA" dirty="0" err="1"/>
              <a:t>agentes</a:t>
            </a:r>
            <a:r>
              <a:rPr lang="en-CA" dirty="0"/>
              <a:t> </a:t>
            </a:r>
            <a:r>
              <a:rPr lang="en-CA" dirty="0" err="1"/>
              <a:t>sobre</a:t>
            </a:r>
            <a:r>
              <a:rPr lang="en-CA" dirty="0"/>
              <a:t> </a:t>
            </a:r>
            <a:r>
              <a:rPr lang="en-CA" dirty="0" err="1"/>
              <a:t>compras</a:t>
            </a:r>
            <a:r>
              <a:rPr lang="en-CA" dirty="0"/>
              <a:t> </a:t>
            </a:r>
            <a:r>
              <a:rPr lang="en-CA" dirty="0" err="1"/>
              <a:t>pero</a:t>
            </a:r>
            <a:r>
              <a:rPr lang="en-CA" dirty="0"/>
              <a:t> </a:t>
            </a:r>
            <a:r>
              <a:rPr lang="en-CA" dirty="0" err="1"/>
              <a:t>también</a:t>
            </a:r>
            <a:r>
              <a:rPr lang="en-CA" dirty="0"/>
              <a:t> </a:t>
            </a:r>
            <a:r>
              <a:rPr lang="en-CA" dirty="0" err="1"/>
              <a:t>sobre</a:t>
            </a:r>
            <a:r>
              <a:rPr lang="en-CA" dirty="0"/>
              <a:t> la </a:t>
            </a:r>
            <a:r>
              <a:rPr lang="en-CA" dirty="0" err="1"/>
              <a:t>temática</a:t>
            </a:r>
            <a:r>
              <a:rPr lang="en-CA" dirty="0"/>
              <a:t> de </a:t>
            </a:r>
            <a:r>
              <a:rPr lang="en-CA" dirty="0" err="1"/>
              <a:t>cada</a:t>
            </a:r>
            <a:r>
              <a:rPr lang="en-CA" dirty="0"/>
              <a:t> </a:t>
            </a:r>
            <a:r>
              <a:rPr lang="en-CA" dirty="0" err="1"/>
              <a:t>programa</a:t>
            </a:r>
            <a:r>
              <a:rPr lang="en-CA" baseline="0" dirty="0"/>
              <a:t> y </a:t>
            </a:r>
            <a:r>
              <a:rPr lang="en-CA" baseline="0" dirty="0" err="1"/>
              <a:t>reuniendo</a:t>
            </a:r>
            <a:r>
              <a:rPr lang="en-CA" baseline="0" dirty="0"/>
              <a:t> a </a:t>
            </a:r>
            <a:r>
              <a:rPr lang="en-CA" baseline="0" dirty="0" err="1"/>
              <a:t>ambas</a:t>
            </a:r>
            <a:r>
              <a:rPr lang="en-CA" baseline="0" dirty="0"/>
              <a:t> </a:t>
            </a:r>
            <a:r>
              <a:rPr lang="en-CA" baseline="0" dirty="0" err="1"/>
              <a:t>partes</a:t>
            </a:r>
            <a:endParaRPr lang="en-CA" baseline="0" dirty="0"/>
          </a:p>
          <a:p>
            <a:pPr marL="228600" indent="-228600">
              <a:buAutoNum type="arabicPeriod"/>
            </a:pPr>
            <a:r>
              <a:rPr lang="en-CA" baseline="0" dirty="0" err="1"/>
              <a:t>Uso</a:t>
            </a:r>
            <a:r>
              <a:rPr lang="en-CA" baseline="0" dirty="0"/>
              <a:t> de </a:t>
            </a:r>
            <a:r>
              <a:rPr lang="en-CA" baseline="0" dirty="0" err="1"/>
              <a:t>tecnología</a:t>
            </a:r>
            <a:r>
              <a:rPr lang="en-CA" baseline="0" dirty="0"/>
              <a:t> </a:t>
            </a:r>
            <a:r>
              <a:rPr lang="en-CA" baseline="0" dirty="0" err="1"/>
              <a:t>para</a:t>
            </a:r>
            <a:r>
              <a:rPr lang="en-CA" baseline="0" dirty="0"/>
              <a:t> </a:t>
            </a:r>
            <a:r>
              <a:rPr lang="en-CA" baseline="0" dirty="0" err="1"/>
              <a:t>eliminar</a:t>
            </a:r>
            <a:r>
              <a:rPr lang="en-CA" baseline="0" dirty="0"/>
              <a:t> </a:t>
            </a:r>
            <a:r>
              <a:rPr lang="en-CA" baseline="0" dirty="0" err="1"/>
              <a:t>barreras</a:t>
            </a:r>
            <a:r>
              <a:rPr lang="en-CA" baseline="0" dirty="0"/>
              <a:t> de </a:t>
            </a:r>
            <a:r>
              <a:rPr lang="en-CA" baseline="0" dirty="0" err="1"/>
              <a:t>acceso</a:t>
            </a:r>
            <a:endParaRPr lang="en-CA" baseline="0" dirty="0"/>
          </a:p>
          <a:p>
            <a:pPr marL="228600" indent="-228600">
              <a:buAutoNum type="arabicPeriod"/>
            </a:pPr>
            <a:r>
              <a:rPr lang="en-CA" baseline="0" dirty="0"/>
              <a:t>Los </a:t>
            </a:r>
            <a:r>
              <a:rPr lang="en-CA" baseline="0" dirty="0" err="1"/>
              <a:t>marcos</a:t>
            </a:r>
            <a:r>
              <a:rPr lang="en-CA" baseline="0" dirty="0"/>
              <a:t> </a:t>
            </a:r>
            <a:r>
              <a:rPr lang="en-CA" baseline="0" dirty="0" err="1"/>
              <a:t>jurídicos</a:t>
            </a:r>
            <a:r>
              <a:rPr lang="en-CA" baseline="0" dirty="0"/>
              <a:t> se </a:t>
            </a:r>
            <a:r>
              <a:rPr lang="en-CA" baseline="0" dirty="0" err="1"/>
              <a:t>utilizan</a:t>
            </a:r>
            <a:r>
              <a:rPr lang="en-CA" baseline="0" dirty="0"/>
              <a:t> de </a:t>
            </a:r>
            <a:r>
              <a:rPr lang="en-CA" baseline="0" dirty="0" err="1"/>
              <a:t>manera</a:t>
            </a:r>
            <a:r>
              <a:rPr lang="en-CA" baseline="0" dirty="0"/>
              <a:t> </a:t>
            </a:r>
            <a:r>
              <a:rPr lang="en-CA" baseline="0" dirty="0" err="1"/>
              <a:t>estratégica</a:t>
            </a:r>
            <a:r>
              <a:rPr lang="en-CA" baseline="0" dirty="0"/>
              <a:t>: </a:t>
            </a:r>
            <a:r>
              <a:rPr lang="en-CA" baseline="0" dirty="0" err="1"/>
              <a:t>para</a:t>
            </a:r>
            <a:r>
              <a:rPr lang="en-CA" baseline="0" dirty="0"/>
              <a:t> </a:t>
            </a:r>
            <a:r>
              <a:rPr lang="en-CA" baseline="0" dirty="0" err="1"/>
              <a:t>dar</a:t>
            </a:r>
            <a:r>
              <a:rPr lang="en-CA" baseline="0" dirty="0"/>
              <a:t> </a:t>
            </a:r>
            <a:r>
              <a:rPr lang="en-CA" baseline="0" dirty="0" err="1"/>
              <a:t>preferencia</a:t>
            </a:r>
            <a:r>
              <a:rPr lang="en-CA" baseline="0" dirty="0"/>
              <a:t>, </a:t>
            </a:r>
            <a:r>
              <a:rPr lang="en-CA" baseline="0" dirty="0" err="1"/>
              <a:t>para</a:t>
            </a:r>
            <a:r>
              <a:rPr lang="en-CA" baseline="0" dirty="0"/>
              <a:t> </a:t>
            </a:r>
            <a:r>
              <a:rPr lang="en-CA" baseline="0" dirty="0" err="1"/>
              <a:t>recomendar</a:t>
            </a:r>
            <a:r>
              <a:rPr lang="en-CA" baseline="0" dirty="0"/>
              <a:t>, </a:t>
            </a:r>
            <a:r>
              <a:rPr lang="en-CA" baseline="0" dirty="0" err="1"/>
              <a:t>para</a:t>
            </a:r>
            <a:r>
              <a:rPr lang="en-CA" baseline="0" dirty="0"/>
              <a:t> </a:t>
            </a:r>
            <a:r>
              <a:rPr lang="en-CA" baseline="0" dirty="0" err="1"/>
              <a:t>comunicar</a:t>
            </a:r>
            <a:r>
              <a:rPr lang="en-CA" baseline="0" dirty="0"/>
              <a:t> </a:t>
            </a:r>
            <a:r>
              <a:rPr lang="en-CA" baseline="0" dirty="0" err="1"/>
              <a:t>nuevos</a:t>
            </a:r>
            <a:r>
              <a:rPr lang="en-CA" baseline="0" dirty="0"/>
              <a:t> </a:t>
            </a:r>
            <a:r>
              <a:rPr lang="en-CA" baseline="0" dirty="0" err="1"/>
              <a:t>objetivosde</a:t>
            </a:r>
            <a:r>
              <a:rPr lang="en-CA" baseline="0" dirty="0"/>
              <a:t> </a:t>
            </a:r>
            <a:r>
              <a:rPr lang="en-CA" baseline="0" dirty="0" err="1"/>
              <a:t>política</a:t>
            </a:r>
            <a:endParaRPr lang="en-CA" baseline="0" dirty="0"/>
          </a:p>
          <a:p>
            <a:pPr marL="228600" indent="-228600">
              <a:buAutoNum type="arabicPeriod"/>
            </a:pPr>
            <a:r>
              <a:rPr lang="en-CA" baseline="0" dirty="0" err="1"/>
              <a:t>Agencias</a:t>
            </a:r>
            <a:r>
              <a:rPr lang="en-CA" baseline="0" dirty="0"/>
              <a:t> de </a:t>
            </a:r>
            <a:r>
              <a:rPr lang="en-CA" baseline="0" dirty="0" err="1"/>
              <a:t>compra</a:t>
            </a:r>
            <a:r>
              <a:rPr lang="en-CA" baseline="0" dirty="0"/>
              <a:t> </a:t>
            </a:r>
            <a:r>
              <a:rPr lang="en-CA" baseline="0" dirty="0" err="1"/>
              <a:t>que</a:t>
            </a:r>
            <a:r>
              <a:rPr lang="en-CA" baseline="0" dirty="0"/>
              <a:t> van </a:t>
            </a:r>
            <a:r>
              <a:rPr lang="en-CA" baseline="0" dirty="0" err="1"/>
              <a:t>más</a:t>
            </a:r>
            <a:r>
              <a:rPr lang="en-CA" baseline="0" dirty="0"/>
              <a:t> </a:t>
            </a:r>
            <a:r>
              <a:rPr lang="en-CA" baseline="0" dirty="0" err="1"/>
              <a:t>allá</a:t>
            </a:r>
            <a:r>
              <a:rPr lang="en-CA" baseline="0" dirty="0"/>
              <a:t> de </a:t>
            </a:r>
            <a:r>
              <a:rPr lang="en-CA" baseline="0" dirty="0" err="1"/>
              <a:t>su</a:t>
            </a:r>
            <a:r>
              <a:rPr lang="en-CA" baseline="0" dirty="0"/>
              <a:t> </a:t>
            </a:r>
            <a:r>
              <a:rPr lang="en-CA" baseline="0" dirty="0" err="1"/>
              <a:t>mandato</a:t>
            </a:r>
            <a:r>
              <a:rPr lang="en-CA" baseline="0" dirty="0"/>
              <a:t> </a:t>
            </a:r>
            <a:r>
              <a:rPr lang="en-CA" baseline="0" dirty="0" err="1"/>
              <a:t>liderando</a:t>
            </a:r>
            <a:r>
              <a:rPr lang="en-CA" baseline="0" dirty="0"/>
              <a:t> en </a:t>
            </a:r>
            <a:r>
              <a:rPr lang="en-CA" baseline="0" dirty="0" err="1"/>
              <a:t>ámbitos</a:t>
            </a:r>
            <a:r>
              <a:rPr lang="en-CA" baseline="0" dirty="0"/>
              <a:t> </a:t>
            </a:r>
            <a:r>
              <a:rPr lang="en-CA" baseline="0" dirty="0" err="1"/>
              <a:t>como</a:t>
            </a:r>
            <a:r>
              <a:rPr lang="en-CA" baseline="0" dirty="0"/>
              <a:t> </a:t>
            </a:r>
            <a:r>
              <a:rPr lang="en-CA" baseline="0" dirty="0" err="1"/>
              <a:t>género</a:t>
            </a:r>
            <a:r>
              <a:rPr lang="en-CA" baseline="0" dirty="0"/>
              <a:t>, </a:t>
            </a:r>
            <a:r>
              <a:rPr lang="en-CA" baseline="0" dirty="0" err="1"/>
              <a:t>empresas</a:t>
            </a:r>
            <a:r>
              <a:rPr lang="en-CA" baseline="0" dirty="0"/>
              <a:t> B o </a:t>
            </a:r>
            <a:r>
              <a:rPr lang="en-CA" baseline="0" dirty="0" err="1"/>
              <a:t>MiPYMEs</a:t>
            </a:r>
            <a:endParaRPr lang="en-CA" baseline="0" dirty="0"/>
          </a:p>
          <a:p>
            <a:pPr marL="228600" indent="-228600">
              <a:buAutoNum type="arabicPeriod"/>
            </a:pPr>
            <a:r>
              <a:rPr lang="en-CA" baseline="0" dirty="0" err="1"/>
              <a:t>Colaboración</a:t>
            </a:r>
            <a:r>
              <a:rPr lang="en-CA" baseline="0" dirty="0"/>
              <a:t> </a:t>
            </a:r>
            <a:r>
              <a:rPr lang="en-CA" baseline="0" dirty="0" err="1"/>
              <a:t>interinstitucional</a:t>
            </a:r>
            <a:r>
              <a:rPr lang="en-CA" baseline="0" dirty="0"/>
              <a:t> y </a:t>
            </a:r>
            <a:r>
              <a:rPr lang="en-CA" baseline="0" dirty="0" err="1"/>
              <a:t>traer</a:t>
            </a:r>
            <a:r>
              <a:rPr lang="en-CA" baseline="0" dirty="0"/>
              <a:t> a la mesa a </a:t>
            </a:r>
            <a:r>
              <a:rPr lang="en-CA" baseline="0" dirty="0" err="1"/>
              <a:t>más</a:t>
            </a:r>
            <a:r>
              <a:rPr lang="en-CA" baseline="0" dirty="0"/>
              <a:t> </a:t>
            </a:r>
            <a:r>
              <a:rPr lang="en-CA" baseline="0" dirty="0" err="1"/>
              <a:t>partes</a:t>
            </a:r>
            <a:r>
              <a:rPr lang="en-CA" baseline="0" dirty="0"/>
              <a:t> </a:t>
            </a:r>
            <a:r>
              <a:rPr lang="en-CA" baseline="0" dirty="0" err="1"/>
              <a:t>interesadas</a:t>
            </a:r>
            <a:endParaRPr lang="en-CA" baseline="0" dirty="0"/>
          </a:p>
          <a:p>
            <a:pPr marL="228600" indent="-228600">
              <a:buAutoNum type="arabicPeriod"/>
            </a:pPr>
            <a:r>
              <a:rPr lang="en-CA" baseline="0" dirty="0" err="1"/>
              <a:t>Pensar</a:t>
            </a:r>
            <a:r>
              <a:rPr lang="en-CA" baseline="0" dirty="0"/>
              <a:t> la </a:t>
            </a:r>
            <a:r>
              <a:rPr lang="en-CA" baseline="0" dirty="0" err="1"/>
              <a:t>reforma</a:t>
            </a:r>
            <a:r>
              <a:rPr lang="en-CA" baseline="0" dirty="0"/>
              <a:t> </a:t>
            </a:r>
            <a:r>
              <a:rPr lang="en-CA" baseline="0" dirty="0" err="1"/>
              <a:t>como</a:t>
            </a:r>
            <a:r>
              <a:rPr lang="en-CA" baseline="0" dirty="0"/>
              <a:t> un </a:t>
            </a:r>
            <a:r>
              <a:rPr lang="en-CA" baseline="0" dirty="0" err="1"/>
              <a:t>esfuerzo</a:t>
            </a:r>
            <a:r>
              <a:rPr lang="en-CA" baseline="0" dirty="0"/>
              <a:t> </a:t>
            </a:r>
            <a:r>
              <a:rPr lang="en-CA" baseline="0" dirty="0" err="1"/>
              <a:t>contínuo</a:t>
            </a:r>
            <a:r>
              <a:rPr lang="en-CA" baseline="0" dirty="0"/>
              <a:t>, </a:t>
            </a:r>
            <a:r>
              <a:rPr lang="en-CA" baseline="0" dirty="0" err="1"/>
              <a:t>reuniendo</a:t>
            </a:r>
            <a:r>
              <a:rPr lang="en-CA" baseline="0" dirty="0"/>
              <a:t> </a:t>
            </a:r>
            <a:r>
              <a:rPr lang="en-CA" baseline="0" dirty="0" err="1"/>
              <a:t>datos</a:t>
            </a:r>
            <a:r>
              <a:rPr lang="en-CA" baseline="0" dirty="0"/>
              <a:t>, </a:t>
            </a:r>
            <a:r>
              <a:rPr lang="en-CA" baseline="0" dirty="0" err="1"/>
              <a:t>midiendo</a:t>
            </a:r>
            <a:r>
              <a:rPr lang="en-CA" baseline="0" dirty="0"/>
              <a:t> </a:t>
            </a:r>
            <a:r>
              <a:rPr lang="en-CA" baseline="0" dirty="0" err="1"/>
              <a:t>impacto</a:t>
            </a:r>
            <a:r>
              <a:rPr lang="en-CA" baseline="0" dirty="0"/>
              <a:t>, </a:t>
            </a:r>
            <a:r>
              <a:rPr lang="en-CA" baseline="0" dirty="0" err="1"/>
              <a:t>evaluando</a:t>
            </a:r>
            <a:r>
              <a:rPr lang="en-CA" baseline="0" dirty="0"/>
              <a:t> y </a:t>
            </a:r>
            <a:r>
              <a:rPr lang="en-CA" baseline="0" dirty="0" err="1"/>
              <a:t>monitoreando</a:t>
            </a:r>
            <a:endParaRPr lang="en-CA" baseline="0" dirty="0"/>
          </a:p>
          <a:p>
            <a:pPr marL="228600" indent="-228600">
              <a:buAutoNum type="arabicPeriod"/>
            </a:pPr>
            <a:r>
              <a:rPr lang="en-CA" baseline="0" dirty="0" err="1"/>
              <a:t>Conocer</a:t>
            </a:r>
            <a:r>
              <a:rPr lang="en-CA" baseline="0" dirty="0"/>
              <a:t> a </a:t>
            </a:r>
            <a:r>
              <a:rPr lang="en-CA" baseline="0" dirty="0" err="1"/>
              <a:t>tu</a:t>
            </a:r>
            <a:r>
              <a:rPr lang="en-CA" baseline="0" dirty="0"/>
              <a:t> </a:t>
            </a:r>
            <a:r>
              <a:rPr lang="en-CA" baseline="0" dirty="0" err="1"/>
              <a:t>proveedor</a:t>
            </a:r>
            <a:r>
              <a:rPr lang="en-CA" baseline="0" dirty="0"/>
              <a:t> a </a:t>
            </a:r>
            <a:r>
              <a:rPr lang="en-CA" baseline="0" dirty="0" err="1"/>
              <a:t>través</a:t>
            </a:r>
            <a:r>
              <a:rPr lang="en-CA" baseline="0" dirty="0"/>
              <a:t> de </a:t>
            </a:r>
            <a:r>
              <a:rPr lang="en-CA" baseline="0" dirty="0" err="1"/>
              <a:t>recopilación</a:t>
            </a:r>
            <a:r>
              <a:rPr lang="en-CA" baseline="0" dirty="0"/>
              <a:t> de </a:t>
            </a:r>
            <a:r>
              <a:rPr lang="en-CA" baseline="0" dirty="0" err="1"/>
              <a:t>datos</a:t>
            </a:r>
            <a:r>
              <a:rPr lang="en-CA" baseline="0" dirty="0"/>
              <a:t> </a:t>
            </a:r>
            <a:r>
              <a:rPr lang="en-CA" baseline="0" dirty="0" err="1"/>
              <a:t>para</a:t>
            </a:r>
            <a:r>
              <a:rPr lang="en-CA" baseline="0" dirty="0"/>
              <a:t> </a:t>
            </a:r>
            <a:r>
              <a:rPr lang="en-CA" baseline="0" dirty="0" err="1"/>
              <a:t>conocer</a:t>
            </a:r>
            <a:r>
              <a:rPr lang="en-CA" baseline="0" dirty="0"/>
              <a:t> </a:t>
            </a:r>
            <a:r>
              <a:rPr lang="en-CA" baseline="0" dirty="0" err="1"/>
              <a:t>sus</a:t>
            </a:r>
            <a:r>
              <a:rPr lang="en-CA" baseline="0" dirty="0"/>
              <a:t> </a:t>
            </a:r>
            <a:r>
              <a:rPr lang="en-CA" baseline="0" dirty="0" err="1"/>
              <a:t>desafíos</a:t>
            </a:r>
            <a:r>
              <a:rPr lang="en-CA" baseline="0" dirty="0"/>
              <a:t>, </a:t>
            </a:r>
            <a:r>
              <a:rPr lang="en-CA" baseline="0" dirty="0" err="1"/>
              <a:t>ruedas</a:t>
            </a:r>
            <a:r>
              <a:rPr lang="en-CA" baseline="0" dirty="0"/>
              <a:t> de </a:t>
            </a:r>
            <a:r>
              <a:rPr lang="en-CA" baseline="0" dirty="0" err="1"/>
              <a:t>negocios</a:t>
            </a:r>
            <a:r>
              <a:rPr lang="en-CA" baseline="0" dirty="0"/>
              <a:t> </a:t>
            </a:r>
            <a:r>
              <a:rPr lang="en-CA" baseline="0" dirty="0" err="1"/>
              <a:t>para</a:t>
            </a:r>
            <a:r>
              <a:rPr lang="en-CA" baseline="0" dirty="0"/>
              <a:t> </a:t>
            </a:r>
            <a:r>
              <a:rPr lang="en-CA" baseline="0" dirty="0" err="1"/>
              <a:t>conocer</a:t>
            </a:r>
            <a:r>
              <a:rPr lang="en-CA" baseline="0" dirty="0"/>
              <a:t> </a:t>
            </a:r>
            <a:r>
              <a:rPr lang="en-CA" baseline="0" dirty="0" err="1"/>
              <a:t>su</a:t>
            </a:r>
            <a:r>
              <a:rPr lang="en-CA" baseline="0" dirty="0"/>
              <a:t> </a:t>
            </a:r>
            <a:r>
              <a:rPr lang="en-CA" baseline="0" dirty="0" err="1"/>
              <a:t>oferta</a:t>
            </a:r>
            <a:endParaRPr lang="en-CA" baseline="0" dirty="0"/>
          </a:p>
          <a:p>
            <a:pPr marL="228600" indent="-228600">
              <a:buAutoNum type="arabicPeriod"/>
            </a:pPr>
            <a:r>
              <a:rPr lang="en-CA" baseline="0" dirty="0" err="1"/>
              <a:t>Trabajar</a:t>
            </a:r>
            <a:r>
              <a:rPr lang="en-CA" baseline="0" dirty="0"/>
              <a:t> la parte </a:t>
            </a:r>
            <a:r>
              <a:rPr lang="en-CA" baseline="0" dirty="0" err="1"/>
              <a:t>comunicacional</a:t>
            </a:r>
            <a:r>
              <a:rPr lang="en-CA" baseline="0" dirty="0"/>
              <a:t>: </a:t>
            </a:r>
            <a:r>
              <a:rPr lang="en-CA" baseline="0" dirty="0" err="1"/>
              <a:t>para</a:t>
            </a:r>
            <a:r>
              <a:rPr lang="en-CA" baseline="0" dirty="0"/>
              <a:t> </a:t>
            </a:r>
            <a:r>
              <a:rPr lang="en-CA" baseline="0" dirty="0" err="1"/>
              <a:t>que</a:t>
            </a:r>
            <a:r>
              <a:rPr lang="en-CA" baseline="0" dirty="0"/>
              <a:t> los </a:t>
            </a:r>
            <a:r>
              <a:rPr lang="en-CA" baseline="0" dirty="0" err="1"/>
              <a:t>proveedores</a:t>
            </a:r>
            <a:r>
              <a:rPr lang="en-CA" baseline="0" dirty="0"/>
              <a:t> </a:t>
            </a:r>
            <a:r>
              <a:rPr lang="en-CA" baseline="0" dirty="0" err="1"/>
              <a:t>conozcan</a:t>
            </a:r>
            <a:r>
              <a:rPr lang="en-CA" baseline="0" dirty="0"/>
              <a:t> </a:t>
            </a:r>
            <a:r>
              <a:rPr lang="en-CA" baseline="0" dirty="0" err="1"/>
              <a:t>las</a:t>
            </a:r>
            <a:r>
              <a:rPr lang="en-CA" baseline="0" dirty="0"/>
              <a:t> </a:t>
            </a:r>
            <a:r>
              <a:rPr lang="en-CA" baseline="0" dirty="0" err="1"/>
              <a:t>oportunidades</a:t>
            </a:r>
            <a:r>
              <a:rPr lang="en-CA" baseline="0" dirty="0"/>
              <a:t>, </a:t>
            </a:r>
            <a:r>
              <a:rPr lang="en-CA" baseline="0" dirty="0" err="1"/>
              <a:t>agentes</a:t>
            </a:r>
            <a:r>
              <a:rPr lang="en-CA" baseline="0" dirty="0"/>
              <a:t> </a:t>
            </a:r>
            <a:r>
              <a:rPr lang="en-CA" baseline="0" dirty="0" err="1"/>
              <a:t>conozcan</a:t>
            </a:r>
            <a:r>
              <a:rPr lang="en-CA" baseline="0" dirty="0"/>
              <a:t> los </a:t>
            </a:r>
            <a:r>
              <a:rPr lang="en-CA" baseline="0" dirty="0" err="1"/>
              <a:t>objetivos</a:t>
            </a:r>
            <a:r>
              <a:rPr lang="en-CA" baseline="0" dirty="0"/>
              <a:t> </a:t>
            </a:r>
            <a:r>
              <a:rPr lang="en-CA" baseline="0" dirty="0" err="1"/>
              <a:t>que</a:t>
            </a:r>
            <a:r>
              <a:rPr lang="en-CA" baseline="0" dirty="0"/>
              <a:t> </a:t>
            </a:r>
            <a:r>
              <a:rPr lang="en-CA" baseline="0" dirty="0" err="1"/>
              <a:t>deben</a:t>
            </a:r>
            <a:r>
              <a:rPr lang="en-CA" baseline="0" dirty="0"/>
              <a:t> </a:t>
            </a:r>
            <a:r>
              <a:rPr lang="en-CA" baseline="0" dirty="0" err="1"/>
              <a:t>apoyar</a:t>
            </a:r>
            <a:r>
              <a:rPr lang="en-CA" baseline="0" dirty="0"/>
              <a:t> y </a:t>
            </a:r>
            <a:r>
              <a:rPr lang="en-CA" baseline="0" dirty="0" err="1"/>
              <a:t>para</a:t>
            </a:r>
            <a:r>
              <a:rPr lang="en-CA" baseline="0" dirty="0"/>
              <a:t> </a:t>
            </a:r>
            <a:r>
              <a:rPr lang="en-CA" baseline="0" dirty="0" err="1"/>
              <a:t>elevar</a:t>
            </a:r>
            <a:r>
              <a:rPr lang="en-CA" baseline="0" dirty="0"/>
              <a:t> </a:t>
            </a:r>
            <a:r>
              <a:rPr lang="en-CA" baseline="0" dirty="0" err="1"/>
              <a:t>su</a:t>
            </a:r>
            <a:r>
              <a:rPr lang="en-CA" baseline="0" dirty="0"/>
              <a:t> </a:t>
            </a:r>
            <a:r>
              <a:rPr lang="en-CA" baseline="0" dirty="0" err="1"/>
              <a:t>perfil</a:t>
            </a:r>
            <a:r>
              <a:rPr lang="en-CA" baseline="0" dirty="0"/>
              <a:t> </a:t>
            </a:r>
            <a:r>
              <a:rPr lang="en-CA" baseline="0" dirty="0" err="1"/>
              <a:t>más</a:t>
            </a:r>
            <a:r>
              <a:rPr lang="en-CA" baseline="0" dirty="0"/>
              <a:t> </a:t>
            </a:r>
            <a:r>
              <a:rPr lang="en-CA" baseline="0" dirty="0" err="1"/>
              <a:t>allá</a:t>
            </a:r>
            <a:r>
              <a:rPr lang="en-CA" baseline="0" dirty="0"/>
              <a:t> de la </a:t>
            </a:r>
            <a:r>
              <a:rPr lang="en-CA" baseline="0" dirty="0" err="1"/>
              <a:t>función</a:t>
            </a:r>
            <a:r>
              <a:rPr lang="en-CA" baseline="0" dirty="0"/>
              <a:t> </a:t>
            </a:r>
            <a:r>
              <a:rPr lang="en-CA" baseline="0" dirty="0" err="1"/>
              <a:t>administrativa</a:t>
            </a:r>
            <a:r>
              <a:rPr lang="en-CA" baseline="0" dirty="0"/>
              <a:t> </a:t>
            </a:r>
            <a:r>
              <a:rPr lang="en-CA" baseline="0" dirty="0" err="1"/>
              <a:t>hacia</a:t>
            </a:r>
            <a:r>
              <a:rPr lang="en-CA" baseline="0" dirty="0"/>
              <a:t> </a:t>
            </a:r>
            <a:r>
              <a:rPr lang="en-CA" baseline="0" dirty="0" err="1"/>
              <a:t>una</a:t>
            </a:r>
            <a:r>
              <a:rPr lang="en-CA" baseline="0" dirty="0"/>
              <a:t> </a:t>
            </a:r>
            <a:r>
              <a:rPr lang="en-CA" baseline="0" dirty="0" err="1"/>
              <a:t>función</a:t>
            </a:r>
            <a:r>
              <a:rPr lang="en-CA" baseline="0" dirty="0"/>
              <a:t> de </a:t>
            </a:r>
            <a:r>
              <a:rPr lang="en-CA" baseline="0" dirty="0" err="1"/>
              <a:t>agentes</a:t>
            </a:r>
            <a:r>
              <a:rPr lang="en-CA" baseline="0" dirty="0"/>
              <a:t> de </a:t>
            </a:r>
            <a:r>
              <a:rPr lang="en-CA" baseline="0" dirty="0" err="1"/>
              <a:t>cambio</a:t>
            </a:r>
            <a:r>
              <a:rPr lang="en-CA" baseline="0"/>
              <a:t>.</a:t>
            </a:r>
          </a:p>
          <a:p>
            <a:pPr marL="228600" indent="-228600">
              <a:buAutoNum type="arabicPeriod"/>
            </a:pPr>
            <a:endParaRPr lang="en-CA" dirty="0"/>
          </a:p>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03BF0FED-5128-488C-9A56-97C445BC1484}" type="slidenum">
              <a:rPr lang="en-CA" smtClean="0"/>
              <a:t>11</a:t>
            </a:fld>
            <a:endParaRPr lang="en-CA"/>
          </a:p>
        </p:txBody>
      </p:sp>
    </p:spTree>
    <p:extLst>
      <p:ext uri="{BB962C8B-B14F-4D97-AF65-F5344CB8AC3E}">
        <p14:creationId xmlns:p14="http://schemas.microsoft.com/office/powerpoint/2010/main" val="328186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BF0FED-5128-488C-9A56-97C445BC1484}" type="slidenum">
              <a:rPr lang="en-CA" smtClean="0"/>
              <a:t>12</a:t>
            </a:fld>
            <a:endParaRPr lang="en-CA"/>
          </a:p>
        </p:txBody>
      </p:sp>
    </p:spTree>
    <p:extLst>
      <p:ext uri="{BB962C8B-B14F-4D97-AF65-F5344CB8AC3E}">
        <p14:creationId xmlns:p14="http://schemas.microsoft.com/office/powerpoint/2010/main" val="264334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Con</a:t>
            </a:r>
            <a:r>
              <a:rPr lang="fr-CH" baseline="0" dirty="0"/>
              <a:t> este suplemento al Manual de CPS q</a:t>
            </a:r>
            <a:r>
              <a:rPr lang="fr-CH" dirty="0"/>
              <a:t>ueremos destacar el trabajo que ha hecho el IISD con la RICG en materia</a:t>
            </a:r>
            <a:r>
              <a:rPr lang="fr-CH" baseline="0" dirty="0"/>
              <a:t> de sostenibilidad y complementar con los avances en la región que consideramos un cambio transformador de las compras públicas. Creemos que este cambio transformador que requieren las compras públicas para ser un motor estratégico para el desarrollo sostenible </a:t>
            </a:r>
            <a:r>
              <a:rPr lang="fr-CH" b="1" baseline="0" dirty="0"/>
              <a:t>no </a:t>
            </a:r>
            <a:r>
              <a:rPr lang="fr-CH" baseline="0" dirty="0"/>
              <a:t>se ha producido aún a nivel sistémico en la región. </a:t>
            </a:r>
          </a:p>
          <a:p>
            <a:endParaRPr lang="fr-CH" baseline="0" dirty="0"/>
          </a:p>
          <a:p>
            <a:r>
              <a:rPr lang="fr-CH" dirty="0"/>
              <a:t>En 2014, teníamos que explicar a los agentes de compra porqué la sostenibilidad era importante.</a:t>
            </a:r>
            <a:r>
              <a:rPr lang="fr-CH" baseline="0" dirty="0"/>
              <a:t> E</a:t>
            </a:r>
            <a:r>
              <a:rPr lang="fr-CH" dirty="0"/>
              <a:t>n 2016 exploramos cómo podía realizarse esto dentro de los marcos jurídicos</a:t>
            </a:r>
            <a:r>
              <a:rPr lang="fr-CH" baseline="0" dirty="0"/>
              <a:t> y como el concepto de « valor por dinero » estaba arraigado en la mayoría de los marcos jurídicos. También hicimos licitaciones pilotos para integrar sostenibilidad en especificaciones técnicas voluntarias. Muchos países ahora tienen marcos legales basados ​​en valor por dinero o valor por dinero a través del ciclo de vida. Muchos tienen planes de acción y políticas para comprar productos sostenibles. </a:t>
            </a:r>
            <a:r>
              <a:rPr lang="fr-CH" dirty="0"/>
              <a:t>En 2020 ya podemos hablar sobre cómo transformar las compras públicas en una función gubernamental estratégica que apoye</a:t>
            </a:r>
            <a:r>
              <a:rPr lang="fr-CH" baseline="0" dirty="0"/>
              <a:t> la agenda de desarrollo sostenible. </a:t>
            </a:r>
            <a:r>
              <a:rPr lang="fr-CH" dirty="0"/>
              <a:t> </a:t>
            </a:r>
            <a:endParaRPr lang="en-CA" dirty="0"/>
          </a:p>
        </p:txBody>
      </p:sp>
      <p:sp>
        <p:nvSpPr>
          <p:cNvPr id="4" name="Slide Number Placeholder 3"/>
          <p:cNvSpPr>
            <a:spLocks noGrp="1"/>
          </p:cNvSpPr>
          <p:nvPr>
            <p:ph type="sldNum" sz="quarter" idx="5"/>
          </p:nvPr>
        </p:nvSpPr>
        <p:spPr/>
        <p:txBody>
          <a:bodyPr/>
          <a:lstStyle/>
          <a:p>
            <a:fld id="{03BF0FED-5128-488C-9A56-97C445BC1484}" type="slidenum">
              <a:rPr lang="en-CA" smtClean="0"/>
              <a:t>2</a:t>
            </a:fld>
            <a:endParaRPr lang="en-CA"/>
          </a:p>
        </p:txBody>
      </p:sp>
    </p:spTree>
    <p:extLst>
      <p:ext uri="{BB962C8B-B14F-4D97-AF65-F5344CB8AC3E}">
        <p14:creationId xmlns:p14="http://schemas.microsoft.com/office/powerpoint/2010/main" val="74499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La región ha avanzado</a:t>
            </a:r>
            <a:r>
              <a:rPr lang="fr-CH" baseline="0" dirty="0"/>
              <a:t> significativamente en los últimos</a:t>
            </a:r>
            <a:r>
              <a:rPr lang="fr-CH" dirty="0"/>
              <a:t> 5 años. La adopción de los</a:t>
            </a:r>
            <a:r>
              <a:rPr lang="fr-CH" baseline="0" dirty="0"/>
              <a:t> ODS también aceleró la agenda y creó interés político en las CPS. </a:t>
            </a:r>
          </a:p>
          <a:p>
            <a:endParaRPr lang="fr-CH" baseline="0" dirty="0"/>
          </a:p>
          <a:p>
            <a:r>
              <a:rPr lang="fr-CH" baseline="0" dirty="0"/>
              <a:t>Ahora </a:t>
            </a:r>
            <a:r>
              <a:rPr lang="fr-CH" b="1" baseline="0" dirty="0"/>
              <a:t>el futuro de CPS </a:t>
            </a:r>
            <a:r>
              <a:rPr lang="fr-CH" baseline="0" dirty="0"/>
              <a:t>en la región es </a:t>
            </a:r>
            <a:r>
              <a:rPr lang="fr-CH" b="1" baseline="0" dirty="0"/>
              <a:t>hacer de las compras una función estratégica del gobierno.</a:t>
            </a:r>
          </a:p>
          <a:p>
            <a:endParaRPr lang="fr-CH" baseline="0" dirty="0"/>
          </a:p>
          <a:p>
            <a:r>
              <a:rPr lang="fr-CH" baseline="0" dirty="0"/>
              <a:t>Esto requiere reformar el proceso de contratación pública más allá de sus tradiciones. Requiere que los agentes de compra lideren más allá de sus facultades y que las direcciones de compra pienses estratégicamente junto con los responsables de formular políticas de sostenibilidad. </a:t>
            </a:r>
            <a:r>
              <a:rPr lang="fr-CH" b="1" baseline="0" dirty="0"/>
              <a:t>El nuevo proceso de compras debe estar diseñado para lograr un desarrollo sostenible.</a:t>
            </a:r>
          </a:p>
          <a:p>
            <a:endParaRPr lang="fr-CH" baseline="0" dirty="0"/>
          </a:p>
        </p:txBody>
      </p:sp>
      <p:sp>
        <p:nvSpPr>
          <p:cNvPr id="4" name="Slide Number Placeholder 3"/>
          <p:cNvSpPr>
            <a:spLocks noGrp="1"/>
          </p:cNvSpPr>
          <p:nvPr>
            <p:ph type="sldNum" sz="quarter" idx="5"/>
          </p:nvPr>
        </p:nvSpPr>
        <p:spPr/>
        <p:txBody>
          <a:bodyPr/>
          <a:lstStyle/>
          <a:p>
            <a:fld id="{03BF0FED-5128-488C-9A56-97C445BC1484}" type="slidenum">
              <a:rPr lang="en-CA" smtClean="0"/>
              <a:t>3</a:t>
            </a:fld>
            <a:endParaRPr lang="en-CA"/>
          </a:p>
        </p:txBody>
      </p:sp>
    </p:spTree>
    <p:extLst>
      <p:ext uri="{BB962C8B-B14F-4D97-AF65-F5344CB8AC3E}">
        <p14:creationId xmlns:p14="http://schemas.microsoft.com/office/powerpoint/2010/main" val="278265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baseline="0" dirty="0"/>
              <a:t>Los estudios de caso en el documento presentan 4 ejemplos de un enfoque estratégico de compras públicas para la sostenibilidad. Menciona también los desafíos en este camino. Y el documento concluye con las lecciones aprendidas de esos estudios de caso. Buscamos así que los gobiernos puedan nacionallizar estas experiencias en sus países o al menos le sirvan de inspiración para transfomar sus sistemas.</a:t>
            </a:r>
          </a:p>
          <a:p>
            <a:endParaRPr lang="es-ES" dirty="0"/>
          </a:p>
          <a:p>
            <a:r>
              <a:rPr lang="es-ES" dirty="0"/>
              <a:t>Los estudios de casos son: </a:t>
            </a:r>
          </a:p>
          <a:p>
            <a:pPr marL="171450" indent="-171450">
              <a:buFontTx/>
              <a:buChar char="-"/>
            </a:pPr>
            <a:r>
              <a:rPr lang="es-ES" dirty="0"/>
              <a:t>Compras a</a:t>
            </a:r>
            <a:r>
              <a:rPr lang="es-ES" baseline="0" dirty="0"/>
              <a:t> </a:t>
            </a:r>
            <a:r>
              <a:rPr lang="es-ES" baseline="0" dirty="0" err="1"/>
              <a:t>MiPYMEs</a:t>
            </a:r>
            <a:r>
              <a:rPr lang="es-ES" baseline="0" dirty="0"/>
              <a:t> en República Dominicana</a:t>
            </a:r>
          </a:p>
          <a:p>
            <a:pPr marL="171450" indent="-171450">
              <a:buFontTx/>
              <a:buChar char="-"/>
            </a:pPr>
            <a:r>
              <a:rPr lang="es-ES" baseline="0" dirty="0"/>
              <a:t>Compras a la agricultura familiar en Paraguay</a:t>
            </a:r>
          </a:p>
          <a:p>
            <a:pPr marL="171450" indent="-171450">
              <a:buFontTx/>
              <a:buChar char="-"/>
            </a:pPr>
            <a:r>
              <a:rPr lang="es-ES" baseline="0" dirty="0"/>
              <a:t>Compras a empresas de propiedad o dirigidas por mujeres en Chile</a:t>
            </a:r>
          </a:p>
          <a:p>
            <a:pPr marL="171450" indent="-171450">
              <a:buFontTx/>
              <a:buChar char="-"/>
            </a:pPr>
            <a:r>
              <a:rPr lang="es-ES" baseline="0" dirty="0"/>
              <a:t>Compras a Empresas de triple impacto en la provincia de Mendoza (Argentina)</a:t>
            </a:r>
            <a:endParaRPr lang="es-ES" dirty="0"/>
          </a:p>
        </p:txBody>
      </p:sp>
      <p:sp>
        <p:nvSpPr>
          <p:cNvPr id="4" name="Marcador de número de diapositiva 3"/>
          <p:cNvSpPr>
            <a:spLocks noGrp="1"/>
          </p:cNvSpPr>
          <p:nvPr>
            <p:ph type="sldNum" sz="quarter" idx="10"/>
          </p:nvPr>
        </p:nvSpPr>
        <p:spPr/>
        <p:txBody>
          <a:bodyPr/>
          <a:lstStyle/>
          <a:p>
            <a:fld id="{03BF0FED-5128-488C-9A56-97C445BC1484}" type="slidenum">
              <a:rPr lang="en-CA" smtClean="0"/>
              <a:t>4</a:t>
            </a:fld>
            <a:endParaRPr lang="en-CA"/>
          </a:p>
        </p:txBody>
      </p:sp>
    </p:spTree>
    <p:extLst>
      <p:ext uri="{BB962C8B-B14F-4D97-AF65-F5344CB8AC3E}">
        <p14:creationId xmlns:p14="http://schemas.microsoft.com/office/powerpoint/2010/main" val="243293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BF0FED-5128-488C-9A56-97C445BC1484}" type="slidenum">
              <a:rPr lang="en-CA" smtClean="0"/>
              <a:t>5</a:t>
            </a:fld>
            <a:endParaRPr lang="en-CA"/>
          </a:p>
        </p:txBody>
      </p:sp>
    </p:spTree>
    <p:extLst>
      <p:ext uri="{BB962C8B-B14F-4D97-AF65-F5344CB8AC3E}">
        <p14:creationId xmlns:p14="http://schemas.microsoft.com/office/powerpoint/2010/main" val="328186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Para la estrategia de la DGCP se eligió́ un enfoque </a:t>
            </a:r>
            <a:r>
              <a:rPr lang="es-ES" sz="1200" kern="1200" dirty="0" err="1">
                <a:solidFill>
                  <a:schemeClr val="tx1"/>
                </a:solidFill>
                <a:effectLst/>
                <a:latin typeface="+mn-lt"/>
                <a:ea typeface="+mn-ea"/>
                <a:cs typeface="+mn-cs"/>
              </a:rPr>
              <a:t>sistémico</a:t>
            </a:r>
            <a:r>
              <a:rPr lang="es-ES" sz="1200" kern="1200" dirty="0">
                <a:solidFill>
                  <a:schemeClr val="tx1"/>
                </a:solidFill>
                <a:effectLst/>
                <a:latin typeface="+mn-lt"/>
                <a:ea typeface="+mn-ea"/>
                <a:cs typeface="+mn-cs"/>
              </a:rPr>
              <a:t> para aumentar el acceso de las MIPYMES al mercado de las compras </a:t>
            </a:r>
            <a:r>
              <a:rPr lang="es-ES" sz="1200" kern="1200" dirty="0" err="1">
                <a:solidFill>
                  <a:schemeClr val="tx1"/>
                </a:solidFill>
                <a:effectLst/>
                <a:latin typeface="+mn-lt"/>
                <a:ea typeface="+mn-ea"/>
                <a:cs typeface="+mn-cs"/>
              </a:rPr>
              <a:t>públicas</a:t>
            </a:r>
            <a:r>
              <a:rPr lang="es-ES" sz="1200" kern="1200" dirty="0">
                <a:solidFill>
                  <a:schemeClr val="tx1"/>
                </a:solidFill>
                <a:effectLst/>
                <a:latin typeface="+mn-lt"/>
                <a:ea typeface="+mn-ea"/>
                <a:cs typeface="+mn-cs"/>
              </a:rPr>
              <a:t>:</a:t>
            </a:r>
            <a:r>
              <a:rPr lang="es-ES" sz="1200" kern="1200" baseline="0" dirty="0">
                <a:solidFill>
                  <a:schemeClr val="tx1"/>
                </a:solidFill>
                <a:effectLst/>
                <a:latin typeface="+mn-lt"/>
                <a:ea typeface="+mn-ea"/>
                <a:cs typeface="+mn-cs"/>
              </a:rPr>
              <a:t> </a:t>
            </a:r>
            <a:endParaRPr lang="es-ES" dirty="0"/>
          </a:p>
          <a:p>
            <a:r>
              <a:rPr lang="es-ES" sz="1200" kern="1200" dirty="0">
                <a:solidFill>
                  <a:schemeClr val="tx1"/>
                </a:solidFill>
                <a:effectLst/>
                <a:latin typeface="+mn-lt"/>
                <a:ea typeface="+mn-ea"/>
                <a:cs typeface="+mn-cs"/>
              </a:rPr>
              <a:t>- Se amplió el grupo de partes interesadas que participan en el sistema de compras </a:t>
            </a:r>
            <a:r>
              <a:rPr lang="es-ES" sz="1200" kern="1200" dirty="0" err="1">
                <a:solidFill>
                  <a:schemeClr val="tx1"/>
                </a:solidFill>
                <a:effectLst/>
                <a:latin typeface="+mn-lt"/>
                <a:ea typeface="+mn-ea"/>
                <a:cs typeface="+mn-cs"/>
              </a:rPr>
              <a:t>públicas</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para incluir no </a:t>
            </a:r>
            <a:r>
              <a:rPr lang="es-ES" sz="1200" kern="1200" dirty="0" err="1">
                <a:solidFill>
                  <a:schemeClr val="tx1"/>
                </a:solidFill>
                <a:effectLst/>
                <a:latin typeface="+mn-lt"/>
                <a:ea typeface="+mn-ea"/>
                <a:cs typeface="+mn-cs"/>
              </a:rPr>
              <a:t>sólo</a:t>
            </a:r>
            <a:r>
              <a:rPr lang="es-ES" sz="1200" kern="1200" dirty="0">
                <a:solidFill>
                  <a:schemeClr val="tx1"/>
                </a:solidFill>
                <a:effectLst/>
                <a:latin typeface="+mn-lt"/>
                <a:ea typeface="+mn-ea"/>
                <a:cs typeface="+mn-cs"/>
              </a:rPr>
              <a:t> a los agentes de compras sino </a:t>
            </a:r>
            <a:r>
              <a:rPr lang="es-ES" sz="1200" kern="1200" dirty="0" err="1">
                <a:solidFill>
                  <a:schemeClr val="tx1"/>
                </a:solidFill>
                <a:effectLst/>
                <a:latin typeface="+mn-lt"/>
                <a:ea typeface="+mn-ea"/>
                <a:cs typeface="+mn-cs"/>
              </a:rPr>
              <a:t>también</a:t>
            </a:r>
            <a:r>
              <a:rPr lang="es-ES" sz="1200" kern="1200" dirty="0">
                <a:solidFill>
                  <a:schemeClr val="tx1"/>
                </a:solidFill>
                <a:effectLst/>
                <a:latin typeface="+mn-lt"/>
                <a:ea typeface="+mn-ea"/>
                <a:cs typeface="+mn-cs"/>
              </a:rPr>
              <a:t> a las MIPYME proveedoras, los coordinadores de los ministerios sectoriales (por ejemplo, el Ministerio de Industria y Comercio)</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y los ciudadanos para el monitoreo y la </a:t>
            </a:r>
            <a:r>
              <a:rPr lang="es-ES" sz="1200" kern="1200" dirty="0" err="1">
                <a:solidFill>
                  <a:schemeClr val="tx1"/>
                </a:solidFill>
                <a:effectLst/>
                <a:latin typeface="+mn-lt"/>
                <a:ea typeface="+mn-ea"/>
                <a:cs typeface="+mn-cs"/>
              </a:rPr>
              <a:t>recopilación</a:t>
            </a:r>
            <a:r>
              <a:rPr lang="es-ES" sz="1200" kern="1200" dirty="0">
                <a:solidFill>
                  <a:schemeClr val="tx1"/>
                </a:solidFill>
                <a:effectLst/>
                <a:latin typeface="+mn-lt"/>
                <a:ea typeface="+mn-ea"/>
                <a:cs typeface="+mn-cs"/>
              </a:rPr>
              <a:t> de </a:t>
            </a:r>
            <a:r>
              <a:rPr lang="es-ES" sz="1200" kern="1200" dirty="0" err="1">
                <a:solidFill>
                  <a:schemeClr val="tx1"/>
                </a:solidFill>
                <a:effectLst/>
                <a:latin typeface="+mn-lt"/>
                <a:ea typeface="+mn-ea"/>
                <a:cs typeface="+mn-cs"/>
              </a:rPr>
              <a:t>información</a:t>
            </a:r>
            <a:r>
              <a:rPr lang="es-ES" sz="1200" kern="1200" dirty="0">
                <a:solidFill>
                  <a:schemeClr val="tx1"/>
                </a:solidFill>
                <a:effectLst/>
                <a:latin typeface="+mn-lt"/>
                <a:ea typeface="+mn-ea"/>
                <a:cs typeface="+mn-cs"/>
              </a:rPr>
              <a:t> sobre los bienes y servicios adquiridos. La </a:t>
            </a:r>
            <a:r>
              <a:rPr lang="es-ES" sz="1200" kern="1200" dirty="0" err="1">
                <a:solidFill>
                  <a:schemeClr val="tx1"/>
                </a:solidFill>
                <a:effectLst/>
                <a:latin typeface="+mn-lt"/>
                <a:ea typeface="+mn-ea"/>
                <a:cs typeface="+mn-cs"/>
              </a:rPr>
              <a:t>colaboración</a:t>
            </a:r>
            <a:r>
              <a:rPr lang="es-ES" sz="1200" kern="1200" dirty="0">
                <a:solidFill>
                  <a:schemeClr val="tx1"/>
                </a:solidFill>
                <a:effectLst/>
                <a:latin typeface="+mn-lt"/>
                <a:ea typeface="+mn-ea"/>
                <a:cs typeface="+mn-cs"/>
              </a:rPr>
              <a:t> con un grupo </a:t>
            </a:r>
            <a:r>
              <a:rPr lang="es-ES" sz="1200" kern="1200" dirty="0" err="1">
                <a:solidFill>
                  <a:schemeClr val="tx1"/>
                </a:solidFill>
                <a:effectLst/>
                <a:latin typeface="+mn-lt"/>
                <a:ea typeface="+mn-ea"/>
                <a:cs typeface="+mn-cs"/>
              </a:rPr>
              <a:t>más</a:t>
            </a:r>
            <a:r>
              <a:rPr lang="es-ES" sz="1200" kern="1200" dirty="0">
                <a:solidFill>
                  <a:schemeClr val="tx1"/>
                </a:solidFill>
                <a:effectLst/>
                <a:latin typeface="+mn-lt"/>
                <a:ea typeface="+mn-ea"/>
                <a:cs typeface="+mn-cs"/>
              </a:rPr>
              <a:t> amplio de interesados </a:t>
            </a:r>
            <a:r>
              <a:rPr lang="es-ES" sz="1200" kern="1200" dirty="0" err="1">
                <a:solidFill>
                  <a:schemeClr val="tx1"/>
                </a:solidFill>
                <a:effectLst/>
                <a:latin typeface="+mn-lt"/>
                <a:ea typeface="+mn-ea"/>
                <a:cs typeface="+mn-cs"/>
              </a:rPr>
              <a:t>permitio</a:t>
            </a:r>
            <a:r>
              <a:rPr lang="es-ES" sz="1200" kern="1200" dirty="0">
                <a:solidFill>
                  <a:schemeClr val="tx1"/>
                </a:solidFill>
                <a:effectLst/>
                <a:latin typeface="+mn-lt"/>
                <a:ea typeface="+mn-ea"/>
                <a:cs typeface="+mn-cs"/>
              </a:rPr>
              <a:t>́ mejorar la </a:t>
            </a:r>
            <a:r>
              <a:rPr lang="es-ES" sz="1200" kern="1200" dirty="0" err="1">
                <a:solidFill>
                  <a:schemeClr val="tx1"/>
                </a:solidFill>
                <a:effectLst/>
                <a:latin typeface="+mn-lt"/>
                <a:ea typeface="+mn-ea"/>
                <a:cs typeface="+mn-cs"/>
              </a:rPr>
              <a:t>coordinación</a:t>
            </a:r>
            <a:r>
              <a:rPr lang="es-ES" sz="1200" kern="1200" dirty="0">
                <a:solidFill>
                  <a:schemeClr val="tx1"/>
                </a:solidFill>
                <a:effectLst/>
                <a:latin typeface="+mn-lt"/>
                <a:ea typeface="+mn-ea"/>
                <a:cs typeface="+mn-cs"/>
              </a:rPr>
              <a:t> y ampliar el </a:t>
            </a:r>
            <a:r>
              <a:rPr lang="es-ES" sz="1200" kern="1200" dirty="0" err="1">
                <a:solidFill>
                  <a:schemeClr val="tx1"/>
                </a:solidFill>
                <a:effectLst/>
                <a:latin typeface="+mn-lt"/>
                <a:ea typeface="+mn-ea"/>
                <a:cs typeface="+mn-cs"/>
              </a:rPr>
              <a:t>número</a:t>
            </a:r>
            <a:r>
              <a:rPr lang="es-ES" sz="1200" kern="1200" dirty="0">
                <a:solidFill>
                  <a:schemeClr val="tx1"/>
                </a:solidFill>
                <a:effectLst/>
                <a:latin typeface="+mn-lt"/>
                <a:ea typeface="+mn-ea"/>
                <a:cs typeface="+mn-cs"/>
              </a:rPr>
              <a:t> de interesados que se esforzaban por alcanzar el mismo objetivo. </a:t>
            </a:r>
          </a:p>
          <a:p>
            <a:r>
              <a:rPr lang="es-ES" sz="1200" kern="1200" dirty="0">
                <a:solidFill>
                  <a:schemeClr val="tx1"/>
                </a:solidFill>
                <a:effectLst/>
                <a:latin typeface="+mn-lt"/>
                <a:ea typeface="+mn-ea"/>
                <a:cs typeface="+mn-cs"/>
              </a:rPr>
              <a:t>- Utilizó un arsenal de herramientas</a:t>
            </a:r>
            <a:r>
              <a:rPr lang="es-ES" sz="1200" kern="1200" baseline="0" dirty="0">
                <a:solidFill>
                  <a:schemeClr val="tx1"/>
                </a:solidFill>
                <a:effectLst/>
                <a:latin typeface="+mn-lt"/>
                <a:ea typeface="+mn-ea"/>
                <a:cs typeface="+mn-cs"/>
              </a:rPr>
              <a:t> para lograr un </a:t>
            </a:r>
            <a:r>
              <a:rPr lang="es-ES" sz="1200" kern="1200" dirty="0">
                <a:solidFill>
                  <a:schemeClr val="tx1"/>
                </a:solidFill>
                <a:effectLst/>
                <a:latin typeface="+mn-lt"/>
                <a:ea typeface="+mn-ea"/>
                <a:cs typeface="+mn-cs"/>
              </a:rPr>
              <a:t>cambio en el sistema de compras </a:t>
            </a:r>
            <a:r>
              <a:rPr lang="es-ES" sz="1200" kern="1200" dirty="0" err="1">
                <a:solidFill>
                  <a:schemeClr val="tx1"/>
                </a:solidFill>
                <a:effectLst/>
                <a:latin typeface="+mn-lt"/>
                <a:ea typeface="+mn-ea"/>
                <a:cs typeface="+mn-cs"/>
              </a:rPr>
              <a:t>públicas</a:t>
            </a:r>
            <a:r>
              <a:rPr lang="es-ES" sz="1200" kern="1200" dirty="0">
                <a:solidFill>
                  <a:schemeClr val="tx1"/>
                </a:solidFill>
                <a:effectLst/>
                <a:latin typeface="+mn-lt"/>
                <a:ea typeface="+mn-ea"/>
                <a:cs typeface="+mn-cs"/>
              </a:rPr>
              <a:t> en el que las </a:t>
            </a:r>
            <a:r>
              <a:rPr lang="es-ES" sz="1200" kern="1200" dirty="0" err="1">
                <a:solidFill>
                  <a:schemeClr val="tx1"/>
                </a:solidFill>
                <a:effectLst/>
                <a:latin typeface="+mn-lt"/>
                <a:ea typeface="+mn-ea"/>
                <a:cs typeface="+mn-cs"/>
              </a:rPr>
              <a:t>MiPYMES</a:t>
            </a:r>
            <a:r>
              <a:rPr lang="es-ES" sz="1200" kern="1200" dirty="0">
                <a:solidFill>
                  <a:schemeClr val="tx1"/>
                </a:solidFill>
                <a:effectLst/>
                <a:latin typeface="+mn-lt"/>
                <a:ea typeface="+mn-ea"/>
                <a:cs typeface="+mn-cs"/>
              </a:rPr>
              <a:t> están en su centro (NEXT)</a:t>
            </a:r>
          </a:p>
          <a:p>
            <a:endParaRPr lang="es-ES" dirty="0"/>
          </a:p>
        </p:txBody>
      </p:sp>
      <p:sp>
        <p:nvSpPr>
          <p:cNvPr id="4" name="Marcador de número de diapositiva 3"/>
          <p:cNvSpPr>
            <a:spLocks noGrp="1"/>
          </p:cNvSpPr>
          <p:nvPr>
            <p:ph type="sldNum" sz="quarter" idx="10"/>
          </p:nvPr>
        </p:nvSpPr>
        <p:spPr/>
        <p:txBody>
          <a:bodyPr/>
          <a:lstStyle/>
          <a:p>
            <a:fld id="{03BF0FED-5128-488C-9A56-97C445BC1484}" type="slidenum">
              <a:rPr lang="en-CA" smtClean="0"/>
              <a:t>6</a:t>
            </a:fld>
            <a:endParaRPr lang="en-CA"/>
          </a:p>
        </p:txBody>
      </p:sp>
    </p:spTree>
    <p:extLst>
      <p:ext uri="{BB962C8B-B14F-4D97-AF65-F5344CB8AC3E}">
        <p14:creationId xmlns:p14="http://schemas.microsoft.com/office/powerpoint/2010/main" val="177731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Mencionaré solo algunas de las lecciones aprendidas:</a:t>
            </a:r>
          </a:p>
          <a:p>
            <a:endParaRPr lang="es-ES" dirty="0"/>
          </a:p>
          <a:p>
            <a:pPr marL="171450" indent="-171450">
              <a:buFontTx/>
              <a:buChar char="-"/>
            </a:pPr>
            <a:r>
              <a:rPr lang="es-ES" baseline="0" dirty="0"/>
              <a:t>Las compras púbicas SON una prioridad nacional. El mismo presidente y sus Estrategia de gobierno tiene como uno de sus grandes ejes a las compras públicas. </a:t>
            </a:r>
          </a:p>
          <a:p>
            <a:pPr marL="171450" indent="-171450">
              <a:buFontTx/>
              <a:buChar char="-"/>
            </a:pPr>
            <a:r>
              <a:rPr lang="es-ES" baseline="0" dirty="0"/>
              <a:t>Se realizaron varios estudios preliminares para entender los desafíos y los cambios necesarios.</a:t>
            </a:r>
          </a:p>
          <a:p>
            <a:pPr marL="171450" indent="-171450">
              <a:buFontTx/>
              <a:buChar char="-"/>
            </a:pPr>
            <a:r>
              <a:rPr lang="es-ES" baseline="0" dirty="0"/>
              <a:t>Se capacitó a </a:t>
            </a:r>
            <a:r>
              <a:rPr lang="es-ES" baseline="0" dirty="0" err="1"/>
              <a:t>MiPYMEs</a:t>
            </a:r>
            <a:r>
              <a:rPr lang="es-ES" baseline="0" dirty="0"/>
              <a:t> en todo el país por años de manera regular</a:t>
            </a:r>
          </a:p>
          <a:p>
            <a:pPr marL="171450" indent="-171450">
              <a:buFontTx/>
              <a:buChar char="-"/>
            </a:pPr>
            <a:r>
              <a:rPr lang="es-ES" baseline="0" dirty="0"/>
              <a:t>Se optimizaron las tecnologías para mejorar el acceso de las </a:t>
            </a:r>
            <a:r>
              <a:rPr lang="es-ES" baseline="0" dirty="0" err="1"/>
              <a:t>MiPYMES</a:t>
            </a:r>
            <a:r>
              <a:rPr lang="es-ES" baseline="0" dirty="0"/>
              <a:t> a las contrataciones estatales y para conectar oferta y demanda del estado</a:t>
            </a:r>
          </a:p>
          <a:p>
            <a:pPr marL="171450" indent="-171450">
              <a:buFontTx/>
              <a:buChar char="-"/>
            </a:pPr>
            <a:r>
              <a:rPr lang="es-ES" baseline="0" dirty="0"/>
              <a:t>Se trabajó también en compras preferenciales en el marco jurídicos</a:t>
            </a:r>
          </a:p>
          <a:p>
            <a:pPr marL="171450" indent="-171450">
              <a:buFontTx/>
              <a:buChar char="-"/>
            </a:pPr>
            <a:r>
              <a:rPr lang="es-ES" baseline="0" dirty="0"/>
              <a:t>Hubo un liderazgo de la Dirección de Compras más allá del ámbito de las comprasen materia específica de </a:t>
            </a:r>
            <a:r>
              <a:rPr lang="es-ES" baseline="0" dirty="0" err="1"/>
              <a:t>MiPYMEs</a:t>
            </a:r>
            <a:r>
              <a:rPr lang="es-ES" baseline="0" dirty="0"/>
              <a:t> y de </a:t>
            </a:r>
            <a:r>
              <a:rPr lang="es-ES" baseline="0" dirty="0" err="1"/>
              <a:t>MiPYMEs</a:t>
            </a:r>
            <a:r>
              <a:rPr lang="es-ES" baseline="0" dirty="0"/>
              <a:t> de mujeres. </a:t>
            </a:r>
          </a:p>
          <a:p>
            <a:pPr marL="171450" indent="-171450">
              <a:buFontTx/>
              <a:buChar char="-"/>
            </a:pPr>
            <a:endParaRPr lang="es-ES" baseline="0" dirty="0"/>
          </a:p>
          <a:p>
            <a:pPr marL="0" indent="0">
              <a:buFontTx/>
              <a:buNone/>
            </a:pPr>
            <a:r>
              <a:rPr lang="es-ES" baseline="0" dirty="0"/>
              <a:t>El resultado es que la participación de </a:t>
            </a:r>
            <a:r>
              <a:rPr lang="es-ES" baseline="0" dirty="0" err="1"/>
              <a:t>MiPYMES</a:t>
            </a:r>
            <a:r>
              <a:rPr lang="es-ES" baseline="0" dirty="0"/>
              <a:t> creció en un 380%, por consiguiente </a:t>
            </a:r>
            <a:r>
              <a:rPr lang="es-ES" baseline="0"/>
              <a:t>aliviando pobreza</a:t>
            </a:r>
            <a:endParaRPr lang="es-ES" dirty="0"/>
          </a:p>
        </p:txBody>
      </p:sp>
      <p:sp>
        <p:nvSpPr>
          <p:cNvPr id="4" name="Marcador de número de diapositiva 3"/>
          <p:cNvSpPr>
            <a:spLocks noGrp="1"/>
          </p:cNvSpPr>
          <p:nvPr>
            <p:ph type="sldNum" sz="quarter" idx="10"/>
          </p:nvPr>
        </p:nvSpPr>
        <p:spPr/>
        <p:txBody>
          <a:bodyPr/>
          <a:lstStyle/>
          <a:p>
            <a:fld id="{03BF0FED-5128-488C-9A56-97C445BC1484}" type="slidenum">
              <a:rPr lang="en-CA" smtClean="0"/>
              <a:t>7</a:t>
            </a:fld>
            <a:endParaRPr lang="en-CA"/>
          </a:p>
        </p:txBody>
      </p:sp>
    </p:spTree>
    <p:extLst>
      <p:ext uri="{BB962C8B-B14F-4D97-AF65-F5344CB8AC3E}">
        <p14:creationId xmlns:p14="http://schemas.microsoft.com/office/powerpoint/2010/main" val="220098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Este estudio de caso se centra en el uso de las compras públicas para apoyar la agricultura de pequeña</a:t>
            </a:r>
            <a:r>
              <a:rPr lang="es-ES" baseline="0" dirty="0"/>
              <a:t> </a:t>
            </a:r>
            <a:r>
              <a:rPr lang="es-ES" dirty="0"/>
              <a:t>escala e impulsada por familias en el Paraguay, que representa alrededor del 90% de los agricultores</a:t>
            </a:r>
            <a:r>
              <a:rPr lang="es-ES" baseline="0" dirty="0"/>
              <a:t> </a:t>
            </a:r>
            <a:r>
              <a:rPr lang="es-ES" dirty="0"/>
              <a:t>paraguayos. </a:t>
            </a:r>
          </a:p>
          <a:p>
            <a:r>
              <a:rPr lang="es-ES" dirty="0"/>
              <a:t>Con la política de agricultura familiar en el centro de los planes de desarrollo del Gobierno, las compras</a:t>
            </a:r>
            <a:r>
              <a:rPr lang="es-ES" baseline="0" dirty="0"/>
              <a:t> </a:t>
            </a:r>
            <a:r>
              <a:rPr lang="es-ES" dirty="0"/>
              <a:t>públicas se convirtieron en un instrumento estratégico, un motor de la</a:t>
            </a:r>
            <a:r>
              <a:rPr lang="es-ES" baseline="0" dirty="0"/>
              <a:t> </a:t>
            </a:r>
            <a:r>
              <a:rPr lang="es-ES" dirty="0"/>
              <a:t>política agrícola. </a:t>
            </a:r>
          </a:p>
        </p:txBody>
      </p:sp>
      <p:sp>
        <p:nvSpPr>
          <p:cNvPr id="4" name="Marcador de número de diapositiva 3"/>
          <p:cNvSpPr>
            <a:spLocks noGrp="1"/>
          </p:cNvSpPr>
          <p:nvPr>
            <p:ph type="sldNum" sz="quarter" idx="10"/>
          </p:nvPr>
        </p:nvSpPr>
        <p:spPr/>
        <p:txBody>
          <a:bodyPr/>
          <a:lstStyle/>
          <a:p>
            <a:fld id="{03BF0FED-5128-488C-9A56-97C445BC1484}" type="slidenum">
              <a:rPr lang="en-CA" smtClean="0"/>
              <a:t>8</a:t>
            </a:fld>
            <a:endParaRPr lang="en-CA"/>
          </a:p>
        </p:txBody>
      </p:sp>
    </p:spTree>
    <p:extLst>
      <p:ext uri="{BB962C8B-B14F-4D97-AF65-F5344CB8AC3E}">
        <p14:creationId xmlns:p14="http://schemas.microsoft.com/office/powerpoint/2010/main" val="137768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Nuevamente</a:t>
            </a:r>
            <a:r>
              <a:rPr lang="en-CA" dirty="0"/>
              <a:t> se </a:t>
            </a:r>
            <a:r>
              <a:rPr lang="en-CA" dirty="0" err="1"/>
              <a:t>utilizó</a:t>
            </a:r>
            <a:r>
              <a:rPr lang="en-CA" dirty="0"/>
              <a:t> un </a:t>
            </a:r>
            <a:r>
              <a:rPr lang="en-CA" dirty="0" err="1"/>
              <a:t>grupo</a:t>
            </a:r>
            <a:r>
              <a:rPr lang="en-CA" dirty="0"/>
              <a:t> de </a:t>
            </a:r>
            <a:r>
              <a:rPr lang="en-CA" dirty="0" err="1"/>
              <a:t>herramientas</a:t>
            </a:r>
            <a:r>
              <a:rPr lang="en-CA" dirty="0"/>
              <a:t> </a:t>
            </a:r>
            <a:r>
              <a:rPr lang="en-CA" dirty="0" err="1"/>
              <a:t>para</a:t>
            </a:r>
            <a:r>
              <a:rPr lang="en-CA" dirty="0"/>
              <a:t> </a:t>
            </a:r>
            <a:r>
              <a:rPr lang="en-CA" dirty="0" err="1"/>
              <a:t>apoyar</a:t>
            </a:r>
            <a:r>
              <a:rPr lang="en-CA" dirty="0"/>
              <a:t> el </a:t>
            </a:r>
            <a:r>
              <a:rPr lang="en-CA" dirty="0" err="1"/>
              <a:t>programa</a:t>
            </a:r>
            <a:r>
              <a:rPr lang="en-CA" dirty="0"/>
              <a:t> de </a:t>
            </a:r>
            <a:r>
              <a:rPr lang="en-CA" dirty="0" err="1"/>
              <a:t>compras</a:t>
            </a:r>
            <a:r>
              <a:rPr lang="en-CA" dirty="0"/>
              <a:t> a </a:t>
            </a:r>
            <a:r>
              <a:rPr lang="en-CA" dirty="0" err="1"/>
              <a:t>agricultores</a:t>
            </a:r>
            <a:r>
              <a:rPr lang="en-CA" dirty="0"/>
              <a:t>. </a:t>
            </a:r>
          </a:p>
          <a:p>
            <a:pPr marL="171450" indent="-171450">
              <a:buFontTx/>
              <a:buChar char="-"/>
            </a:pPr>
            <a:r>
              <a:rPr lang="en-CA" dirty="0"/>
              <a:t>Antes de </a:t>
            </a:r>
            <a:r>
              <a:rPr lang="en-CA" dirty="0" err="1"/>
              <a:t>las</a:t>
            </a:r>
            <a:r>
              <a:rPr lang="en-CA" dirty="0"/>
              <a:t> </a:t>
            </a:r>
            <a:r>
              <a:rPr lang="en-CA" dirty="0" err="1"/>
              <a:t>reformas</a:t>
            </a:r>
            <a:r>
              <a:rPr lang="en-CA" dirty="0"/>
              <a:t>, el </a:t>
            </a:r>
            <a:r>
              <a:rPr lang="en-CA" dirty="0" err="1"/>
              <a:t>proceso</a:t>
            </a:r>
            <a:r>
              <a:rPr lang="en-CA" dirty="0"/>
              <a:t> de </a:t>
            </a:r>
            <a:r>
              <a:rPr lang="en-CA" dirty="0" err="1"/>
              <a:t>compras</a:t>
            </a:r>
            <a:r>
              <a:rPr lang="en-CA" dirty="0"/>
              <a:t> no </a:t>
            </a:r>
            <a:r>
              <a:rPr lang="en-CA" dirty="0" err="1"/>
              <a:t>fomentaba</a:t>
            </a:r>
            <a:r>
              <a:rPr lang="en-CA" dirty="0"/>
              <a:t> la </a:t>
            </a:r>
            <a:r>
              <a:rPr lang="en-CA" dirty="0" err="1"/>
              <a:t>participación</a:t>
            </a:r>
            <a:r>
              <a:rPr lang="en-CA" dirty="0"/>
              <a:t> de los </a:t>
            </a:r>
            <a:r>
              <a:rPr lang="en-CA" dirty="0" err="1"/>
              <a:t>proveedores</a:t>
            </a:r>
            <a:r>
              <a:rPr lang="en-CA" dirty="0"/>
              <a:t> en</a:t>
            </a:r>
            <a:r>
              <a:rPr lang="en-CA" baseline="0" dirty="0"/>
              <a:t> </a:t>
            </a:r>
            <a:r>
              <a:rPr lang="en-CA" dirty="0" err="1"/>
              <a:t>pequeña</a:t>
            </a:r>
            <a:r>
              <a:rPr lang="en-CA" dirty="0"/>
              <a:t> </a:t>
            </a:r>
            <a:r>
              <a:rPr lang="en-CA" dirty="0" err="1"/>
              <a:t>escala</a:t>
            </a:r>
            <a:r>
              <a:rPr lang="en-CA" dirty="0"/>
              <a:t>, </a:t>
            </a:r>
            <a:r>
              <a:rPr lang="en-CA" dirty="0" err="1"/>
              <a:t>que</a:t>
            </a:r>
            <a:r>
              <a:rPr lang="en-CA" dirty="0"/>
              <a:t> </a:t>
            </a:r>
            <a:r>
              <a:rPr lang="en-CA" dirty="0" err="1"/>
              <a:t>carecían</a:t>
            </a:r>
            <a:r>
              <a:rPr lang="en-CA" dirty="0"/>
              <a:t> de la </a:t>
            </a:r>
            <a:r>
              <a:rPr lang="en-CA" dirty="0" err="1"/>
              <a:t>capacidad</a:t>
            </a:r>
            <a:r>
              <a:rPr lang="en-CA" dirty="0"/>
              <a:t> </a:t>
            </a:r>
            <a:r>
              <a:rPr lang="en-CA" dirty="0" err="1"/>
              <a:t>administrativa</a:t>
            </a:r>
            <a:r>
              <a:rPr lang="en-CA" dirty="0"/>
              <a:t> y </a:t>
            </a:r>
            <a:r>
              <a:rPr lang="en-CA" dirty="0" err="1"/>
              <a:t>financiera</a:t>
            </a:r>
            <a:r>
              <a:rPr lang="en-CA" dirty="0"/>
              <a:t> </a:t>
            </a:r>
            <a:r>
              <a:rPr lang="en-CA" dirty="0" err="1"/>
              <a:t>para</a:t>
            </a:r>
            <a:r>
              <a:rPr lang="en-CA" dirty="0"/>
              <a:t> </a:t>
            </a:r>
            <a:r>
              <a:rPr lang="en-CA" dirty="0" err="1"/>
              <a:t>presentar</a:t>
            </a:r>
            <a:r>
              <a:rPr lang="en-CA" dirty="0"/>
              <a:t> </a:t>
            </a:r>
            <a:r>
              <a:rPr lang="en-CA" dirty="0" err="1"/>
              <a:t>ofertas</a:t>
            </a:r>
            <a:r>
              <a:rPr lang="en-CA" dirty="0"/>
              <a:t> </a:t>
            </a:r>
            <a:r>
              <a:rPr lang="en-CA" dirty="0" err="1"/>
              <a:t>para</a:t>
            </a:r>
            <a:r>
              <a:rPr lang="en-CA" baseline="0" dirty="0"/>
              <a:t> </a:t>
            </a:r>
            <a:r>
              <a:rPr lang="en-CA" dirty="0" err="1"/>
              <a:t>contratos</a:t>
            </a:r>
            <a:r>
              <a:rPr lang="en-CA" dirty="0"/>
              <a:t> </a:t>
            </a:r>
            <a:r>
              <a:rPr lang="en-CA" dirty="0" err="1"/>
              <a:t>públicos</a:t>
            </a:r>
            <a:r>
              <a:rPr lang="en-CA" dirty="0"/>
              <a:t>. Con </a:t>
            </a:r>
            <a:r>
              <a:rPr lang="en-CA" dirty="0" err="1"/>
              <a:t>nuev</a:t>
            </a:r>
            <a:r>
              <a:rPr lang="en-CA" baseline="0" dirty="0" err="1"/>
              <a:t>a</a:t>
            </a:r>
            <a:r>
              <a:rPr lang="en-CA" baseline="0" dirty="0"/>
              <a:t> </a:t>
            </a:r>
            <a:r>
              <a:rPr lang="en-CA" baseline="0" dirty="0" err="1"/>
              <a:t>normativa</a:t>
            </a:r>
            <a:r>
              <a:rPr lang="en-CA" dirty="0"/>
              <a:t> </a:t>
            </a:r>
            <a:r>
              <a:rPr lang="en-CA" dirty="0" err="1"/>
              <a:t>reformaron</a:t>
            </a:r>
            <a:r>
              <a:rPr lang="en-CA" dirty="0"/>
              <a:t> el </a:t>
            </a:r>
            <a:r>
              <a:rPr lang="en-CA" dirty="0" err="1"/>
              <a:t>proceso</a:t>
            </a:r>
            <a:r>
              <a:rPr lang="en-CA" dirty="0"/>
              <a:t> de </a:t>
            </a:r>
            <a:r>
              <a:rPr lang="en-CA" dirty="0" err="1"/>
              <a:t>compras</a:t>
            </a:r>
            <a:r>
              <a:rPr lang="en-CA" dirty="0"/>
              <a:t> </a:t>
            </a:r>
            <a:r>
              <a:rPr lang="en-CA" dirty="0" err="1"/>
              <a:t>para</a:t>
            </a:r>
            <a:r>
              <a:rPr lang="en-CA" dirty="0"/>
              <a:t> </a:t>
            </a:r>
            <a:r>
              <a:rPr lang="en-CA" dirty="0" err="1"/>
              <a:t>permitir</a:t>
            </a:r>
            <a:r>
              <a:rPr lang="en-CA" dirty="0"/>
              <a:t> </a:t>
            </a:r>
            <a:r>
              <a:rPr lang="en-CA" dirty="0" err="1"/>
              <a:t>las</a:t>
            </a:r>
            <a:r>
              <a:rPr lang="en-CA" dirty="0"/>
              <a:t> </a:t>
            </a:r>
            <a:r>
              <a:rPr lang="en-CA" dirty="0" err="1"/>
              <a:t>compras</a:t>
            </a:r>
            <a:r>
              <a:rPr lang="en-CA" dirty="0"/>
              <a:t> </a:t>
            </a:r>
            <a:r>
              <a:rPr lang="en-CA" dirty="0" err="1"/>
              <a:t>directas</a:t>
            </a:r>
            <a:r>
              <a:rPr lang="en-CA" dirty="0"/>
              <a:t> a </a:t>
            </a:r>
            <a:r>
              <a:rPr lang="en-CA" dirty="0" err="1"/>
              <a:t>agricultores</a:t>
            </a:r>
            <a:r>
              <a:rPr lang="en-CA" dirty="0"/>
              <a:t> y </a:t>
            </a:r>
            <a:r>
              <a:rPr lang="en-CA" dirty="0" err="1"/>
              <a:t>simplificaron</a:t>
            </a:r>
            <a:r>
              <a:rPr lang="en-CA" dirty="0"/>
              <a:t> </a:t>
            </a:r>
            <a:r>
              <a:rPr lang="en-CA" dirty="0" err="1"/>
              <a:t>las</a:t>
            </a:r>
            <a:r>
              <a:rPr lang="en-CA" dirty="0"/>
              <a:t> </a:t>
            </a:r>
            <a:r>
              <a:rPr lang="en-CA" dirty="0" err="1"/>
              <a:t>compras</a:t>
            </a:r>
            <a:r>
              <a:rPr lang="en-CA" dirty="0"/>
              <a:t> </a:t>
            </a:r>
            <a:r>
              <a:rPr lang="en-CA" dirty="0" err="1"/>
              <a:t>indirectas</a:t>
            </a:r>
            <a:r>
              <a:rPr lang="en-CA" dirty="0"/>
              <a:t> (</a:t>
            </a:r>
            <a:r>
              <a:rPr lang="en-CA" dirty="0" err="1"/>
              <a:t>como</a:t>
            </a:r>
            <a:r>
              <a:rPr lang="en-CA" dirty="0"/>
              <a:t> </a:t>
            </a:r>
            <a:r>
              <a:rPr lang="en-CA" dirty="0" err="1"/>
              <a:t>empresas</a:t>
            </a:r>
            <a:r>
              <a:rPr lang="en-CA" dirty="0"/>
              <a:t> de catering). </a:t>
            </a:r>
            <a:r>
              <a:rPr lang="en-CA" dirty="0" err="1"/>
              <a:t>Esta</a:t>
            </a:r>
            <a:r>
              <a:rPr lang="en-CA" dirty="0"/>
              <a:t> </a:t>
            </a:r>
            <a:r>
              <a:rPr lang="en-CA" dirty="0" err="1"/>
              <a:t>simplificación</a:t>
            </a:r>
            <a:r>
              <a:rPr lang="en-CA" dirty="0"/>
              <a:t> del </a:t>
            </a:r>
            <a:r>
              <a:rPr lang="en-CA" dirty="0" err="1"/>
              <a:t>proceso</a:t>
            </a:r>
            <a:r>
              <a:rPr lang="en-CA" dirty="0"/>
              <a:t> de </a:t>
            </a:r>
            <a:r>
              <a:rPr lang="en-CA" dirty="0" err="1"/>
              <a:t>compras</a:t>
            </a:r>
            <a:r>
              <a:rPr lang="en-CA" dirty="0"/>
              <a:t> </a:t>
            </a:r>
            <a:r>
              <a:rPr lang="en-CA" dirty="0" err="1"/>
              <a:t>permitió</a:t>
            </a:r>
            <a:r>
              <a:rPr lang="en-CA" dirty="0"/>
              <a:t> la </a:t>
            </a:r>
            <a:r>
              <a:rPr lang="en-CA" dirty="0" err="1"/>
              <a:t>participación</a:t>
            </a:r>
            <a:r>
              <a:rPr lang="en-CA" dirty="0"/>
              <a:t> </a:t>
            </a:r>
            <a:r>
              <a:rPr lang="en-CA" dirty="0" err="1"/>
              <a:t>delos</a:t>
            </a:r>
            <a:r>
              <a:rPr lang="en-CA" dirty="0"/>
              <a:t> </a:t>
            </a:r>
            <a:r>
              <a:rPr lang="en-CA" dirty="0" err="1"/>
              <a:t>pequeños</a:t>
            </a:r>
            <a:r>
              <a:rPr lang="en-CA" dirty="0"/>
              <a:t> </a:t>
            </a:r>
            <a:r>
              <a:rPr lang="en-CA" dirty="0" err="1"/>
              <a:t>productores</a:t>
            </a:r>
            <a:r>
              <a:rPr lang="en-CA" dirty="0"/>
              <a:t> </a:t>
            </a:r>
            <a:r>
              <a:rPr lang="en-CA" dirty="0" err="1"/>
              <a:t>familiares</a:t>
            </a:r>
            <a:r>
              <a:rPr lang="en-CA" dirty="0"/>
              <a:t> en </a:t>
            </a:r>
            <a:r>
              <a:rPr lang="en-CA" dirty="0" err="1"/>
              <a:t>las</a:t>
            </a:r>
            <a:r>
              <a:rPr lang="en-CA" dirty="0"/>
              <a:t> </a:t>
            </a:r>
            <a:r>
              <a:rPr lang="en-CA" dirty="0" err="1"/>
              <a:t>licitaciones</a:t>
            </a:r>
            <a:r>
              <a:rPr lang="en-CA" dirty="0"/>
              <a:t> </a:t>
            </a:r>
            <a:r>
              <a:rPr lang="en-CA" dirty="0" err="1"/>
              <a:t>públicas</a:t>
            </a:r>
            <a:r>
              <a:rPr lang="en-CA" dirty="0"/>
              <a:t>. </a:t>
            </a:r>
          </a:p>
          <a:p>
            <a:pPr marL="171450" indent="-171450">
              <a:buFontTx/>
              <a:buChar char="-"/>
            </a:pPr>
            <a:r>
              <a:rPr lang="en-CA" dirty="0" err="1"/>
              <a:t>Enorme</a:t>
            </a:r>
            <a:r>
              <a:rPr lang="en-CA" dirty="0"/>
              <a:t> </a:t>
            </a:r>
            <a:r>
              <a:rPr lang="en-CA" dirty="0" err="1"/>
              <a:t>colaboración</a:t>
            </a:r>
            <a:r>
              <a:rPr lang="en-CA" dirty="0"/>
              <a:t> entre </a:t>
            </a:r>
            <a:r>
              <a:rPr lang="en-CA" dirty="0" err="1"/>
              <a:t>instituciones</a:t>
            </a:r>
            <a:r>
              <a:rPr lang="en-CA" baseline="0" dirty="0"/>
              <a:t> </a:t>
            </a:r>
            <a:r>
              <a:rPr lang="en-CA" baseline="0" dirty="0" err="1"/>
              <a:t>públicas</a:t>
            </a:r>
            <a:r>
              <a:rPr lang="en-CA" baseline="0" dirty="0"/>
              <a:t> a </a:t>
            </a:r>
            <a:r>
              <a:rPr lang="en-CA" baseline="0" dirty="0" err="1"/>
              <a:t>través</a:t>
            </a:r>
            <a:r>
              <a:rPr lang="en-CA" baseline="0" dirty="0"/>
              <a:t> de </a:t>
            </a:r>
            <a:r>
              <a:rPr lang="en-CA" baseline="0" dirty="0" err="1"/>
              <a:t>una</a:t>
            </a:r>
            <a:r>
              <a:rPr lang="en-CA" baseline="0" dirty="0"/>
              <a:t> Mesa </a:t>
            </a:r>
            <a:r>
              <a:rPr lang="en-CA" baseline="0" dirty="0" err="1"/>
              <a:t>Técnica</a:t>
            </a:r>
            <a:r>
              <a:rPr lang="en-CA" baseline="0" dirty="0"/>
              <a:t> </a:t>
            </a:r>
            <a:r>
              <a:rPr lang="en-CA" baseline="0" dirty="0" err="1"/>
              <a:t>Interinstitucional</a:t>
            </a:r>
            <a:r>
              <a:rPr lang="en-CA" baseline="0" dirty="0"/>
              <a:t> </a:t>
            </a:r>
            <a:r>
              <a:rPr lang="en-CA" baseline="0" dirty="0" err="1"/>
              <a:t>que</a:t>
            </a:r>
            <a:r>
              <a:rPr lang="en-CA" baseline="0" dirty="0"/>
              <a:t> </a:t>
            </a:r>
            <a:r>
              <a:rPr lang="en-CA" baseline="0" dirty="0" err="1"/>
              <a:t>trata</a:t>
            </a:r>
            <a:r>
              <a:rPr lang="en-CA" baseline="0" dirty="0"/>
              <a:t> el </a:t>
            </a:r>
            <a:r>
              <a:rPr lang="en-CA" baseline="0" dirty="0" err="1"/>
              <a:t>tema</a:t>
            </a:r>
            <a:r>
              <a:rPr lang="en-CA" baseline="0" dirty="0"/>
              <a:t> </a:t>
            </a:r>
            <a:r>
              <a:rPr lang="en-CA" baseline="0" dirty="0" err="1"/>
              <a:t>específico</a:t>
            </a:r>
            <a:r>
              <a:rPr lang="en-CA" baseline="0" dirty="0"/>
              <a:t> de </a:t>
            </a:r>
            <a:r>
              <a:rPr lang="en-CA" baseline="0" dirty="0" err="1"/>
              <a:t>compras</a:t>
            </a:r>
            <a:r>
              <a:rPr lang="en-CA" baseline="0" dirty="0"/>
              <a:t> a </a:t>
            </a:r>
            <a:r>
              <a:rPr lang="en-CA" baseline="0" dirty="0" err="1"/>
              <a:t>agricultura</a:t>
            </a:r>
            <a:r>
              <a:rPr lang="en-CA" baseline="0" dirty="0"/>
              <a:t> familiar. </a:t>
            </a:r>
            <a:r>
              <a:rPr lang="en-CA" baseline="0" dirty="0" err="1"/>
              <a:t>Esta</a:t>
            </a:r>
            <a:r>
              <a:rPr lang="en-CA" baseline="0" dirty="0"/>
              <a:t> Mesa </a:t>
            </a:r>
            <a:r>
              <a:rPr lang="en-CA" baseline="0" dirty="0" err="1"/>
              <a:t>organiza</a:t>
            </a:r>
            <a:r>
              <a:rPr lang="en-CA" baseline="0" dirty="0"/>
              <a:t> </a:t>
            </a:r>
            <a:r>
              <a:rPr lang="en-CA" baseline="0" dirty="0" err="1"/>
              <a:t>las</a:t>
            </a:r>
            <a:r>
              <a:rPr lang="en-CA" baseline="0" dirty="0"/>
              <a:t> </a:t>
            </a:r>
            <a:r>
              <a:rPr lang="en-CA" baseline="0" dirty="0" err="1"/>
              <a:t>capacitaciones</a:t>
            </a:r>
            <a:r>
              <a:rPr lang="en-CA" baseline="0" dirty="0"/>
              <a:t> y </a:t>
            </a:r>
            <a:r>
              <a:rPr lang="en-CA" baseline="0" dirty="0" err="1"/>
              <a:t>ruedas</a:t>
            </a:r>
            <a:r>
              <a:rPr lang="en-CA" baseline="0" dirty="0"/>
              <a:t> de </a:t>
            </a:r>
            <a:r>
              <a:rPr lang="en-CA" baseline="0" dirty="0" err="1"/>
              <a:t>negocios</a:t>
            </a:r>
            <a:r>
              <a:rPr lang="en-CA" baseline="0" dirty="0"/>
              <a:t> entre </a:t>
            </a:r>
            <a:r>
              <a:rPr lang="en-CA" baseline="0" dirty="0" err="1"/>
              <a:t>agentes</a:t>
            </a:r>
            <a:r>
              <a:rPr lang="en-CA" baseline="0" dirty="0"/>
              <a:t> de </a:t>
            </a:r>
            <a:r>
              <a:rPr lang="en-CA" baseline="0" dirty="0" err="1"/>
              <a:t>compras</a:t>
            </a:r>
            <a:r>
              <a:rPr lang="en-CA" baseline="0" dirty="0"/>
              <a:t> y </a:t>
            </a:r>
            <a:r>
              <a:rPr lang="en-CA" baseline="0" dirty="0" err="1"/>
              <a:t>agricultores</a:t>
            </a:r>
            <a:r>
              <a:rPr lang="en-CA" baseline="0" dirty="0"/>
              <a:t>. </a:t>
            </a:r>
          </a:p>
          <a:p>
            <a:pPr marL="171450" indent="-171450">
              <a:buFontTx/>
              <a:buChar char="-"/>
            </a:pPr>
            <a:endParaRPr lang="en-CA" baseline="0" dirty="0"/>
          </a:p>
          <a:p>
            <a:pPr marL="0" indent="0">
              <a:buFontTx/>
              <a:buNone/>
            </a:pPr>
            <a:r>
              <a:rPr lang="en-CA" dirty="0" err="1"/>
              <a:t>Aunque</a:t>
            </a:r>
            <a:r>
              <a:rPr lang="en-CA" baseline="0" dirty="0"/>
              <a:t> la</a:t>
            </a:r>
            <a:r>
              <a:rPr lang="en-CA" dirty="0"/>
              <a:t> </a:t>
            </a:r>
            <a:r>
              <a:rPr lang="en-CA" dirty="0" err="1"/>
              <a:t>intención</a:t>
            </a:r>
            <a:r>
              <a:rPr lang="en-CA" dirty="0"/>
              <a:t> </a:t>
            </a:r>
            <a:r>
              <a:rPr lang="en-CA" dirty="0" err="1"/>
              <a:t>inicial</a:t>
            </a:r>
            <a:r>
              <a:rPr lang="en-CA" dirty="0"/>
              <a:t> de</a:t>
            </a:r>
            <a:r>
              <a:rPr lang="en-CA" baseline="0" dirty="0"/>
              <a:t> </a:t>
            </a:r>
            <a:r>
              <a:rPr lang="en-CA" dirty="0" err="1"/>
              <a:t>utilizar</a:t>
            </a:r>
            <a:r>
              <a:rPr lang="en-CA" dirty="0"/>
              <a:t> la </a:t>
            </a:r>
            <a:r>
              <a:rPr lang="en-CA" dirty="0" err="1"/>
              <a:t>compra</a:t>
            </a:r>
            <a:r>
              <a:rPr lang="en-CA" dirty="0"/>
              <a:t> </a:t>
            </a:r>
            <a:r>
              <a:rPr lang="en-CA" dirty="0" err="1"/>
              <a:t>pública</a:t>
            </a:r>
            <a:r>
              <a:rPr lang="en-CA" dirty="0"/>
              <a:t> </a:t>
            </a:r>
            <a:r>
              <a:rPr lang="en-CA" dirty="0" err="1"/>
              <a:t>para</a:t>
            </a:r>
            <a:r>
              <a:rPr lang="en-CA" dirty="0"/>
              <a:t> </a:t>
            </a:r>
            <a:r>
              <a:rPr lang="en-CA" dirty="0" err="1"/>
              <a:t>apoyar</a:t>
            </a:r>
            <a:r>
              <a:rPr lang="en-CA" dirty="0"/>
              <a:t> la </a:t>
            </a:r>
            <a:r>
              <a:rPr lang="en-CA" dirty="0" err="1"/>
              <a:t>agricultura</a:t>
            </a:r>
            <a:r>
              <a:rPr lang="en-CA" dirty="0"/>
              <a:t> familiar, era </a:t>
            </a:r>
            <a:r>
              <a:rPr lang="en-CA" dirty="0" err="1"/>
              <a:t>permitir</a:t>
            </a:r>
            <a:r>
              <a:rPr lang="en-CA" dirty="0"/>
              <a:t> </a:t>
            </a:r>
            <a:r>
              <a:rPr lang="en-CA" dirty="0" err="1"/>
              <a:t>ese</a:t>
            </a:r>
            <a:r>
              <a:rPr lang="en-CA" baseline="0" dirty="0"/>
              <a:t> </a:t>
            </a:r>
            <a:r>
              <a:rPr lang="en-CA" dirty="0" err="1"/>
              <a:t>apoyo</a:t>
            </a:r>
            <a:r>
              <a:rPr lang="en-CA" dirty="0"/>
              <a:t> a </a:t>
            </a:r>
            <a:r>
              <a:rPr lang="en-CA" dirty="0" err="1"/>
              <a:t>través</a:t>
            </a:r>
            <a:r>
              <a:rPr lang="en-CA" dirty="0"/>
              <a:t> de los </a:t>
            </a:r>
            <a:r>
              <a:rPr lang="en-CA" dirty="0" err="1"/>
              <a:t>programas</a:t>
            </a:r>
            <a:r>
              <a:rPr lang="en-CA" dirty="0"/>
              <a:t> de </a:t>
            </a:r>
            <a:r>
              <a:rPr lang="en-CA" dirty="0" err="1"/>
              <a:t>alimentación</a:t>
            </a:r>
            <a:r>
              <a:rPr lang="en-CA" dirty="0"/>
              <a:t> escolar,</a:t>
            </a:r>
            <a:r>
              <a:rPr lang="en-CA" baseline="0" dirty="0"/>
              <a:t> e</a:t>
            </a:r>
            <a:r>
              <a:rPr lang="en-CA" dirty="0"/>
              <a:t>l </a:t>
            </a:r>
            <a:r>
              <a:rPr lang="en-CA" dirty="0" err="1"/>
              <a:t>éxito</a:t>
            </a:r>
            <a:r>
              <a:rPr lang="en-CA" dirty="0"/>
              <a:t> de </a:t>
            </a:r>
            <a:r>
              <a:rPr lang="en-CA" dirty="0" err="1"/>
              <a:t>ese</a:t>
            </a:r>
            <a:r>
              <a:rPr lang="en-CA" dirty="0"/>
              <a:t> </a:t>
            </a:r>
            <a:r>
              <a:rPr lang="en-CA" dirty="0" err="1"/>
              <a:t>programa</a:t>
            </a:r>
            <a:r>
              <a:rPr lang="en-CA" dirty="0"/>
              <a:t> </a:t>
            </a:r>
            <a:r>
              <a:rPr lang="en-CA" dirty="0" err="1"/>
              <a:t>llevó</a:t>
            </a:r>
            <a:r>
              <a:rPr lang="en-CA" dirty="0"/>
              <a:t> a </a:t>
            </a:r>
            <a:r>
              <a:rPr lang="en-CA" dirty="0" err="1"/>
              <a:t>su</a:t>
            </a:r>
            <a:r>
              <a:rPr lang="en-CA" dirty="0"/>
              <a:t> </a:t>
            </a:r>
            <a:r>
              <a:rPr lang="en-CA" dirty="0" err="1"/>
              <a:t>expansión</a:t>
            </a:r>
            <a:r>
              <a:rPr lang="en-CA" dirty="0"/>
              <a:t> a</a:t>
            </a:r>
            <a:r>
              <a:rPr lang="en-CA" baseline="0" dirty="0"/>
              <a:t> </a:t>
            </a:r>
            <a:r>
              <a:rPr lang="en-CA" dirty="0" err="1"/>
              <a:t>hospitales</a:t>
            </a:r>
            <a:r>
              <a:rPr lang="en-CA" dirty="0"/>
              <a:t>, </a:t>
            </a:r>
            <a:r>
              <a:rPr lang="en-CA" dirty="0" err="1"/>
              <a:t>centros</a:t>
            </a:r>
            <a:r>
              <a:rPr lang="en-CA" dirty="0"/>
              <a:t> </a:t>
            </a:r>
            <a:r>
              <a:rPr lang="en-CA" dirty="0" err="1"/>
              <a:t>penitenciarios</a:t>
            </a:r>
            <a:r>
              <a:rPr lang="en-CA" dirty="0"/>
              <a:t> y </a:t>
            </a:r>
            <a:r>
              <a:rPr lang="en-CA" dirty="0" err="1"/>
              <a:t>otros</a:t>
            </a:r>
            <a:r>
              <a:rPr lang="en-CA" dirty="0"/>
              <a:t> </a:t>
            </a:r>
            <a:r>
              <a:rPr lang="en-CA" dirty="0" err="1"/>
              <a:t>organismos</a:t>
            </a:r>
            <a:r>
              <a:rPr lang="en-CA" dirty="0"/>
              <a:t> </a:t>
            </a:r>
            <a:r>
              <a:rPr lang="en-CA" dirty="0" err="1"/>
              <a:t>públicos</a:t>
            </a:r>
            <a:r>
              <a:rPr lang="en-CA" dirty="0"/>
              <a:t> locales </a:t>
            </a:r>
            <a:r>
              <a:rPr lang="en-CA" dirty="0" err="1"/>
              <a:t>que</a:t>
            </a:r>
            <a:r>
              <a:rPr lang="en-CA" dirty="0"/>
              <a:t> </a:t>
            </a:r>
            <a:r>
              <a:rPr lang="en-CA" dirty="0" err="1"/>
              <a:t>compraban</a:t>
            </a:r>
            <a:r>
              <a:rPr lang="en-CA" dirty="0"/>
              <a:t> </a:t>
            </a:r>
            <a:r>
              <a:rPr lang="en-CA" dirty="0" err="1"/>
              <a:t>alimentos</a:t>
            </a:r>
            <a:r>
              <a:rPr lang="en-CA" dirty="0"/>
              <a:t> y </a:t>
            </a:r>
            <a:r>
              <a:rPr lang="en-CA" dirty="0" err="1"/>
              <a:t>podían</a:t>
            </a:r>
            <a:r>
              <a:rPr lang="en-CA" baseline="0" dirty="0"/>
              <a:t> </a:t>
            </a:r>
            <a:r>
              <a:rPr lang="en-CA" dirty="0" err="1"/>
              <a:t>beneficiarse</a:t>
            </a:r>
            <a:r>
              <a:rPr lang="en-CA" dirty="0"/>
              <a:t> del </a:t>
            </a:r>
            <a:r>
              <a:rPr lang="en-CA" dirty="0" err="1"/>
              <a:t>programa</a:t>
            </a:r>
            <a:r>
              <a:rPr lang="en-CA" dirty="0"/>
              <a:t>. Hoy se </a:t>
            </a:r>
            <a:r>
              <a:rPr lang="en-CA" dirty="0" err="1"/>
              <a:t>encuentra</a:t>
            </a:r>
            <a:r>
              <a:rPr lang="en-CA" dirty="0"/>
              <a:t> </a:t>
            </a:r>
            <a:r>
              <a:rPr lang="en-CA" dirty="0" err="1"/>
              <a:t>arraigado</a:t>
            </a:r>
            <a:r>
              <a:rPr lang="en-CA" dirty="0"/>
              <a:t> en el </a:t>
            </a:r>
            <a:r>
              <a:rPr lang="en-CA" dirty="0" err="1"/>
              <a:t>sistema</a:t>
            </a:r>
            <a:r>
              <a:rPr lang="en-CA" dirty="0"/>
              <a:t> de </a:t>
            </a:r>
            <a:r>
              <a:rPr lang="en-CA" dirty="0" err="1"/>
              <a:t>compras</a:t>
            </a:r>
            <a:r>
              <a:rPr lang="en-CA" baseline="0" dirty="0"/>
              <a:t> </a:t>
            </a:r>
            <a:r>
              <a:rPr lang="en-CA" baseline="0" dirty="0" err="1"/>
              <a:t>paraguayo</a:t>
            </a:r>
            <a:r>
              <a:rPr lang="en-CA" baseline="0" dirty="0"/>
              <a:t>. </a:t>
            </a:r>
            <a:endParaRPr lang="en-CA" dirty="0"/>
          </a:p>
        </p:txBody>
      </p:sp>
      <p:sp>
        <p:nvSpPr>
          <p:cNvPr id="4" name="Slide Number Placeholder 3"/>
          <p:cNvSpPr>
            <a:spLocks noGrp="1"/>
          </p:cNvSpPr>
          <p:nvPr>
            <p:ph type="sldNum" sz="quarter" idx="5"/>
          </p:nvPr>
        </p:nvSpPr>
        <p:spPr/>
        <p:txBody>
          <a:bodyPr/>
          <a:lstStyle/>
          <a:p>
            <a:fld id="{03BF0FED-5128-488C-9A56-97C445BC1484}" type="slidenum">
              <a:rPr lang="en-CA" smtClean="0"/>
              <a:t>9</a:t>
            </a:fld>
            <a:endParaRPr lang="en-CA"/>
          </a:p>
        </p:txBody>
      </p:sp>
    </p:spTree>
    <p:extLst>
      <p:ext uri="{BB962C8B-B14F-4D97-AF65-F5344CB8AC3E}">
        <p14:creationId xmlns:p14="http://schemas.microsoft.com/office/powerpoint/2010/main" val="955224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15" name="Text Placeholder 14"/>
          <p:cNvSpPr>
            <a:spLocks noGrp="1"/>
          </p:cNvSpPr>
          <p:nvPr>
            <p:ph type="body" sz="quarter" idx="13"/>
          </p:nvPr>
        </p:nvSpPr>
        <p:spPr>
          <a:xfrm>
            <a:off x="457200" y="2803270"/>
            <a:ext cx="6453188" cy="3067050"/>
          </a:xfrm>
        </p:spPr>
        <p:txBody>
          <a:bodyPr>
            <a:normAutofit/>
          </a:bodyPr>
          <a:lstStyle>
            <a:lvl1pPr>
              <a:defRPr sz="1600">
                <a:solidFill>
                  <a:srgbClr val="7F7F7F"/>
                </a:solidFill>
              </a:defRPr>
            </a:lvl1pPr>
            <a:lvl2pPr marL="742950" indent="-285750">
              <a:buFont typeface="Arial"/>
              <a:buChar char="•"/>
              <a:defRPr sz="1600"/>
            </a:lvl2pPr>
            <a:lvl3pPr marL="1200150" indent="-285750">
              <a:buFont typeface="Arial"/>
              <a:buChar char="•"/>
              <a:defRPr sz="1600"/>
            </a:lvl3pPr>
            <a:lvl4pPr>
              <a:defRPr sz="1600"/>
            </a:lvl4pPr>
            <a:lvl5pPr>
              <a:defRPr sz="16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6" name="Subtitle 2"/>
          <p:cNvSpPr>
            <a:spLocks noGrp="1"/>
          </p:cNvSpPr>
          <p:nvPr>
            <p:ph type="subTitle" idx="1"/>
          </p:nvPr>
        </p:nvSpPr>
        <p:spPr>
          <a:xfrm>
            <a:off x="457200" y="2021168"/>
            <a:ext cx="6400800" cy="782102"/>
          </a:xfrm>
        </p:spPr>
        <p:txBody>
          <a:bodyPr/>
          <a:lstStyle>
            <a:lvl1pPr marL="0" indent="0" algn="l">
              <a:buNone/>
              <a:defRPr>
                <a:solidFill>
                  <a:srgbClr val="29C3E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pic>
        <p:nvPicPr>
          <p:cNvPr id="3" name="Picture 2" descr="IISD - Globe Ico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4014" y="274638"/>
            <a:ext cx="472786" cy="472786"/>
          </a:xfrm>
          <a:prstGeom prst="rect">
            <a:avLst/>
          </a:prstGeom>
        </p:spPr>
      </p:pic>
    </p:spTree>
    <p:extLst>
      <p:ext uri="{BB962C8B-B14F-4D97-AF65-F5344CB8AC3E}">
        <p14:creationId xmlns:p14="http://schemas.microsoft.com/office/powerpoint/2010/main" val="65182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9144000" cy="5638800"/>
          </a:xfrm>
        </p:spPr>
        <p:txBody>
          <a:bodyPr/>
          <a:lstStyle/>
          <a:p>
            <a:endParaRPr lang="en-US"/>
          </a:p>
        </p:txBody>
      </p:sp>
      <p:sp>
        <p:nvSpPr>
          <p:cNvPr id="2" name="Title 1"/>
          <p:cNvSpPr>
            <a:spLocks noGrp="1"/>
          </p:cNvSpPr>
          <p:nvPr>
            <p:ph type="ctrTitle" hasCustomPrompt="1"/>
          </p:nvPr>
        </p:nvSpPr>
        <p:spPr>
          <a:xfrm>
            <a:off x="685800" y="1775726"/>
            <a:ext cx="4737104" cy="1470025"/>
          </a:xfrm>
        </p:spPr>
        <p:txBody>
          <a:bodyPr/>
          <a:lstStyle>
            <a:lvl1pPr>
              <a:defRPr sz="3200">
                <a:solidFill>
                  <a:srgbClr val="093266"/>
                </a:solidFill>
              </a:defRPr>
            </a:lvl1pPr>
          </a:lstStyle>
          <a:p>
            <a:r>
              <a:rPr lang="en-CA"/>
              <a:t>Presentation</a:t>
            </a:r>
            <a:br>
              <a:rPr lang="en-CA"/>
            </a:br>
            <a:r>
              <a:rPr lang="en-CA"/>
              <a:t>Title</a:t>
            </a:r>
            <a:endParaRPr lang="en-US"/>
          </a:p>
        </p:txBody>
      </p:sp>
      <p:sp>
        <p:nvSpPr>
          <p:cNvPr id="3" name="Subtitle 2"/>
          <p:cNvSpPr>
            <a:spLocks noGrp="1"/>
          </p:cNvSpPr>
          <p:nvPr>
            <p:ph type="subTitle" idx="1" hasCustomPrompt="1"/>
          </p:nvPr>
        </p:nvSpPr>
        <p:spPr>
          <a:xfrm>
            <a:off x="685800" y="3368652"/>
            <a:ext cx="6400800" cy="1752600"/>
          </a:xfrm>
        </p:spPr>
        <p:txBody>
          <a:bodyPr>
            <a:normAutofit/>
          </a:bodyPr>
          <a:lstStyle>
            <a:lvl1pPr marL="0" indent="0" algn="l">
              <a:buNone/>
              <a:defRPr sz="1600">
                <a:solidFill>
                  <a:srgbClr val="0932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Date</a:t>
            </a:r>
          </a:p>
          <a:p>
            <a:r>
              <a:rPr lang="en-CA"/>
              <a:t>Presenter</a:t>
            </a:r>
            <a:endParaRPr lang="en-US"/>
          </a:p>
        </p:txBody>
      </p:sp>
      <p:sp>
        <p:nvSpPr>
          <p:cNvPr id="9" name="TextBox 8"/>
          <p:cNvSpPr txBox="1"/>
          <p:nvPr userDrawn="1"/>
        </p:nvSpPr>
        <p:spPr>
          <a:xfrm>
            <a:off x="869495" y="4244952"/>
            <a:ext cx="184666" cy="369332"/>
          </a:xfrm>
          <a:prstGeom prst="rect">
            <a:avLst/>
          </a:prstGeom>
          <a:noFill/>
        </p:spPr>
        <p:txBody>
          <a:bodyPr wrap="none" rtlCol="0">
            <a:spAutoFit/>
          </a:bodyPr>
          <a:lstStyle/>
          <a:p>
            <a:endParaRPr lang="en-US"/>
          </a:p>
        </p:txBody>
      </p:sp>
      <p:pic>
        <p:nvPicPr>
          <p:cNvPr id="5" name="Picture 4" descr="IISD - Full 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6600" y="5930712"/>
            <a:ext cx="1747701" cy="746414"/>
          </a:xfrm>
          <a:prstGeom prst="rect">
            <a:avLst/>
          </a:prstGeom>
        </p:spPr>
      </p:pic>
    </p:spTree>
    <p:extLst>
      <p:ext uri="{BB962C8B-B14F-4D97-AF65-F5344CB8AC3E}">
        <p14:creationId xmlns:p14="http://schemas.microsoft.com/office/powerpoint/2010/main" val="176380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4965704" cy="1143000"/>
          </a:xfrm>
          <a:prstGeom prst="rect">
            <a:avLst/>
          </a:prstGeom>
        </p:spPr>
        <p:txBody>
          <a:bodyPr vert="horz" lIns="91440" tIns="45720" rIns="91440" bIns="45720" rtlCol="0" anchor="ctr">
            <a:noAutofit/>
          </a:bodyPr>
          <a:lstStyle/>
          <a:p>
            <a:r>
              <a:rPr lang="en-CA"/>
              <a:t>Click to edit Master title style</a:t>
            </a:r>
            <a:endParaRPr lang="en-US"/>
          </a:p>
        </p:txBody>
      </p:sp>
      <p:sp>
        <p:nvSpPr>
          <p:cNvPr id="3" name="Text Placeholder 2"/>
          <p:cNvSpPr>
            <a:spLocks noGrp="1"/>
          </p:cNvSpPr>
          <p:nvPr>
            <p:ph type="body" idx="1"/>
          </p:nvPr>
        </p:nvSpPr>
        <p:spPr>
          <a:xfrm>
            <a:off x="457200" y="2131414"/>
            <a:ext cx="8229600" cy="385808"/>
          </a:xfrm>
          <a:prstGeom prst="rect">
            <a:avLst/>
          </a:prstGeom>
        </p:spPr>
        <p:txBody>
          <a:bodyPr vert="horz" lIns="91440" tIns="45720" rIns="91440" bIns="45720" rtlCol="0">
            <a:normAutofit/>
          </a:bodyPr>
          <a:lstStyle/>
          <a:p>
            <a:pPr lvl="0"/>
            <a:r>
              <a:rPr lang="en-CA"/>
              <a:t>Click to edit Master text styles</a:t>
            </a:r>
          </a:p>
        </p:txBody>
      </p:sp>
    </p:spTree>
    <p:extLst>
      <p:ext uri="{BB962C8B-B14F-4D97-AF65-F5344CB8AC3E}">
        <p14:creationId xmlns:p14="http://schemas.microsoft.com/office/powerpoint/2010/main" val="1900921678"/>
      </p:ext>
    </p:extLst>
  </p:cSld>
  <p:clrMap bg1="lt1" tx1="dk1" bg2="lt2" tx2="dk2" accent1="accent1" accent2="accent2" accent3="accent3" accent4="accent4" accent5="accent5" accent6="accent6" hlink="hlink" folHlink="folHlink"/>
  <p:sldLayoutIdLst>
    <p:sldLayoutId id="2147483650" r:id="rId1"/>
    <p:sldLayoutId id="2147483649" r:id="rId2"/>
  </p:sldLayoutIdLst>
  <p:hf hdr="0" dt="0"/>
  <p:txStyles>
    <p:titleStyle>
      <a:lvl1pPr algn="l" defTabSz="457200" rtl="0" eaLnBrk="1" latinLnBrk="0" hangingPunct="1">
        <a:spcBef>
          <a:spcPct val="0"/>
        </a:spcBef>
        <a:buNone/>
        <a:defRPr sz="4000" b="1" i="0" kern="1200">
          <a:solidFill>
            <a:srgbClr val="093266"/>
          </a:solidFill>
          <a:latin typeface="Arial"/>
          <a:ea typeface="+mj-ea"/>
          <a:cs typeface="Arial"/>
        </a:defRPr>
      </a:lvl1pPr>
    </p:titleStyle>
    <p:bodyStyle>
      <a:lvl1pPr marL="0" indent="0" algn="l" defTabSz="457200" rtl="0" eaLnBrk="1" latinLnBrk="0" hangingPunct="1">
        <a:spcBef>
          <a:spcPct val="20000"/>
        </a:spcBef>
        <a:buFont typeface="Arial"/>
        <a:buNone/>
        <a:defRPr sz="2000" b="0" i="0" kern="1200">
          <a:solidFill>
            <a:srgbClr val="29C3EC"/>
          </a:solidFill>
          <a:latin typeface="Arial"/>
          <a:ea typeface="+mn-ea"/>
          <a:cs typeface="Arial"/>
        </a:defRPr>
      </a:lvl1pPr>
      <a:lvl2pPr marL="457200" indent="0" algn="l" defTabSz="457200" rtl="0" eaLnBrk="1" latinLnBrk="0" hangingPunct="1">
        <a:spcBef>
          <a:spcPct val="20000"/>
        </a:spcBef>
        <a:buClr>
          <a:srgbClr val="29C3EC"/>
        </a:buClr>
        <a:buFont typeface="Arial"/>
        <a:buNone/>
        <a:defRPr sz="1800" kern="1200">
          <a:solidFill>
            <a:srgbClr val="7F7F7F"/>
          </a:solidFill>
          <a:latin typeface="Arial"/>
          <a:ea typeface="+mn-ea"/>
          <a:cs typeface="Arial"/>
        </a:defRPr>
      </a:lvl2pPr>
      <a:lvl3pPr marL="914400" indent="0" algn="l" defTabSz="457200" rtl="0" eaLnBrk="1" latinLnBrk="0" hangingPunct="1">
        <a:spcBef>
          <a:spcPct val="20000"/>
        </a:spcBef>
        <a:buClr>
          <a:srgbClr val="29C3EC"/>
        </a:buClr>
        <a:buFont typeface="Arial"/>
        <a:buNone/>
        <a:defRPr sz="1800" kern="1200">
          <a:solidFill>
            <a:srgbClr val="7F7F7F"/>
          </a:solidFill>
          <a:latin typeface="Arial"/>
          <a:ea typeface="+mn-ea"/>
          <a:cs typeface="Arial"/>
        </a:defRPr>
      </a:lvl3pPr>
      <a:lvl4pPr marL="1600200" indent="-228600" algn="l" defTabSz="457200" rtl="0" eaLnBrk="1" latinLnBrk="0" hangingPunct="1">
        <a:spcBef>
          <a:spcPct val="20000"/>
        </a:spcBef>
        <a:buClr>
          <a:srgbClr val="29C3EC"/>
        </a:buClr>
        <a:buFont typeface="Arial"/>
        <a:buChar char="–"/>
        <a:defRPr sz="1800" kern="1200">
          <a:solidFill>
            <a:srgbClr val="7F7F7F"/>
          </a:solidFill>
          <a:latin typeface="Arial"/>
          <a:ea typeface="+mn-ea"/>
          <a:cs typeface="Arial"/>
        </a:defRPr>
      </a:lvl4pPr>
      <a:lvl5pPr marL="2057400" indent="-228600" algn="l" defTabSz="457200" rtl="0" eaLnBrk="1" latinLnBrk="0" hangingPunct="1">
        <a:spcBef>
          <a:spcPct val="20000"/>
        </a:spcBef>
        <a:buClr>
          <a:srgbClr val="29C3EC"/>
        </a:buClr>
        <a:buFont typeface="Arial"/>
        <a:buChar char="»"/>
        <a:defRPr sz="18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10.xml"/><Relationship Id="rId7" Type="http://schemas.openxmlformats.org/officeDocument/2006/relationships/diagramQuickStyle" Target="../diagrams/quickStyle4.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1.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hyperlink" Target="https://www.iisd.org/project/implementing-sustainable-public-procurement-latin-america-and-caribbean" TargetMode="External"/><Relationship Id="rId4" Type="http://schemas.openxmlformats.org/officeDocument/2006/relationships/hyperlink" Target="mailto:marina.ruete@iisd.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ISD Shape.eps"/>
          <p:cNvPicPr>
            <a:picLocks noChangeAspect="1"/>
          </p:cNvPicPr>
          <p:nvPr/>
        </p:nvPicPr>
        <p:blipFill>
          <a:blip r:embed="rId3">
            <a:alphaModFix amt="81000"/>
            <a:extLst>
              <a:ext uri="{28A0092B-C50C-407E-A947-70E740481C1C}">
                <a14:useLocalDpi xmlns:a14="http://schemas.microsoft.com/office/drawing/2010/main" val="0"/>
              </a:ext>
            </a:extLst>
          </a:blip>
          <a:stretch>
            <a:fillRect/>
          </a:stretch>
        </p:blipFill>
        <p:spPr>
          <a:xfrm>
            <a:off x="-15904" y="1448404"/>
            <a:ext cx="8837175" cy="2159000"/>
          </a:xfrm>
          <a:prstGeom prst="rect">
            <a:avLst/>
          </a:prstGeom>
        </p:spPr>
      </p:pic>
      <p:sp>
        <p:nvSpPr>
          <p:cNvPr id="3" name="Title 2"/>
          <p:cNvSpPr>
            <a:spLocks noGrp="1"/>
          </p:cNvSpPr>
          <p:nvPr>
            <p:ph type="ctrTitle"/>
          </p:nvPr>
        </p:nvSpPr>
        <p:spPr>
          <a:xfrm>
            <a:off x="322729" y="1326490"/>
            <a:ext cx="7486302" cy="1470025"/>
          </a:xfrm>
        </p:spPr>
        <p:txBody>
          <a:bodyPr/>
          <a:lstStyle/>
          <a:p>
            <a:br>
              <a:rPr lang="en-CA" b="0" dirty="0"/>
            </a:br>
            <a:br>
              <a:rPr lang="en-CA" b="0" dirty="0"/>
            </a:br>
            <a:r>
              <a:rPr lang="es-ES" dirty="0">
                <a:solidFill>
                  <a:schemeClr val="bg1"/>
                </a:solidFill>
              </a:rPr>
              <a:t>Compras Públicas Estratégicas en América Latina y el Caribe </a:t>
            </a:r>
            <a:endParaRPr lang="en-US" sz="2400" dirty="0">
              <a:solidFill>
                <a:schemeClr val="bg1"/>
              </a:solidFill>
            </a:endParaRPr>
          </a:p>
        </p:txBody>
      </p:sp>
      <p:pic>
        <p:nvPicPr>
          <p:cNvPr id="9" name="Picture 8" descr="IISD Shape.eps"/>
          <p:cNvPicPr>
            <a:picLocks noChangeAspect="1"/>
          </p:cNvPicPr>
          <p:nvPr/>
        </p:nvPicPr>
        <p:blipFill>
          <a:blip r:embed="rId3">
            <a:alphaModFix amt="81000"/>
            <a:extLst>
              <a:ext uri="{28A0092B-C50C-407E-A947-70E740481C1C}">
                <a14:useLocalDpi xmlns:a14="http://schemas.microsoft.com/office/drawing/2010/main" val="0"/>
              </a:ext>
            </a:extLst>
          </a:blip>
          <a:stretch>
            <a:fillRect/>
          </a:stretch>
        </p:blipFill>
        <p:spPr>
          <a:xfrm>
            <a:off x="-15903" y="3729318"/>
            <a:ext cx="3606312" cy="1338587"/>
          </a:xfrm>
          <a:prstGeom prst="rect">
            <a:avLst/>
          </a:prstGeom>
        </p:spPr>
      </p:pic>
      <p:sp>
        <p:nvSpPr>
          <p:cNvPr id="4" name="Subtitle 3"/>
          <p:cNvSpPr>
            <a:spLocks noGrp="1"/>
          </p:cNvSpPr>
          <p:nvPr>
            <p:ph type="subTitle" idx="1"/>
          </p:nvPr>
        </p:nvSpPr>
        <p:spPr>
          <a:xfrm>
            <a:off x="186366" y="3886252"/>
            <a:ext cx="6400800" cy="1752600"/>
          </a:xfrm>
        </p:spPr>
        <p:txBody>
          <a:bodyPr vert="horz" lIns="91440" tIns="45720" rIns="91440" bIns="45720" rtlCol="0" anchor="t">
            <a:normAutofit/>
          </a:bodyPr>
          <a:lstStyle/>
          <a:p>
            <a:r>
              <a:rPr lang="en-US" dirty="0">
                <a:solidFill>
                  <a:schemeClr val="bg1"/>
                </a:solidFill>
              </a:rPr>
              <a:t>Marina Ruete</a:t>
            </a:r>
          </a:p>
          <a:p>
            <a:endParaRPr lang="en-US" dirty="0">
              <a:solidFill>
                <a:schemeClr val="bg1"/>
              </a:solidFill>
            </a:endParaRPr>
          </a:p>
          <a:p>
            <a:r>
              <a:rPr lang="en-US" dirty="0">
                <a:solidFill>
                  <a:schemeClr val="bg1"/>
                </a:solidFill>
              </a:rPr>
              <a:t>16 de </a:t>
            </a:r>
            <a:r>
              <a:rPr lang="en-US" dirty="0" err="1">
                <a:solidFill>
                  <a:schemeClr val="bg1"/>
                </a:solidFill>
              </a:rPr>
              <a:t>julio</a:t>
            </a:r>
            <a:r>
              <a:rPr lang="en-US" dirty="0">
                <a:solidFill>
                  <a:schemeClr val="bg1"/>
                </a:solidFill>
              </a:rPr>
              <a:t> 2020</a:t>
            </a:r>
          </a:p>
        </p:txBody>
      </p:sp>
      <p:sp>
        <p:nvSpPr>
          <p:cNvPr id="6" name="TextBox 5"/>
          <p:cNvSpPr txBox="1"/>
          <p:nvPr/>
        </p:nvSpPr>
        <p:spPr>
          <a:xfrm>
            <a:off x="7499048" y="620485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68147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488-6DEC-48A6-B9FD-43000734E5BD}"/>
              </a:ext>
            </a:extLst>
          </p:cNvPr>
          <p:cNvSpPr>
            <a:spLocks noGrp="1"/>
          </p:cNvSpPr>
          <p:nvPr>
            <p:ph type="title"/>
          </p:nvPr>
        </p:nvSpPr>
        <p:spPr>
          <a:xfrm>
            <a:off x="292099" y="143359"/>
            <a:ext cx="7185991" cy="1240321"/>
          </a:xfrm>
        </p:spPr>
        <p:txBody>
          <a:bodyPr/>
          <a:lstStyle/>
          <a:p>
            <a:r>
              <a:rPr lang="es-ES" sz="2400" dirty="0"/>
              <a:t>Compras públicas de empresas mujer en </a:t>
            </a:r>
            <a:r>
              <a:rPr lang="es-ES" sz="2400" dirty="0">
                <a:solidFill>
                  <a:srgbClr val="16C0FD"/>
                </a:solidFill>
              </a:rPr>
              <a:t>Chile</a:t>
            </a:r>
          </a:p>
        </p:txBody>
      </p:sp>
      <p:pic>
        <p:nvPicPr>
          <p:cNvPr id="5" name="Picture 4">
            <a:extLst>
              <a:ext uri="{FF2B5EF4-FFF2-40B4-BE49-F238E27FC236}">
                <a16:creationId xmlns:a16="http://schemas.microsoft.com/office/drawing/2014/main" id="{94D84705-ECE6-46AE-BA0D-371F5746650F}"/>
              </a:ext>
            </a:extLst>
          </p:cNvPr>
          <p:cNvPicPr>
            <a:picLocks noChangeAspect="1"/>
          </p:cNvPicPr>
          <p:nvPr/>
        </p:nvPicPr>
        <p:blipFill rotWithShape="1">
          <a:blip r:embed="rId4"/>
          <a:srcRect l="-1" r="1613" b="18628"/>
          <a:stretch/>
        </p:blipFill>
        <p:spPr>
          <a:xfrm>
            <a:off x="7851223" y="5705778"/>
            <a:ext cx="1162050" cy="1054100"/>
          </a:xfrm>
          <a:prstGeom prst="rect">
            <a:avLst/>
          </a:prstGeom>
        </p:spPr>
      </p:pic>
      <p:graphicFrame>
        <p:nvGraphicFramePr>
          <p:cNvPr id="7" name="Diagram 6">
            <a:extLst>
              <a:ext uri="{FF2B5EF4-FFF2-40B4-BE49-F238E27FC236}">
                <a16:creationId xmlns:a16="http://schemas.microsoft.com/office/drawing/2014/main" id="{3812A02D-32ED-49B8-B28D-7CB5A22C0C69}"/>
              </a:ext>
            </a:extLst>
          </p:cNvPr>
          <p:cNvGraphicFramePr/>
          <p:nvPr>
            <p:extLst>
              <p:ext uri="{D42A27DB-BD31-4B8C-83A1-F6EECF244321}">
                <p14:modId xmlns:p14="http://schemas.microsoft.com/office/powerpoint/2010/main" val="2077311474"/>
              </p:ext>
            </p:extLst>
          </p:nvPr>
        </p:nvGraphicFramePr>
        <p:xfrm>
          <a:off x="292100" y="1216240"/>
          <a:ext cx="8577724" cy="5461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891156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488-6DEC-48A6-B9FD-43000734E5BD}"/>
              </a:ext>
            </a:extLst>
          </p:cNvPr>
          <p:cNvSpPr>
            <a:spLocks noGrp="1"/>
          </p:cNvSpPr>
          <p:nvPr>
            <p:ph type="title"/>
          </p:nvPr>
        </p:nvSpPr>
        <p:spPr>
          <a:xfrm>
            <a:off x="228599" y="0"/>
            <a:ext cx="7823201" cy="1143000"/>
          </a:xfrm>
        </p:spPr>
        <p:txBody>
          <a:bodyPr/>
          <a:lstStyle/>
          <a:p>
            <a:r>
              <a:rPr lang="fr-CH" sz="2400" dirty="0"/>
              <a:t>La </a:t>
            </a:r>
            <a:r>
              <a:rPr lang="es-ES" sz="2400" dirty="0"/>
              <a:t>compra estratégica para el desarrollo sostenible</a:t>
            </a:r>
            <a:endParaRPr lang="en-CA" sz="2400" noProof="0" dirty="0"/>
          </a:p>
        </p:txBody>
      </p:sp>
      <p:graphicFrame>
        <p:nvGraphicFramePr>
          <p:cNvPr id="8" name="Diagram 5">
            <a:extLst>
              <a:ext uri="{FF2B5EF4-FFF2-40B4-BE49-F238E27FC236}">
                <a16:creationId xmlns:a16="http://schemas.microsoft.com/office/drawing/2014/main" id="{9A72694C-C6C5-4737-B816-244A3D0F9350}"/>
              </a:ext>
            </a:extLst>
          </p:cNvPr>
          <p:cNvGraphicFramePr/>
          <p:nvPr>
            <p:extLst>
              <p:ext uri="{D42A27DB-BD31-4B8C-83A1-F6EECF244321}">
                <p14:modId xmlns:p14="http://schemas.microsoft.com/office/powerpoint/2010/main" val="2532885166"/>
              </p:ext>
            </p:extLst>
          </p:nvPr>
        </p:nvGraphicFramePr>
        <p:xfrm>
          <a:off x="50800" y="1066800"/>
          <a:ext cx="9042400" cy="544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02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488-6DEC-48A6-B9FD-43000734E5BD}"/>
              </a:ext>
            </a:extLst>
          </p:cNvPr>
          <p:cNvSpPr>
            <a:spLocks noGrp="1"/>
          </p:cNvSpPr>
          <p:nvPr>
            <p:ph type="title"/>
          </p:nvPr>
        </p:nvSpPr>
        <p:spPr>
          <a:xfrm>
            <a:off x="260349" y="1108559"/>
            <a:ext cx="8623301" cy="3463441"/>
          </a:xfrm>
        </p:spPr>
        <p:txBody>
          <a:bodyPr/>
          <a:lstStyle/>
          <a:p>
            <a:r>
              <a:rPr lang="es-ES" sz="2400" dirty="0"/>
              <a:t>¡¡¡Gracias!!!</a:t>
            </a:r>
            <a:br>
              <a:rPr lang="es-ES" sz="2400" dirty="0"/>
            </a:br>
            <a:br>
              <a:rPr lang="es-ES" sz="2400" b="0" dirty="0"/>
            </a:br>
            <a:r>
              <a:rPr lang="es-ES" sz="2400" dirty="0">
                <a:solidFill>
                  <a:srgbClr val="16C0FD"/>
                </a:solidFill>
              </a:rPr>
              <a:t>Marina Ruete</a:t>
            </a:r>
            <a:br>
              <a:rPr lang="es-ES" sz="2400" dirty="0">
                <a:solidFill>
                  <a:srgbClr val="16C0FD"/>
                </a:solidFill>
              </a:rPr>
            </a:br>
            <a:r>
              <a:rPr lang="es-ES" sz="2400" b="0" dirty="0">
                <a:hlinkClick r:id="rId4"/>
              </a:rPr>
              <a:t>marina.ruete@iisd.net</a:t>
            </a:r>
            <a:r>
              <a:rPr lang="es-ES" sz="2400" b="0" dirty="0"/>
              <a:t> </a:t>
            </a:r>
            <a:br>
              <a:rPr lang="es-ES" sz="2400" b="0" dirty="0"/>
            </a:br>
            <a:br>
              <a:rPr lang="es-ES" sz="2400" b="0" dirty="0"/>
            </a:br>
            <a:br>
              <a:rPr lang="es-ES" sz="2400" b="0" dirty="0"/>
            </a:br>
            <a:r>
              <a:rPr lang="es-ES" sz="2400" b="0" dirty="0"/>
              <a:t>Publicación:</a:t>
            </a:r>
            <a:r>
              <a:rPr lang="en-CA" sz="2400" b="0" dirty="0">
                <a:hlinkClick r:id="rId5"/>
              </a:rPr>
              <a:t>https://www.iisd.org/project/implementing-sustainable-public-procurement-latin-america-and-caribbean</a:t>
            </a:r>
            <a:endParaRPr lang="es-ES" sz="2400" b="0" dirty="0"/>
          </a:p>
        </p:txBody>
      </p:sp>
    </p:spTree>
    <p:extLst>
      <p:ext uri="{BB962C8B-B14F-4D97-AF65-F5344CB8AC3E}">
        <p14:creationId xmlns:p14="http://schemas.microsoft.com/office/powerpoint/2010/main" val="398347742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6267B0-9075-4D74-8D93-BCB391F047FE}"/>
              </a:ext>
            </a:extLst>
          </p:cNvPr>
          <p:cNvSpPr txBox="1">
            <a:spLocks/>
          </p:cNvSpPr>
          <p:nvPr/>
        </p:nvSpPr>
        <p:spPr>
          <a:xfrm>
            <a:off x="457200" y="4615029"/>
            <a:ext cx="7523825"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kern="1200">
                <a:solidFill>
                  <a:srgbClr val="093266"/>
                </a:solidFill>
                <a:latin typeface="Arial"/>
                <a:ea typeface="+mj-ea"/>
                <a:cs typeface="Arial"/>
              </a:defRPr>
            </a:lvl1pPr>
          </a:lstStyle>
          <a:p>
            <a:endParaRPr lang="en-CA" sz="3000">
              <a:latin typeface="+mj-lt"/>
            </a:endParaRPr>
          </a:p>
        </p:txBody>
      </p:sp>
      <p:sp>
        <p:nvSpPr>
          <p:cNvPr id="9" name="Title 1">
            <a:extLst>
              <a:ext uri="{FF2B5EF4-FFF2-40B4-BE49-F238E27FC236}">
                <a16:creationId xmlns:a16="http://schemas.microsoft.com/office/drawing/2014/main" id="{137FCD2D-0F87-44A5-94CE-7A665956DAF0}"/>
              </a:ext>
            </a:extLst>
          </p:cNvPr>
          <p:cNvSpPr txBox="1">
            <a:spLocks/>
          </p:cNvSpPr>
          <p:nvPr/>
        </p:nvSpPr>
        <p:spPr>
          <a:xfrm>
            <a:off x="604647" y="1460754"/>
            <a:ext cx="2641019" cy="393649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a:solidFill>
                  <a:srgbClr val="093266"/>
                </a:solidFill>
                <a:latin typeface="Arial"/>
                <a:ea typeface="+mj-ea"/>
                <a:cs typeface="Arial"/>
              </a:defRPr>
            </a:lvl1pPr>
          </a:lstStyle>
          <a:p>
            <a:pPr algn="ctr"/>
            <a:endParaRPr lang="en-CA"/>
          </a:p>
        </p:txBody>
      </p:sp>
      <p:sp>
        <p:nvSpPr>
          <p:cNvPr id="3" name="Title 2">
            <a:extLst>
              <a:ext uri="{FF2B5EF4-FFF2-40B4-BE49-F238E27FC236}">
                <a16:creationId xmlns:a16="http://schemas.microsoft.com/office/drawing/2014/main" id="{AC66371B-6578-4300-B191-51ABD701A191}"/>
              </a:ext>
            </a:extLst>
          </p:cNvPr>
          <p:cNvSpPr>
            <a:spLocks noGrp="1"/>
          </p:cNvSpPr>
          <p:nvPr>
            <p:ph type="title"/>
          </p:nvPr>
        </p:nvSpPr>
        <p:spPr>
          <a:xfrm>
            <a:off x="457199" y="274638"/>
            <a:ext cx="7523825" cy="1143000"/>
          </a:xfrm>
        </p:spPr>
        <p:txBody>
          <a:bodyPr/>
          <a:lstStyle/>
          <a:p>
            <a:r>
              <a:rPr lang="fr-CH" dirty="0"/>
              <a:t>CPS en la RICG </a:t>
            </a:r>
            <a:endParaRPr lang="en-CA" dirty="0"/>
          </a:p>
        </p:txBody>
      </p:sp>
      <p:pic>
        <p:nvPicPr>
          <p:cNvPr id="5" name="Picture 4">
            <a:extLst>
              <a:ext uri="{FF2B5EF4-FFF2-40B4-BE49-F238E27FC236}">
                <a16:creationId xmlns:a16="http://schemas.microsoft.com/office/drawing/2014/main" id="{337FE88F-AC62-4F3B-802A-D8FE746BA6F6}"/>
              </a:ext>
            </a:extLst>
          </p:cNvPr>
          <p:cNvPicPr>
            <a:picLocks noChangeAspect="1"/>
          </p:cNvPicPr>
          <p:nvPr/>
        </p:nvPicPr>
        <p:blipFill>
          <a:blip r:embed="rId3"/>
          <a:stretch>
            <a:fillRect/>
          </a:stretch>
        </p:blipFill>
        <p:spPr>
          <a:xfrm>
            <a:off x="604647" y="1481269"/>
            <a:ext cx="2345281" cy="3083952"/>
          </a:xfrm>
          <a:prstGeom prst="rect">
            <a:avLst/>
          </a:prstGeom>
        </p:spPr>
      </p:pic>
      <p:pic>
        <p:nvPicPr>
          <p:cNvPr id="7" name="Picture 6">
            <a:extLst>
              <a:ext uri="{FF2B5EF4-FFF2-40B4-BE49-F238E27FC236}">
                <a16:creationId xmlns:a16="http://schemas.microsoft.com/office/drawing/2014/main" id="{DBAA835A-981B-43F2-A391-2AEF459127ED}"/>
              </a:ext>
            </a:extLst>
          </p:cNvPr>
          <p:cNvPicPr>
            <a:picLocks noChangeAspect="1"/>
          </p:cNvPicPr>
          <p:nvPr/>
        </p:nvPicPr>
        <p:blipFill>
          <a:blip r:embed="rId4"/>
          <a:stretch>
            <a:fillRect/>
          </a:stretch>
        </p:blipFill>
        <p:spPr>
          <a:xfrm>
            <a:off x="2053247" y="3429000"/>
            <a:ext cx="2373399" cy="3066832"/>
          </a:xfrm>
          <a:prstGeom prst="rect">
            <a:avLst/>
          </a:prstGeom>
        </p:spPr>
      </p:pic>
      <p:sp>
        <p:nvSpPr>
          <p:cNvPr id="10" name="Text Placeholder 2">
            <a:extLst>
              <a:ext uri="{FF2B5EF4-FFF2-40B4-BE49-F238E27FC236}">
                <a16:creationId xmlns:a16="http://schemas.microsoft.com/office/drawing/2014/main" id="{5A72FA6D-97D4-4001-98E6-AFA14F9EFCAA}"/>
              </a:ext>
            </a:extLst>
          </p:cNvPr>
          <p:cNvSpPr>
            <a:spLocks noGrp="1"/>
          </p:cNvSpPr>
          <p:nvPr>
            <p:ph type="body" sz="quarter" idx="13"/>
          </p:nvPr>
        </p:nvSpPr>
        <p:spPr>
          <a:xfrm>
            <a:off x="4916220" y="1417638"/>
            <a:ext cx="3655295" cy="4946200"/>
          </a:xfrm>
        </p:spPr>
        <p:txBody>
          <a:bodyPr vert="horz" lIns="91440" tIns="45720" rIns="91440" bIns="45720" rtlCol="0" anchor="t">
            <a:normAutofit/>
          </a:bodyPr>
          <a:lstStyle/>
          <a:p>
            <a:pPr marL="628650" indent="-342900">
              <a:buFont typeface="Arial"/>
              <a:buChar char="•"/>
            </a:pPr>
            <a:r>
              <a:rPr lang="fr-CH" sz="2000" dirty="0">
                <a:solidFill>
                  <a:srgbClr val="29C3EC"/>
                </a:solidFill>
              </a:rPr>
              <a:t>Manual de CPS</a:t>
            </a:r>
          </a:p>
          <a:p>
            <a:pPr marL="628650" indent="-342900">
              <a:buFont typeface="Arial"/>
              <a:buChar char="•"/>
            </a:pPr>
            <a:r>
              <a:rPr lang="es-ES" sz="2000" dirty="0">
                <a:solidFill>
                  <a:srgbClr val="29C3EC"/>
                </a:solidFill>
              </a:rPr>
              <a:t>Licitaciones piloto en la República Dominicana y Paraguay</a:t>
            </a:r>
          </a:p>
          <a:p>
            <a:pPr marL="628650" indent="-342900">
              <a:buFont typeface="Arial"/>
              <a:buChar char="•"/>
            </a:pPr>
            <a:r>
              <a:rPr lang="es-ES" sz="2000" dirty="0">
                <a:solidFill>
                  <a:srgbClr val="29C3EC"/>
                </a:solidFill>
              </a:rPr>
              <a:t>Taller Implementación CPS</a:t>
            </a:r>
          </a:p>
          <a:p>
            <a:pPr marL="628650" indent="-342900">
              <a:buFont typeface="Arial"/>
              <a:buChar char="•"/>
            </a:pPr>
            <a:r>
              <a:rPr lang="en-US" sz="2000" dirty="0" err="1">
                <a:solidFill>
                  <a:srgbClr val="29C3EC"/>
                </a:solidFill>
              </a:rPr>
              <a:t>Curso</a:t>
            </a:r>
            <a:r>
              <a:rPr lang="en-US" sz="2000" dirty="0">
                <a:solidFill>
                  <a:srgbClr val="29C3EC"/>
                </a:solidFill>
              </a:rPr>
              <a:t> virtual</a:t>
            </a:r>
          </a:p>
          <a:p>
            <a:pPr marL="628650" indent="-342900">
              <a:buFont typeface="Arial"/>
              <a:buChar char="•"/>
            </a:pPr>
            <a:r>
              <a:rPr lang="en-CA" sz="2000" dirty="0" err="1">
                <a:solidFill>
                  <a:srgbClr val="29C3EC"/>
                </a:solidFill>
              </a:rPr>
              <a:t>Conferencias</a:t>
            </a:r>
            <a:r>
              <a:rPr lang="en-CA" sz="2000" dirty="0">
                <a:solidFill>
                  <a:srgbClr val="29C3EC"/>
                </a:solidFill>
              </a:rPr>
              <a:t> </a:t>
            </a:r>
            <a:r>
              <a:rPr lang="en-CA" sz="2000" dirty="0" err="1">
                <a:solidFill>
                  <a:srgbClr val="29C3EC"/>
                </a:solidFill>
              </a:rPr>
              <a:t>anuales</a:t>
            </a:r>
            <a:r>
              <a:rPr lang="en-CA" sz="2000" dirty="0">
                <a:solidFill>
                  <a:srgbClr val="29C3EC"/>
                </a:solidFill>
              </a:rPr>
              <a:t> de la RICG</a:t>
            </a:r>
          </a:p>
          <a:p>
            <a:pPr marL="628650" indent="-342900">
              <a:buFont typeface="Arial"/>
              <a:buChar char="•"/>
            </a:pPr>
            <a:r>
              <a:rPr lang="en-CA" sz="2000" b="1" dirty="0" err="1">
                <a:solidFill>
                  <a:srgbClr val="29C3EC"/>
                </a:solidFill>
              </a:rPr>
              <a:t>Suplemento</a:t>
            </a:r>
            <a:r>
              <a:rPr lang="en-CA" sz="2000" b="1" dirty="0">
                <a:solidFill>
                  <a:srgbClr val="29C3EC"/>
                </a:solidFill>
              </a:rPr>
              <a:t> - </a:t>
            </a:r>
            <a:r>
              <a:rPr lang="en-CA" sz="2000" b="1" dirty="0" err="1">
                <a:solidFill>
                  <a:srgbClr val="29C3EC"/>
                </a:solidFill>
              </a:rPr>
              <a:t>Avanzando</a:t>
            </a:r>
            <a:r>
              <a:rPr lang="en-CA" sz="2000" b="1" dirty="0">
                <a:solidFill>
                  <a:srgbClr val="29C3EC"/>
                </a:solidFill>
              </a:rPr>
              <a:t> </a:t>
            </a:r>
            <a:r>
              <a:rPr lang="en-CA" sz="2000" b="1" dirty="0" err="1">
                <a:solidFill>
                  <a:srgbClr val="29C3EC"/>
                </a:solidFill>
              </a:rPr>
              <a:t>hacia</a:t>
            </a:r>
            <a:r>
              <a:rPr lang="en-CA" sz="2000" b="1" dirty="0">
                <a:solidFill>
                  <a:srgbClr val="29C3EC"/>
                </a:solidFill>
              </a:rPr>
              <a:t> </a:t>
            </a:r>
            <a:r>
              <a:rPr lang="en-CA" sz="2000" b="1" dirty="0" err="1">
                <a:solidFill>
                  <a:srgbClr val="29C3EC"/>
                </a:solidFill>
              </a:rPr>
              <a:t>Compras</a:t>
            </a:r>
            <a:r>
              <a:rPr lang="en-CA" sz="2000" b="1" dirty="0">
                <a:solidFill>
                  <a:srgbClr val="29C3EC"/>
                </a:solidFill>
              </a:rPr>
              <a:t> </a:t>
            </a:r>
            <a:r>
              <a:rPr lang="en-CA" sz="2000" b="1" dirty="0" err="1">
                <a:solidFill>
                  <a:srgbClr val="29C3EC"/>
                </a:solidFill>
              </a:rPr>
              <a:t>Publicas</a:t>
            </a:r>
            <a:r>
              <a:rPr lang="en-CA" sz="2000" b="1" dirty="0">
                <a:solidFill>
                  <a:srgbClr val="29C3EC"/>
                </a:solidFill>
              </a:rPr>
              <a:t> </a:t>
            </a:r>
            <a:r>
              <a:rPr lang="en-CA" sz="2000" b="1" dirty="0" err="1">
                <a:solidFill>
                  <a:srgbClr val="29C3EC"/>
                </a:solidFill>
              </a:rPr>
              <a:t>Estratégicas</a:t>
            </a:r>
            <a:r>
              <a:rPr lang="en-CA" sz="2000" b="1" dirty="0">
                <a:solidFill>
                  <a:srgbClr val="29C3EC"/>
                </a:solidFill>
              </a:rPr>
              <a:t> – </a:t>
            </a:r>
            <a:r>
              <a:rPr lang="en-CA" sz="2000" b="1" dirty="0" err="1">
                <a:solidFill>
                  <a:srgbClr val="29C3EC"/>
                </a:solidFill>
              </a:rPr>
              <a:t>Casos</a:t>
            </a:r>
            <a:r>
              <a:rPr lang="en-CA" sz="2000" b="1" dirty="0">
                <a:solidFill>
                  <a:srgbClr val="29C3EC"/>
                </a:solidFill>
              </a:rPr>
              <a:t> de </a:t>
            </a:r>
            <a:r>
              <a:rPr lang="en-CA" sz="2000" b="1" dirty="0" err="1">
                <a:solidFill>
                  <a:srgbClr val="29C3EC"/>
                </a:solidFill>
              </a:rPr>
              <a:t>estudio</a:t>
            </a:r>
            <a:endParaRPr lang="en-CA" sz="2000" b="1" dirty="0">
              <a:solidFill>
                <a:srgbClr val="29C3EC"/>
              </a:solidFill>
            </a:endParaRPr>
          </a:p>
          <a:p>
            <a:pPr marL="285750" indent="-285750">
              <a:buChar char="•"/>
            </a:pPr>
            <a:endParaRPr lang="en-CA" dirty="0"/>
          </a:p>
          <a:p>
            <a:pPr marL="285750" indent="-285750">
              <a:buChar char="•"/>
            </a:pPr>
            <a:endParaRPr lang="en-CA" dirty="0"/>
          </a:p>
        </p:txBody>
      </p:sp>
    </p:spTree>
    <p:extLst>
      <p:ext uri="{BB962C8B-B14F-4D97-AF65-F5344CB8AC3E}">
        <p14:creationId xmlns:p14="http://schemas.microsoft.com/office/powerpoint/2010/main" val="3241983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6267B0-9075-4D74-8D93-BCB391F047FE}"/>
              </a:ext>
            </a:extLst>
          </p:cNvPr>
          <p:cNvSpPr txBox="1">
            <a:spLocks/>
          </p:cNvSpPr>
          <p:nvPr/>
        </p:nvSpPr>
        <p:spPr>
          <a:xfrm>
            <a:off x="457200" y="4615029"/>
            <a:ext cx="7523825"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kern="1200">
                <a:solidFill>
                  <a:srgbClr val="093266"/>
                </a:solidFill>
                <a:latin typeface="Arial"/>
                <a:ea typeface="+mj-ea"/>
                <a:cs typeface="Arial"/>
              </a:defRPr>
            </a:lvl1pPr>
          </a:lstStyle>
          <a:p>
            <a:endParaRPr lang="en-CA" sz="3000">
              <a:latin typeface="+mj-lt"/>
            </a:endParaRPr>
          </a:p>
        </p:txBody>
      </p:sp>
      <p:sp>
        <p:nvSpPr>
          <p:cNvPr id="9" name="Title 1">
            <a:extLst>
              <a:ext uri="{FF2B5EF4-FFF2-40B4-BE49-F238E27FC236}">
                <a16:creationId xmlns:a16="http://schemas.microsoft.com/office/drawing/2014/main" id="{137FCD2D-0F87-44A5-94CE-7A665956DAF0}"/>
              </a:ext>
            </a:extLst>
          </p:cNvPr>
          <p:cNvSpPr txBox="1">
            <a:spLocks/>
          </p:cNvSpPr>
          <p:nvPr/>
        </p:nvSpPr>
        <p:spPr>
          <a:xfrm>
            <a:off x="604647" y="1460754"/>
            <a:ext cx="2641019" cy="393649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a:solidFill>
                  <a:srgbClr val="093266"/>
                </a:solidFill>
                <a:latin typeface="Arial"/>
                <a:ea typeface="+mj-ea"/>
                <a:cs typeface="Arial"/>
              </a:defRPr>
            </a:lvl1pPr>
          </a:lstStyle>
          <a:p>
            <a:pPr algn="ctr"/>
            <a:endParaRPr lang="en-CA"/>
          </a:p>
        </p:txBody>
      </p:sp>
      <p:sp>
        <p:nvSpPr>
          <p:cNvPr id="3" name="Title 2">
            <a:extLst>
              <a:ext uri="{FF2B5EF4-FFF2-40B4-BE49-F238E27FC236}">
                <a16:creationId xmlns:a16="http://schemas.microsoft.com/office/drawing/2014/main" id="{AC66371B-6578-4300-B191-51ABD701A191}"/>
              </a:ext>
            </a:extLst>
          </p:cNvPr>
          <p:cNvSpPr>
            <a:spLocks noGrp="1"/>
          </p:cNvSpPr>
          <p:nvPr>
            <p:ph type="title"/>
          </p:nvPr>
        </p:nvSpPr>
        <p:spPr>
          <a:xfrm>
            <a:off x="6408552" y="2114107"/>
            <a:ext cx="2623688" cy="1269683"/>
          </a:xfrm>
        </p:spPr>
        <p:txBody>
          <a:bodyPr/>
          <a:lstStyle/>
          <a:p>
            <a:pPr algn="ctr"/>
            <a:r>
              <a:rPr lang="es-ES" sz="2000" dirty="0"/>
              <a:t>De </a:t>
            </a:r>
            <a:br>
              <a:rPr lang="es-ES" sz="2000" dirty="0"/>
            </a:br>
            <a:br>
              <a:rPr lang="es-ES" sz="2000" dirty="0"/>
            </a:br>
            <a:r>
              <a:rPr lang="es-ES" sz="2000" dirty="0"/>
              <a:t>Compra de bienes y servicios sostenibles </a:t>
            </a:r>
            <a:br>
              <a:rPr lang="es-ES" sz="2000" dirty="0"/>
            </a:br>
            <a:br>
              <a:rPr lang="es-ES" sz="2000" dirty="0"/>
            </a:br>
            <a:r>
              <a:rPr lang="es-ES" sz="2000" dirty="0"/>
              <a:t>a</a:t>
            </a:r>
            <a:br>
              <a:rPr lang="es-ES" sz="2000" dirty="0"/>
            </a:br>
            <a:br>
              <a:rPr lang="es-ES" sz="2000" dirty="0"/>
            </a:br>
            <a:r>
              <a:rPr lang="es-ES" sz="2000" dirty="0"/>
              <a:t>Compra estratégica, apoyando el desarrollo sostenible</a:t>
            </a:r>
            <a:endParaRPr lang="en-CA" sz="2000" dirty="0"/>
          </a:p>
        </p:txBody>
      </p:sp>
      <p:sp>
        <p:nvSpPr>
          <p:cNvPr id="5" name="Text Placeholder 2">
            <a:extLst>
              <a:ext uri="{FF2B5EF4-FFF2-40B4-BE49-F238E27FC236}">
                <a16:creationId xmlns:a16="http://schemas.microsoft.com/office/drawing/2014/main" id="{93DAE8DF-B0E8-4865-A031-64F45976D47B}"/>
              </a:ext>
            </a:extLst>
          </p:cNvPr>
          <p:cNvSpPr>
            <a:spLocks noGrp="1"/>
          </p:cNvSpPr>
          <p:nvPr>
            <p:ph type="body" sz="quarter" idx="13"/>
          </p:nvPr>
        </p:nvSpPr>
        <p:spPr>
          <a:xfrm>
            <a:off x="501925" y="1514959"/>
            <a:ext cx="5075915" cy="4946200"/>
          </a:xfrm>
        </p:spPr>
        <p:txBody>
          <a:bodyPr vert="horz" lIns="91440" tIns="45720" rIns="91440" bIns="45720" rtlCol="0" anchor="t">
            <a:normAutofit/>
          </a:bodyPr>
          <a:lstStyle/>
          <a:p>
            <a:pPr marL="285750" indent="-285750">
              <a:buChar char="•"/>
            </a:pPr>
            <a:endParaRPr lang="en-CA" dirty="0"/>
          </a:p>
          <a:p>
            <a:pPr marL="285750" indent="-285750">
              <a:buChar char="•"/>
            </a:pPr>
            <a:endParaRPr lang="en-CA" dirty="0"/>
          </a:p>
          <a:p>
            <a:pPr marL="285750" indent="-285750">
              <a:buChar char="•"/>
            </a:pPr>
            <a:endParaRPr lang="en-CA" dirty="0"/>
          </a:p>
        </p:txBody>
      </p:sp>
      <p:pic>
        <p:nvPicPr>
          <p:cNvPr id="7" name="Picture 6">
            <a:extLst>
              <a:ext uri="{FF2B5EF4-FFF2-40B4-BE49-F238E27FC236}">
                <a16:creationId xmlns:a16="http://schemas.microsoft.com/office/drawing/2014/main" id="{01E8004F-FAD1-4F92-8928-7A4526CAE328}"/>
              </a:ext>
            </a:extLst>
          </p:cNvPr>
          <p:cNvPicPr>
            <a:picLocks noChangeAspect="1"/>
          </p:cNvPicPr>
          <p:nvPr/>
        </p:nvPicPr>
        <p:blipFill rotWithShape="1">
          <a:blip r:embed="rId3"/>
          <a:srcRect t="212" r="1968"/>
          <a:stretch/>
        </p:blipFill>
        <p:spPr>
          <a:xfrm>
            <a:off x="0" y="368758"/>
            <a:ext cx="6408552" cy="6142326"/>
          </a:xfrm>
          <a:prstGeom prst="rect">
            <a:avLst/>
          </a:prstGeom>
        </p:spPr>
      </p:pic>
    </p:spTree>
    <p:extLst>
      <p:ext uri="{BB962C8B-B14F-4D97-AF65-F5344CB8AC3E}">
        <p14:creationId xmlns:p14="http://schemas.microsoft.com/office/powerpoint/2010/main" val="155156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488-6DEC-48A6-B9FD-43000734E5BD}"/>
              </a:ext>
            </a:extLst>
          </p:cNvPr>
          <p:cNvSpPr>
            <a:spLocks noGrp="1"/>
          </p:cNvSpPr>
          <p:nvPr>
            <p:ph type="title"/>
          </p:nvPr>
        </p:nvSpPr>
        <p:spPr>
          <a:xfrm>
            <a:off x="457199" y="274638"/>
            <a:ext cx="7185991" cy="1143000"/>
          </a:xfrm>
        </p:spPr>
        <p:txBody>
          <a:bodyPr/>
          <a:lstStyle/>
          <a:p>
            <a:r>
              <a:rPr lang="en-CA" sz="2500" dirty="0" err="1"/>
              <a:t>Estudios</a:t>
            </a:r>
            <a:r>
              <a:rPr lang="en-CA" sz="2500" dirty="0"/>
              <a:t> de </a:t>
            </a:r>
            <a:r>
              <a:rPr lang="en-CA" sz="2500" dirty="0" err="1"/>
              <a:t>casos</a:t>
            </a:r>
            <a:endParaRPr lang="en-CA" sz="2500" noProof="0" dirty="0"/>
          </a:p>
        </p:txBody>
      </p:sp>
      <p:sp>
        <p:nvSpPr>
          <p:cNvPr id="3" name="Text Placeholder 2">
            <a:extLst>
              <a:ext uri="{FF2B5EF4-FFF2-40B4-BE49-F238E27FC236}">
                <a16:creationId xmlns:a16="http://schemas.microsoft.com/office/drawing/2014/main" id="{00065DF0-E7AE-4BAC-8CBD-8E1937F98F83}"/>
              </a:ext>
            </a:extLst>
          </p:cNvPr>
          <p:cNvSpPr>
            <a:spLocks noGrp="1"/>
          </p:cNvSpPr>
          <p:nvPr>
            <p:ph type="body" sz="quarter" idx="13"/>
          </p:nvPr>
        </p:nvSpPr>
        <p:spPr>
          <a:xfrm>
            <a:off x="501925" y="1514959"/>
            <a:ext cx="7956275" cy="4946200"/>
          </a:xfrm>
        </p:spPr>
        <p:txBody>
          <a:bodyPr vert="horz" lIns="91440" tIns="45720" rIns="91440" bIns="45720" rtlCol="0" anchor="t">
            <a:normAutofit/>
          </a:bodyPr>
          <a:lstStyle/>
          <a:p>
            <a:pPr marL="285750" indent="-285750">
              <a:buChar char="•"/>
            </a:pPr>
            <a:r>
              <a:rPr lang="es-ES" sz="2000" dirty="0">
                <a:solidFill>
                  <a:srgbClr val="29C3EC"/>
                </a:solidFill>
              </a:rPr>
              <a:t>Compras públicas de micro, pequeñas y medianas empresas en la República Dominicana</a:t>
            </a:r>
            <a:endParaRPr lang="en-CA" sz="2000" dirty="0">
              <a:solidFill>
                <a:srgbClr val="29C3EC"/>
              </a:solidFill>
            </a:endParaRPr>
          </a:p>
          <a:p>
            <a:pPr marL="285750" indent="-285750">
              <a:buChar char="•"/>
            </a:pPr>
            <a:r>
              <a:rPr lang="es-ES" sz="2000" dirty="0">
                <a:solidFill>
                  <a:srgbClr val="29C3EC"/>
                </a:solidFill>
              </a:rPr>
              <a:t>Compras públicas de la agricultura familiar en Paraguay </a:t>
            </a:r>
          </a:p>
          <a:p>
            <a:pPr marL="285750" indent="-285750">
              <a:buChar char="•"/>
            </a:pPr>
            <a:r>
              <a:rPr lang="es-ES" sz="2000" dirty="0">
                <a:solidFill>
                  <a:srgbClr val="29C3EC"/>
                </a:solidFill>
              </a:rPr>
              <a:t>Compras públicas de 	empresas propiedad de mujeres o dirigidas por mujeres en Chile</a:t>
            </a:r>
          </a:p>
          <a:p>
            <a:pPr marL="285750" indent="-285750">
              <a:buFont typeface="Arial"/>
              <a:buChar char="•"/>
            </a:pPr>
            <a:r>
              <a:rPr lang="es-ES" sz="2000" dirty="0">
                <a:solidFill>
                  <a:srgbClr val="29C3EC"/>
                </a:solidFill>
              </a:rPr>
              <a:t>Compras públicas de Empresas B en la provincia de Mendoza (Argentina)</a:t>
            </a:r>
          </a:p>
          <a:p>
            <a:pPr marL="285750" indent="-285750">
              <a:buChar char="•"/>
            </a:pPr>
            <a:endParaRPr lang="es-ES" sz="2000" dirty="0">
              <a:solidFill>
                <a:srgbClr val="29C3EC"/>
              </a:solidFill>
            </a:endParaRPr>
          </a:p>
          <a:p>
            <a:endParaRPr lang="en-CA" dirty="0"/>
          </a:p>
          <a:p>
            <a:r>
              <a:rPr lang="es-ES" dirty="0">
                <a:solidFill>
                  <a:srgbClr val="093266"/>
                </a:solidFill>
              </a:rPr>
              <a:t>Estos estudios de casos presentan cuatro ejemplos de un enfoque estratégico de la compras públicas para el desarrollo sostenible. El suplemento del manual concluye con las lecciones aprendidas de esos estudios de casos. </a:t>
            </a:r>
            <a:endParaRPr lang="en-CA" dirty="0">
              <a:solidFill>
                <a:srgbClr val="093266"/>
              </a:solidFill>
            </a:endParaRPr>
          </a:p>
          <a:p>
            <a:endParaRPr lang="en-CA" dirty="0"/>
          </a:p>
        </p:txBody>
      </p:sp>
    </p:spTree>
    <p:extLst>
      <p:ext uri="{BB962C8B-B14F-4D97-AF65-F5344CB8AC3E}">
        <p14:creationId xmlns:p14="http://schemas.microsoft.com/office/powerpoint/2010/main" val="23612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488-6DEC-48A6-B9FD-43000734E5BD}"/>
              </a:ext>
            </a:extLst>
          </p:cNvPr>
          <p:cNvSpPr>
            <a:spLocks noGrp="1"/>
          </p:cNvSpPr>
          <p:nvPr>
            <p:ph type="title"/>
          </p:nvPr>
        </p:nvSpPr>
        <p:spPr>
          <a:xfrm>
            <a:off x="228599" y="0"/>
            <a:ext cx="7823201" cy="1143000"/>
          </a:xfrm>
        </p:spPr>
        <p:txBody>
          <a:bodyPr/>
          <a:lstStyle/>
          <a:p>
            <a:r>
              <a:rPr lang="fr-CH" sz="2400" dirty="0"/>
              <a:t>La </a:t>
            </a:r>
            <a:r>
              <a:rPr lang="es-ES" sz="2400" dirty="0"/>
              <a:t>compra estratégica para el desarrollo sostenible</a:t>
            </a:r>
            <a:endParaRPr lang="en-CA" sz="2400" noProof="0" dirty="0"/>
          </a:p>
        </p:txBody>
      </p:sp>
      <p:sp>
        <p:nvSpPr>
          <p:cNvPr id="5" name="Text Placeholder 4">
            <a:extLst>
              <a:ext uri="{FF2B5EF4-FFF2-40B4-BE49-F238E27FC236}">
                <a16:creationId xmlns:a16="http://schemas.microsoft.com/office/drawing/2014/main" id="{87C8A252-7D07-442F-94B6-0B1A22D4CC19}"/>
              </a:ext>
            </a:extLst>
          </p:cNvPr>
          <p:cNvSpPr>
            <a:spLocks noGrp="1"/>
          </p:cNvSpPr>
          <p:nvPr>
            <p:ph type="body" sz="quarter" idx="13"/>
          </p:nvPr>
        </p:nvSpPr>
        <p:spPr/>
        <p:txBody>
          <a:bodyPr/>
          <a:lstStyle/>
          <a:p>
            <a:endParaRPr lang="en-CA"/>
          </a:p>
        </p:txBody>
      </p:sp>
      <p:graphicFrame>
        <p:nvGraphicFramePr>
          <p:cNvPr id="6" name="Diagram 5">
            <a:extLst>
              <a:ext uri="{FF2B5EF4-FFF2-40B4-BE49-F238E27FC236}">
                <a16:creationId xmlns:a16="http://schemas.microsoft.com/office/drawing/2014/main" id="{9A72694C-C6C5-4737-B816-244A3D0F9350}"/>
              </a:ext>
            </a:extLst>
          </p:cNvPr>
          <p:cNvGraphicFramePr/>
          <p:nvPr>
            <p:extLst>
              <p:ext uri="{D42A27DB-BD31-4B8C-83A1-F6EECF244321}">
                <p14:modId xmlns:p14="http://schemas.microsoft.com/office/powerpoint/2010/main" val="4029257189"/>
              </p:ext>
            </p:extLst>
          </p:nvPr>
        </p:nvGraphicFramePr>
        <p:xfrm>
          <a:off x="50800" y="1066800"/>
          <a:ext cx="9042400" cy="544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90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488-6DEC-48A6-B9FD-43000734E5BD}"/>
              </a:ext>
            </a:extLst>
          </p:cNvPr>
          <p:cNvSpPr>
            <a:spLocks noGrp="1"/>
          </p:cNvSpPr>
          <p:nvPr>
            <p:ph type="title"/>
          </p:nvPr>
        </p:nvSpPr>
        <p:spPr>
          <a:xfrm>
            <a:off x="457199" y="274637"/>
            <a:ext cx="7853681" cy="1240321"/>
          </a:xfrm>
        </p:spPr>
        <p:txBody>
          <a:bodyPr/>
          <a:lstStyle/>
          <a:p>
            <a:r>
              <a:rPr lang="es-ES" sz="2400" dirty="0"/>
              <a:t>Compras públicas de micro, pequeñas y medianas empresas en la </a:t>
            </a:r>
            <a:r>
              <a:rPr lang="es-ES" sz="2400" dirty="0">
                <a:solidFill>
                  <a:srgbClr val="16C0FD"/>
                </a:solidFill>
              </a:rPr>
              <a:t>República Dominicana</a:t>
            </a:r>
            <a:r>
              <a:rPr lang="es-ES" sz="2400" dirty="0"/>
              <a:t>: un enfoque sistémico</a:t>
            </a:r>
            <a:r>
              <a:rPr lang="en-CA" sz="2400" dirty="0"/>
              <a:t> </a:t>
            </a:r>
            <a:endParaRPr lang="en-CA" sz="2400" noProof="0" dirty="0"/>
          </a:p>
        </p:txBody>
      </p:sp>
      <p:sp>
        <p:nvSpPr>
          <p:cNvPr id="3" name="Text Placeholder 2">
            <a:extLst>
              <a:ext uri="{FF2B5EF4-FFF2-40B4-BE49-F238E27FC236}">
                <a16:creationId xmlns:a16="http://schemas.microsoft.com/office/drawing/2014/main" id="{00065DF0-E7AE-4BAC-8CBD-8E1937F98F83}"/>
              </a:ext>
            </a:extLst>
          </p:cNvPr>
          <p:cNvSpPr>
            <a:spLocks noGrp="1"/>
          </p:cNvSpPr>
          <p:nvPr>
            <p:ph type="body" sz="quarter" idx="13"/>
          </p:nvPr>
        </p:nvSpPr>
        <p:spPr>
          <a:xfrm>
            <a:off x="457199" y="1706639"/>
            <a:ext cx="7991625" cy="820661"/>
          </a:xfrm>
        </p:spPr>
        <p:txBody>
          <a:bodyPr vert="horz" lIns="91440" tIns="45720" rIns="91440" bIns="45720" rtlCol="0" anchor="t">
            <a:normAutofit/>
          </a:bodyPr>
          <a:lstStyle/>
          <a:p>
            <a:pPr marL="285750" indent="-285750">
              <a:buChar char="•"/>
            </a:pPr>
            <a:r>
              <a:rPr lang="en-CA" sz="1800" dirty="0" err="1">
                <a:solidFill>
                  <a:srgbClr val="093266"/>
                </a:solidFill>
              </a:rPr>
              <a:t>Compras</a:t>
            </a:r>
            <a:r>
              <a:rPr lang="en-CA" sz="1800" dirty="0">
                <a:solidFill>
                  <a:srgbClr val="093266"/>
                </a:solidFill>
              </a:rPr>
              <a:t> </a:t>
            </a:r>
            <a:r>
              <a:rPr lang="en-CA" sz="1800" dirty="0" err="1">
                <a:solidFill>
                  <a:srgbClr val="093266"/>
                </a:solidFill>
              </a:rPr>
              <a:t>públicas</a:t>
            </a:r>
            <a:r>
              <a:rPr lang="en-CA" sz="1800" dirty="0">
                <a:solidFill>
                  <a:srgbClr val="093266"/>
                </a:solidFill>
              </a:rPr>
              <a:t> en la RD </a:t>
            </a:r>
            <a:r>
              <a:rPr lang="en-CA" sz="1800" dirty="0" err="1">
                <a:solidFill>
                  <a:srgbClr val="093266"/>
                </a:solidFill>
              </a:rPr>
              <a:t>representan</a:t>
            </a:r>
            <a:r>
              <a:rPr lang="en-CA" sz="1800" dirty="0">
                <a:solidFill>
                  <a:srgbClr val="093266"/>
                </a:solidFill>
              </a:rPr>
              <a:t> 12,2% del PIB </a:t>
            </a:r>
          </a:p>
          <a:p>
            <a:pPr marL="285750" indent="-285750">
              <a:buChar char="•"/>
            </a:pPr>
            <a:r>
              <a:rPr lang="en-CA" sz="1800" dirty="0">
                <a:solidFill>
                  <a:srgbClr val="093266"/>
                </a:solidFill>
              </a:rPr>
              <a:t>MIPYMES </a:t>
            </a:r>
            <a:r>
              <a:rPr lang="es-ES" sz="1800" dirty="0">
                <a:solidFill>
                  <a:srgbClr val="093266"/>
                </a:solidFill>
              </a:rPr>
              <a:t>38,6% del PIB y el 54,5% del empleo total del país</a:t>
            </a:r>
          </a:p>
        </p:txBody>
      </p:sp>
      <p:pic>
        <p:nvPicPr>
          <p:cNvPr id="10" name="Picture 9">
            <a:extLst>
              <a:ext uri="{FF2B5EF4-FFF2-40B4-BE49-F238E27FC236}">
                <a16:creationId xmlns:a16="http://schemas.microsoft.com/office/drawing/2014/main" id="{AB62C70A-B38F-4D97-9BD5-B5B62475796C}"/>
              </a:ext>
            </a:extLst>
          </p:cNvPr>
          <p:cNvPicPr>
            <a:picLocks noChangeAspect="1"/>
          </p:cNvPicPr>
          <p:nvPr/>
        </p:nvPicPr>
        <p:blipFill>
          <a:blip r:embed="rId3"/>
          <a:stretch>
            <a:fillRect/>
          </a:stretch>
        </p:blipFill>
        <p:spPr>
          <a:xfrm>
            <a:off x="826910" y="3485305"/>
            <a:ext cx="7648917" cy="3110562"/>
          </a:xfrm>
          <a:prstGeom prst="rect">
            <a:avLst/>
          </a:prstGeom>
        </p:spPr>
      </p:pic>
      <p:sp>
        <p:nvSpPr>
          <p:cNvPr id="4" name="Rectangle 3">
            <a:extLst>
              <a:ext uri="{FF2B5EF4-FFF2-40B4-BE49-F238E27FC236}">
                <a16:creationId xmlns:a16="http://schemas.microsoft.com/office/drawing/2014/main" id="{D9E06388-8731-4B44-961F-8482E225EC5E}"/>
              </a:ext>
            </a:extLst>
          </p:cNvPr>
          <p:cNvSpPr/>
          <p:nvPr/>
        </p:nvSpPr>
        <p:spPr>
          <a:xfrm>
            <a:off x="471967" y="2550546"/>
            <a:ext cx="8229602" cy="923330"/>
          </a:xfrm>
          <a:prstGeom prst="rect">
            <a:avLst/>
          </a:prstGeom>
        </p:spPr>
        <p:txBody>
          <a:bodyPr wrap="square">
            <a:spAutoFit/>
          </a:bodyPr>
          <a:lstStyle/>
          <a:p>
            <a:r>
              <a:rPr lang="es-ES" dirty="0">
                <a:solidFill>
                  <a:srgbClr val="093266"/>
                </a:solidFill>
                <a:latin typeface="Arial" panose="020B0604020202020204" pitchFamily="34" charset="0"/>
                <a:cs typeface="Arial" panose="020B0604020202020204" pitchFamily="34" charset="0"/>
              </a:rPr>
              <a:t>Para la estrategia de la DGCP se eligió </a:t>
            </a:r>
            <a:r>
              <a:rPr lang="es-ES" b="1" dirty="0">
                <a:solidFill>
                  <a:srgbClr val="093266"/>
                </a:solidFill>
                <a:latin typeface="Arial" panose="020B0604020202020204" pitchFamily="34" charset="0"/>
                <a:cs typeface="Arial" panose="020B0604020202020204" pitchFamily="34" charset="0"/>
              </a:rPr>
              <a:t>un enfoque sistémico </a:t>
            </a:r>
            <a:r>
              <a:rPr lang="es-ES" dirty="0">
                <a:solidFill>
                  <a:srgbClr val="093266"/>
                </a:solidFill>
                <a:latin typeface="Arial" panose="020B0604020202020204" pitchFamily="34" charset="0"/>
                <a:cs typeface="Arial" panose="020B0604020202020204" pitchFamily="34" charset="0"/>
              </a:rPr>
              <a:t>para aumentar el acceso de las MIPYMES al mercado de las compras públicas un enfoque sistémico.</a:t>
            </a:r>
            <a:r>
              <a:rPr lang="en-CA" dirty="0">
                <a:solidFill>
                  <a:srgbClr val="093266"/>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5294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488-6DEC-48A6-B9FD-43000734E5BD}"/>
              </a:ext>
            </a:extLst>
          </p:cNvPr>
          <p:cNvSpPr>
            <a:spLocks noGrp="1"/>
          </p:cNvSpPr>
          <p:nvPr>
            <p:ph type="title"/>
          </p:nvPr>
        </p:nvSpPr>
        <p:spPr>
          <a:xfrm>
            <a:off x="269367" y="274637"/>
            <a:ext cx="8041514" cy="855663"/>
          </a:xfrm>
        </p:spPr>
        <p:txBody>
          <a:bodyPr/>
          <a:lstStyle/>
          <a:p>
            <a:r>
              <a:rPr lang="es-ES" sz="2200" dirty="0"/>
              <a:t>Compras públicas de MIPYMES en </a:t>
            </a:r>
            <a:r>
              <a:rPr lang="es-ES" sz="2200" dirty="0">
                <a:solidFill>
                  <a:srgbClr val="16C0FD"/>
                </a:solidFill>
              </a:rPr>
              <a:t>República Dominicana</a:t>
            </a:r>
            <a:endParaRPr lang="en-CA" sz="2200" noProof="0" dirty="0">
              <a:solidFill>
                <a:srgbClr val="16C0FD"/>
              </a:solidFill>
            </a:endParaRPr>
          </a:p>
        </p:txBody>
      </p:sp>
      <p:pic>
        <p:nvPicPr>
          <p:cNvPr id="5" name="Picture 4">
            <a:extLst>
              <a:ext uri="{FF2B5EF4-FFF2-40B4-BE49-F238E27FC236}">
                <a16:creationId xmlns:a16="http://schemas.microsoft.com/office/drawing/2014/main" id="{E6FA91C2-26CB-4C4F-9FA1-326EF153188D}"/>
              </a:ext>
            </a:extLst>
          </p:cNvPr>
          <p:cNvPicPr>
            <a:picLocks noChangeAspect="1"/>
          </p:cNvPicPr>
          <p:nvPr/>
        </p:nvPicPr>
        <p:blipFill>
          <a:blip r:embed="rId3"/>
          <a:stretch>
            <a:fillRect/>
          </a:stretch>
        </p:blipFill>
        <p:spPr>
          <a:xfrm>
            <a:off x="5862200" y="5493784"/>
            <a:ext cx="3156614" cy="1252029"/>
          </a:xfrm>
          <a:prstGeom prst="rect">
            <a:avLst/>
          </a:prstGeom>
        </p:spPr>
      </p:pic>
      <p:graphicFrame>
        <p:nvGraphicFramePr>
          <p:cNvPr id="8" name="Diagram 7">
            <a:extLst>
              <a:ext uri="{FF2B5EF4-FFF2-40B4-BE49-F238E27FC236}">
                <a16:creationId xmlns:a16="http://schemas.microsoft.com/office/drawing/2014/main" id="{6380421B-9948-4C26-93FB-431B0B79718C}"/>
              </a:ext>
            </a:extLst>
          </p:cNvPr>
          <p:cNvGraphicFramePr/>
          <p:nvPr>
            <p:extLst>
              <p:ext uri="{D42A27DB-BD31-4B8C-83A1-F6EECF244321}">
                <p14:modId xmlns:p14="http://schemas.microsoft.com/office/powerpoint/2010/main" val="764660358"/>
              </p:ext>
            </p:extLst>
          </p:nvPr>
        </p:nvGraphicFramePr>
        <p:xfrm>
          <a:off x="129066" y="1337054"/>
          <a:ext cx="8801151" cy="4880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130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488-6DEC-48A6-B9FD-43000734E5BD}"/>
              </a:ext>
            </a:extLst>
          </p:cNvPr>
          <p:cNvSpPr>
            <a:spLocks noGrp="1"/>
          </p:cNvSpPr>
          <p:nvPr>
            <p:ph type="title"/>
          </p:nvPr>
        </p:nvSpPr>
        <p:spPr>
          <a:xfrm>
            <a:off x="342899" y="165100"/>
            <a:ext cx="7640321" cy="1143000"/>
          </a:xfrm>
        </p:spPr>
        <p:txBody>
          <a:bodyPr/>
          <a:lstStyle/>
          <a:p>
            <a:r>
              <a:rPr lang="es-ES" sz="2400" dirty="0"/>
              <a:t>Compras públicas de la agricultura familiar en </a:t>
            </a:r>
            <a:r>
              <a:rPr lang="es-ES" sz="2400" dirty="0">
                <a:solidFill>
                  <a:srgbClr val="16C0FD"/>
                </a:solidFill>
              </a:rPr>
              <a:t>Paraguay </a:t>
            </a:r>
            <a:endParaRPr lang="en-CA" sz="2400" noProof="0" dirty="0">
              <a:solidFill>
                <a:srgbClr val="16C0FD"/>
              </a:solidFill>
            </a:endParaRPr>
          </a:p>
        </p:txBody>
      </p:sp>
      <p:pic>
        <p:nvPicPr>
          <p:cNvPr id="6" name="Picture 5">
            <a:extLst>
              <a:ext uri="{FF2B5EF4-FFF2-40B4-BE49-F238E27FC236}">
                <a16:creationId xmlns:a16="http://schemas.microsoft.com/office/drawing/2014/main" id="{F26B6775-9B8A-4C71-AB97-A473ECE4C66A}"/>
              </a:ext>
            </a:extLst>
          </p:cNvPr>
          <p:cNvPicPr>
            <a:picLocks noChangeAspect="1"/>
          </p:cNvPicPr>
          <p:nvPr/>
        </p:nvPicPr>
        <p:blipFill>
          <a:blip r:embed="rId3"/>
          <a:stretch>
            <a:fillRect/>
          </a:stretch>
        </p:blipFill>
        <p:spPr>
          <a:xfrm>
            <a:off x="2480730" y="4711069"/>
            <a:ext cx="4310425" cy="1875565"/>
          </a:xfrm>
          <a:prstGeom prst="rect">
            <a:avLst/>
          </a:prstGeom>
        </p:spPr>
      </p:pic>
      <p:sp>
        <p:nvSpPr>
          <p:cNvPr id="7" name="Text Placeholder 2">
            <a:extLst>
              <a:ext uri="{FF2B5EF4-FFF2-40B4-BE49-F238E27FC236}">
                <a16:creationId xmlns:a16="http://schemas.microsoft.com/office/drawing/2014/main" id="{C980B3D0-ED6C-4AD6-8097-25885589D8C9}"/>
              </a:ext>
            </a:extLst>
          </p:cNvPr>
          <p:cNvSpPr txBox="1">
            <a:spLocks/>
          </p:cNvSpPr>
          <p:nvPr/>
        </p:nvSpPr>
        <p:spPr>
          <a:xfrm>
            <a:off x="577339" y="1401838"/>
            <a:ext cx="7991625" cy="371691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600" b="0" i="0" kern="1200">
                <a:solidFill>
                  <a:srgbClr val="7F7F7F"/>
                </a:solidFill>
                <a:latin typeface="Arial"/>
                <a:ea typeface="+mn-ea"/>
                <a:cs typeface="Arial"/>
              </a:defRPr>
            </a:lvl1pPr>
            <a:lvl2pPr marL="742950" indent="-28575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2pPr>
            <a:lvl3pPr marL="1200150" indent="-28575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3pPr>
            <a:lvl4pPr marL="1600200" indent="-22860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4pPr>
            <a:lvl5pPr marL="2057400" indent="-22860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28700" lvl="1"/>
            <a:endParaRPr lang="en-CA" dirty="0"/>
          </a:p>
        </p:txBody>
      </p:sp>
      <p:pic>
        <p:nvPicPr>
          <p:cNvPr id="10" name="Picture 9">
            <a:extLst>
              <a:ext uri="{FF2B5EF4-FFF2-40B4-BE49-F238E27FC236}">
                <a16:creationId xmlns:a16="http://schemas.microsoft.com/office/drawing/2014/main" id="{D9B181D5-8FAB-48CC-8301-1E4C09514816}"/>
              </a:ext>
            </a:extLst>
          </p:cNvPr>
          <p:cNvPicPr>
            <a:picLocks noChangeAspect="1"/>
          </p:cNvPicPr>
          <p:nvPr/>
        </p:nvPicPr>
        <p:blipFill>
          <a:blip r:embed="rId4"/>
          <a:stretch>
            <a:fillRect/>
          </a:stretch>
        </p:blipFill>
        <p:spPr>
          <a:xfrm>
            <a:off x="384088" y="2527300"/>
            <a:ext cx="8165569" cy="2040296"/>
          </a:xfrm>
          <a:prstGeom prst="rect">
            <a:avLst/>
          </a:prstGeom>
        </p:spPr>
      </p:pic>
      <p:sp>
        <p:nvSpPr>
          <p:cNvPr id="9" name="Text Placeholder 2">
            <a:extLst>
              <a:ext uri="{FF2B5EF4-FFF2-40B4-BE49-F238E27FC236}">
                <a16:creationId xmlns:a16="http://schemas.microsoft.com/office/drawing/2014/main" id="{7B55EE78-0048-4D2D-8293-0572A79B1008}"/>
              </a:ext>
            </a:extLst>
          </p:cNvPr>
          <p:cNvSpPr txBox="1">
            <a:spLocks/>
          </p:cNvSpPr>
          <p:nvPr/>
        </p:nvSpPr>
        <p:spPr>
          <a:xfrm>
            <a:off x="457199" y="1706639"/>
            <a:ext cx="7991625" cy="82066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600" b="0" i="0" kern="1200">
                <a:solidFill>
                  <a:srgbClr val="7F7F7F"/>
                </a:solidFill>
                <a:latin typeface="Arial"/>
                <a:ea typeface="+mn-ea"/>
                <a:cs typeface="Arial"/>
              </a:defRPr>
            </a:lvl1pPr>
            <a:lvl2pPr marL="742950" indent="-28575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2pPr>
            <a:lvl3pPr marL="1200150" indent="-28575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3pPr>
            <a:lvl4pPr marL="1600200" indent="-22860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4pPr>
            <a:lvl5pPr marL="2057400" indent="-22860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sz="1800" b="1" dirty="0">
                <a:solidFill>
                  <a:srgbClr val="093266"/>
                </a:solidFill>
                <a:latin typeface="Arial" panose="020B0604020202020204" pitchFamily="34" charset="0"/>
                <a:cs typeface="Arial" panose="020B0604020202020204" pitchFamily="34" charset="0"/>
              </a:rPr>
              <a:t>Visión integrada</a:t>
            </a:r>
            <a:r>
              <a:rPr lang="es-ES" sz="1800" dirty="0">
                <a:solidFill>
                  <a:srgbClr val="093266"/>
                </a:solidFill>
                <a:latin typeface="Arial" panose="020B0604020202020204" pitchFamily="34" charset="0"/>
                <a:cs typeface="Arial" panose="020B0604020202020204" pitchFamily="34" charset="0"/>
              </a:rPr>
              <a:t> de programas, iniciativas y reformas legislativas para las compras de la agricultura familiar</a:t>
            </a:r>
          </a:p>
        </p:txBody>
      </p:sp>
    </p:spTree>
    <p:extLst>
      <p:ext uri="{BB962C8B-B14F-4D97-AF65-F5344CB8AC3E}">
        <p14:creationId xmlns:p14="http://schemas.microsoft.com/office/powerpoint/2010/main" val="406024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488-6DEC-48A6-B9FD-43000734E5BD}"/>
              </a:ext>
            </a:extLst>
          </p:cNvPr>
          <p:cNvSpPr>
            <a:spLocks noGrp="1"/>
          </p:cNvSpPr>
          <p:nvPr>
            <p:ph type="title"/>
          </p:nvPr>
        </p:nvSpPr>
        <p:spPr>
          <a:xfrm>
            <a:off x="342899" y="165100"/>
            <a:ext cx="7640321" cy="1143000"/>
          </a:xfrm>
        </p:spPr>
        <p:txBody>
          <a:bodyPr/>
          <a:lstStyle/>
          <a:p>
            <a:r>
              <a:rPr lang="es-ES" sz="2400" dirty="0"/>
              <a:t>Compras públicas de la agricultura familiar en </a:t>
            </a:r>
            <a:r>
              <a:rPr lang="es-ES" sz="2400" dirty="0">
                <a:solidFill>
                  <a:srgbClr val="16C0FD"/>
                </a:solidFill>
              </a:rPr>
              <a:t>Paraguay </a:t>
            </a:r>
            <a:endParaRPr lang="en-CA" sz="2400" noProof="0" dirty="0">
              <a:solidFill>
                <a:srgbClr val="16C0FD"/>
              </a:solidFill>
            </a:endParaRPr>
          </a:p>
        </p:txBody>
      </p:sp>
      <p:sp>
        <p:nvSpPr>
          <p:cNvPr id="3" name="Text Placeholder 2">
            <a:extLst>
              <a:ext uri="{FF2B5EF4-FFF2-40B4-BE49-F238E27FC236}">
                <a16:creationId xmlns:a16="http://schemas.microsoft.com/office/drawing/2014/main" id="{00065DF0-E7AE-4BAC-8CBD-8E1937F98F83}"/>
              </a:ext>
            </a:extLst>
          </p:cNvPr>
          <p:cNvSpPr>
            <a:spLocks noGrp="1"/>
          </p:cNvSpPr>
          <p:nvPr>
            <p:ph type="body" sz="quarter" idx="13"/>
          </p:nvPr>
        </p:nvSpPr>
        <p:spPr>
          <a:xfrm>
            <a:off x="501925" y="1514959"/>
            <a:ext cx="8140149" cy="4946200"/>
          </a:xfrm>
        </p:spPr>
        <p:txBody>
          <a:bodyPr vert="horz" lIns="91440" tIns="45720" rIns="91440" bIns="45720" rtlCol="0" anchor="t">
            <a:normAutofit/>
          </a:bodyPr>
          <a:lstStyle/>
          <a:p>
            <a:pPr indent="-285750">
              <a:buChar char="•"/>
            </a:pPr>
            <a:endParaRPr lang="en-CA" dirty="0"/>
          </a:p>
          <a:p>
            <a:pPr marL="285750" indent="-285750">
              <a:buChar char="•"/>
            </a:pPr>
            <a:endParaRPr lang="en-CA" dirty="0"/>
          </a:p>
          <a:p>
            <a:pPr marL="285750" indent="-285750">
              <a:buChar char="•"/>
            </a:pPr>
            <a:endParaRPr lang="en-CA" dirty="0"/>
          </a:p>
        </p:txBody>
      </p:sp>
      <p:sp>
        <p:nvSpPr>
          <p:cNvPr id="7" name="Text Placeholder 2">
            <a:extLst>
              <a:ext uri="{FF2B5EF4-FFF2-40B4-BE49-F238E27FC236}">
                <a16:creationId xmlns:a16="http://schemas.microsoft.com/office/drawing/2014/main" id="{C980B3D0-ED6C-4AD6-8097-25885589D8C9}"/>
              </a:ext>
            </a:extLst>
          </p:cNvPr>
          <p:cNvSpPr txBox="1">
            <a:spLocks/>
          </p:cNvSpPr>
          <p:nvPr/>
        </p:nvSpPr>
        <p:spPr>
          <a:xfrm>
            <a:off x="577339" y="1401838"/>
            <a:ext cx="7991625" cy="371691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600" b="0" i="0" kern="1200">
                <a:solidFill>
                  <a:srgbClr val="7F7F7F"/>
                </a:solidFill>
                <a:latin typeface="Arial"/>
                <a:ea typeface="+mn-ea"/>
                <a:cs typeface="Arial"/>
              </a:defRPr>
            </a:lvl1pPr>
            <a:lvl2pPr marL="742950" indent="-28575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2pPr>
            <a:lvl3pPr marL="1200150" indent="-28575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3pPr>
            <a:lvl4pPr marL="1600200" indent="-22860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4pPr>
            <a:lvl5pPr marL="2057400" indent="-228600" algn="l" defTabSz="457200" rtl="0" eaLnBrk="1" latinLnBrk="0" hangingPunct="1">
              <a:spcBef>
                <a:spcPct val="20000"/>
              </a:spcBef>
              <a:buClr>
                <a:srgbClr val="29C3EC"/>
              </a:buClr>
              <a:buFont typeface="Arial"/>
              <a:buChar char="»"/>
              <a:defRPr sz="16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28700" lvl="1"/>
            <a:endParaRPr lang="en-CA" dirty="0"/>
          </a:p>
        </p:txBody>
      </p:sp>
      <p:graphicFrame>
        <p:nvGraphicFramePr>
          <p:cNvPr id="8" name="Diagram 7">
            <a:extLst>
              <a:ext uri="{FF2B5EF4-FFF2-40B4-BE49-F238E27FC236}">
                <a16:creationId xmlns:a16="http://schemas.microsoft.com/office/drawing/2014/main" id="{E13990D1-6DD4-4AB8-A9B3-91184375F94A}"/>
              </a:ext>
            </a:extLst>
          </p:cNvPr>
          <p:cNvGraphicFramePr/>
          <p:nvPr>
            <p:extLst>
              <p:ext uri="{D42A27DB-BD31-4B8C-83A1-F6EECF244321}">
                <p14:modId xmlns:p14="http://schemas.microsoft.com/office/powerpoint/2010/main" val="2522280862"/>
              </p:ext>
            </p:extLst>
          </p:nvPr>
        </p:nvGraphicFramePr>
        <p:xfrm>
          <a:off x="101600" y="1308100"/>
          <a:ext cx="89154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191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4E735101C004AA007216C4F5840E8" ma:contentTypeVersion="14" ma:contentTypeDescription="Create a new document." ma:contentTypeScope="" ma:versionID="bf2fc1f2d11aebe1cb5091e5347d5782">
  <xsd:schema xmlns:xsd="http://www.w3.org/2001/XMLSchema" xmlns:xs="http://www.w3.org/2001/XMLSchema" xmlns:p="http://schemas.microsoft.com/office/2006/metadata/properties" xmlns:ns1="http://schemas.microsoft.com/sharepoint/v3" xmlns:ns2="651bf6b3-ef7a-4355-ae27-d6a38f2023c1" xmlns:ns3="6f41dd98-b56a-4259-893e-7b1d7ecbb81a" targetNamespace="http://schemas.microsoft.com/office/2006/metadata/properties" ma:root="true" ma:fieldsID="164d401506eec32df1e009ebf08b9e44" ns1:_="" ns2:_="" ns3:_="">
    <xsd:import namespace="http://schemas.microsoft.com/sharepoint/v3"/>
    <xsd:import namespace="651bf6b3-ef7a-4355-ae27-d6a38f2023c1"/>
    <xsd:import namespace="6f41dd98-b56a-4259-893e-7b1d7ecbb8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1bf6b3-ef7a-4355-ae27-d6a38f202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41dd98-b56a-4259-893e-7b1d7ecbb8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f41dd98-b56a-4259-893e-7b1d7ecbb81a">
      <UserInfo>
        <DisplayName>Jane McDonald</DisplayName>
        <AccountId>20</AccountId>
        <AccountType/>
      </UserInfo>
      <UserInfo>
        <DisplayName>Zahra Sethna</DisplayName>
        <AccountId>21</AccountId>
        <AccountType/>
      </UserInfo>
      <UserInfo>
        <DisplayName>Richard Florizone</DisplayName>
        <AccountId>22</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D048523-B8B0-4639-B5C4-D07796BAF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51bf6b3-ef7a-4355-ae27-d6a38f2023c1"/>
    <ds:schemaRef ds:uri="6f41dd98-b56a-4259-893e-7b1d7ecbb8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0267E5-5B2A-45DE-B541-6446183BA7B4}">
  <ds:schemaRefs>
    <ds:schemaRef ds:uri="http://schemas.microsoft.com/sharepoint/v3/contenttype/forms"/>
  </ds:schemaRefs>
</ds:datastoreItem>
</file>

<file path=customXml/itemProps3.xml><?xml version="1.0" encoding="utf-8"?>
<ds:datastoreItem xmlns:ds="http://schemas.openxmlformats.org/officeDocument/2006/customXml" ds:itemID="{E9599021-0E30-49E3-9EA8-2B53CB98CB4C}">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651bf6b3-ef7a-4355-ae27-d6a38f2023c1"/>
    <ds:schemaRef ds:uri="http://purl.org/dc/dcmitype/"/>
    <ds:schemaRef ds:uri="http://schemas.microsoft.com/office/2006/documentManagement/types"/>
    <ds:schemaRef ds:uri="http://schemas.microsoft.com/office/infopath/2007/PartnerControls"/>
    <ds:schemaRef ds:uri="6f41dd98-b56a-4259-893e-7b1d7ecbb81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3889</TotalTime>
  <Words>2199</Words>
  <Application>Microsoft Macintosh PowerPoint</Application>
  <PresentationFormat>On-screen Show (4:3)</PresentationFormat>
  <Paragraphs>154</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  Compras Públicas Estratégicas en América Latina y el Caribe </vt:lpstr>
      <vt:lpstr>CPS en la RICG </vt:lpstr>
      <vt:lpstr>De   Compra de bienes y servicios sostenibles   a  Compra estratégica, apoyando el desarrollo sostenible</vt:lpstr>
      <vt:lpstr>Estudios de casos</vt:lpstr>
      <vt:lpstr>La compra estratégica para el desarrollo sostenible</vt:lpstr>
      <vt:lpstr>Compras públicas de micro, pequeñas y medianas empresas en la República Dominicana: un enfoque sistémico </vt:lpstr>
      <vt:lpstr>Compras públicas de MIPYMES en República Dominicana</vt:lpstr>
      <vt:lpstr>Compras públicas de la agricultura familiar en Paraguay </vt:lpstr>
      <vt:lpstr>Compras públicas de la agricultura familiar en Paraguay </vt:lpstr>
      <vt:lpstr>Compras públicas de empresas mujer en Chile</vt:lpstr>
      <vt:lpstr>La compra estratégica para el desarrollo sostenible</vt:lpstr>
      <vt:lpstr>¡¡¡Gracias!!!  Marina Ruete marina.ruete@iisd.net    Publicación:https://www.iisd.org/project/implementing-sustainable-public-procurement-latin-america-and-caribbean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Back Better</dc:title>
  <dc:creator>Liesbeth Casier</dc:creator>
  <cp:lastModifiedBy>Hugo Joel Inga H.</cp:lastModifiedBy>
  <cp:revision>45</cp:revision>
  <dcterms:created xsi:type="dcterms:W3CDTF">2020-04-30T09:29:24Z</dcterms:created>
  <dcterms:modified xsi:type="dcterms:W3CDTF">2020-07-16T13:00:31Z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0x0101005D14E735101C004AA007216C4F5840E8</vt:lpwstr>
  </property>
</Properties>
</file>