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1"/>
    <p:sldMasterId id="2147483706" r:id="rId2"/>
    <p:sldMasterId id="2147483707" r:id="rId3"/>
  </p:sldMasterIdLst>
  <p:notesMasterIdLst>
    <p:notesMasterId r:id="rId13"/>
  </p:notesMasterIdLst>
  <p:sldIdLst>
    <p:sldId id="256" r:id="rId4"/>
    <p:sldId id="257" r:id="rId5"/>
    <p:sldId id="258" r:id="rId6"/>
    <p:sldId id="275" r:id="rId7"/>
    <p:sldId id="281" r:id="rId8"/>
    <p:sldId id="261" r:id="rId9"/>
    <p:sldId id="262" r:id="rId10"/>
    <p:sldId id="259" r:id="rId11"/>
    <p:sldId id="263" r:id="rId12"/>
  </p:sldIdLst>
  <p:sldSz cx="12192000" cy="6858000"/>
  <p:notesSz cx="6858000" cy="9144000"/>
  <p:embeddedFontLst>
    <p:embeddedFont>
      <p:font typeface="Arial Black" panose="020B0604020202020204" pitchFamily="34" charset="0"/>
      <p:regular r:id="rId14"/>
      <p:bold r:id="rId15"/>
    </p:embeddedFont>
    <p:embeddedFont>
      <p:font typeface="Calibri" panose="020F0502020204030204" pitchFamily="34" charset="0"/>
      <p:regular r:id="rId16"/>
      <p:bold r:id="rId17"/>
      <p:italic r:id="rId18"/>
      <p:boldItalic r:id="rId19"/>
    </p:embeddedFont>
    <p:embeddedFont>
      <p:font typeface="Cambria" panose="02040503050406030204" pitchFamily="18" charset="0"/>
      <p:regular r:id="rId20"/>
      <p:bold r:id="rId21"/>
      <p:italic r:id="rId22"/>
      <p:boldItalic r:id="rId23"/>
    </p:embeddedFont>
    <p:embeddedFont>
      <p:font typeface="Helvetica Neue" panose="02000503000000020004" pitchFamily="2" charset="0"/>
      <p:regular r:id="rId24"/>
      <p:bold r:id="rId25"/>
      <p:italic r:id="rId26"/>
      <p:boldItalic r:id="rId27"/>
    </p:embeddedFont>
    <p:embeddedFont>
      <p:font typeface="Helvetica Neue Light" panose="02000403000000020004" pitchFamily="2" charset="0"/>
      <p:regular r:id="rId28"/>
      <p:bold r:id="rId29"/>
      <p:italic r:id="rId30"/>
      <p:boldItalic r:id="rId31"/>
    </p:embeddedFont>
    <p:embeddedFont>
      <p:font typeface="Merriweather" pitchFamily="2" charset="77"/>
      <p:regular r:id="rId32"/>
      <p:bold r:id="rId33"/>
      <p:italic r:id="rId34"/>
      <p:boldItalic r:id="rId35"/>
    </p:embeddedFont>
    <p:embeddedFont>
      <p:font typeface="Montserrat" pitchFamily="2" charset="77"/>
      <p:regular r:id="rId36"/>
      <p:bold r:id="rId37"/>
      <p:italic r:id="rId38"/>
      <p:boldItalic r:id="rId39"/>
    </p:embeddedFont>
    <p:embeddedFont>
      <p:font typeface="Montserrat Medium" pitchFamily="2" charset="77"/>
      <p:regular r:id="rId40"/>
      <p:bold r:id="rId41"/>
      <p:italic r:id="rId42"/>
      <p:boldItalic r:id="rId43"/>
    </p:embeddedFont>
    <p:embeddedFont>
      <p:font typeface="Trebuchet MS" panose="020B070302020209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pos="597">
          <p15:clr>
            <a:srgbClr val="A4A3A4"/>
          </p15:clr>
        </p15:guide>
        <p15:guide id="3" orient="horz" pos="2183">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2227" autoAdjust="0"/>
  </p:normalViewPr>
  <p:slideViewPr>
    <p:cSldViewPr snapToGrid="0">
      <p:cViewPr varScale="1">
        <p:scale>
          <a:sx n="106" d="100"/>
          <a:sy n="106" d="100"/>
        </p:scale>
        <p:origin x="792" y="184"/>
      </p:cViewPr>
      <p:guideLst>
        <p:guide pos="3840"/>
        <p:guide pos="597"/>
        <p:guide orient="horz" pos="2183"/>
      </p:guideLst>
    </p:cSldViewPr>
  </p:slideViewPr>
  <p:notesTextViewPr>
    <p:cViewPr>
      <p:scale>
        <a:sx n="1" d="1"/>
        <a:sy n="1" d="1"/>
      </p:scale>
      <p:origin x="0" y="0"/>
    </p:cViewPr>
  </p:notesTextViewPr>
  <p:notesViewPr>
    <p:cSldViewPr snapToGrid="0" showGuides="1">
      <p:cViewPr varScale="1">
        <p:scale>
          <a:sx n="55" d="100"/>
          <a:sy n="55" d="100"/>
        </p:scale>
        <p:origin x="288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9" Type="http://schemas.openxmlformats.org/officeDocument/2006/relationships/font" Target="fonts/font26.fntdata"/><Relationship Id="rId21" Type="http://schemas.openxmlformats.org/officeDocument/2006/relationships/font" Target="fonts/font8.fntdata"/><Relationship Id="rId34" Type="http://schemas.openxmlformats.org/officeDocument/2006/relationships/font" Target="fonts/font21.fntdata"/><Relationship Id="rId42" Type="http://schemas.openxmlformats.org/officeDocument/2006/relationships/font" Target="fonts/font29.fntdata"/><Relationship Id="rId47" Type="http://schemas.openxmlformats.org/officeDocument/2006/relationships/font" Target="fonts/font34.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font" Target="fonts/font3.fntdata"/><Relationship Id="rId29" Type="http://schemas.openxmlformats.org/officeDocument/2006/relationships/font" Target="fonts/font16.fntdata"/><Relationship Id="rId11" Type="http://schemas.openxmlformats.org/officeDocument/2006/relationships/slide" Target="slides/slide8.xml"/><Relationship Id="rId24" Type="http://schemas.openxmlformats.org/officeDocument/2006/relationships/font" Target="fonts/font11.fntdata"/><Relationship Id="rId32" Type="http://schemas.openxmlformats.org/officeDocument/2006/relationships/font" Target="fonts/font19.fntdata"/><Relationship Id="rId37" Type="http://schemas.openxmlformats.org/officeDocument/2006/relationships/font" Target="fonts/font24.fntdata"/><Relationship Id="rId40" Type="http://schemas.openxmlformats.org/officeDocument/2006/relationships/font" Target="fonts/font27.fntdata"/><Relationship Id="rId45" Type="http://schemas.openxmlformats.org/officeDocument/2006/relationships/font" Target="fonts/font32.fntdata"/><Relationship Id="rId5" Type="http://schemas.openxmlformats.org/officeDocument/2006/relationships/slide" Target="slides/slide2.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font" Target="fonts/font23.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6.fntdata"/><Relationship Id="rId31" Type="http://schemas.openxmlformats.org/officeDocument/2006/relationships/font" Target="fonts/font18.fntdata"/><Relationship Id="rId44" Type="http://schemas.openxmlformats.org/officeDocument/2006/relationships/font" Target="fonts/font3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font" Target="fonts/font22.fntdata"/><Relationship Id="rId43" Type="http://schemas.openxmlformats.org/officeDocument/2006/relationships/font" Target="fonts/font30.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font" Target="fonts/font20.fntdata"/><Relationship Id="rId38" Type="http://schemas.openxmlformats.org/officeDocument/2006/relationships/font" Target="fonts/font25.fntdata"/><Relationship Id="rId46" Type="http://schemas.openxmlformats.org/officeDocument/2006/relationships/font" Target="fonts/font33.fntdata"/><Relationship Id="rId20" Type="http://schemas.openxmlformats.org/officeDocument/2006/relationships/font" Target="fonts/font7.fntdata"/><Relationship Id="rId41"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7f06caa65e_2_1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7f06caa65e_2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7f06caa65e_2_3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s-ES" dirty="0"/>
              <a:t>-Como pudimos observar en los otros paneles, el Estado a través del mecanismo CP ejecuta las políticas de gobierno de un modo superador al mero dictado de normas y protocolos, sino que además con la herramienta “compra” aporta de sus propios recursos para materializar el objetivo de sus propias políticas</a:t>
            </a:r>
          </a:p>
          <a:p>
            <a:pPr marL="0" lvl="0" indent="0" algn="l" rtl="0">
              <a:lnSpc>
                <a:spcPct val="115000"/>
              </a:lnSpc>
              <a:spcBef>
                <a:spcPts val="0"/>
              </a:spcBef>
              <a:spcAft>
                <a:spcPts val="0"/>
              </a:spcAft>
              <a:buSzPts val="1100"/>
              <a:buNone/>
            </a:pPr>
            <a:r>
              <a:rPr lang="es-ES" dirty="0"/>
              <a:t>-Entonces el documento es una invitación a </a:t>
            </a:r>
          </a:p>
          <a:p>
            <a:pPr marL="0" lvl="0" indent="0" algn="l" rtl="0">
              <a:lnSpc>
                <a:spcPct val="115000"/>
              </a:lnSpc>
              <a:spcBef>
                <a:spcPts val="0"/>
              </a:spcBef>
              <a:spcAft>
                <a:spcPts val="0"/>
              </a:spcAft>
              <a:buSzPts val="1100"/>
              <a:buNone/>
            </a:pPr>
            <a:r>
              <a:rPr lang="es-ES" dirty="0"/>
              <a:t>    + seguir empoderando al agente de compras para seguir cambiando el paradigma de contratación con criterios de sostenibilidad</a:t>
            </a:r>
          </a:p>
          <a:p>
            <a:pPr marL="0" lvl="0" indent="0" algn="l" rtl="0">
              <a:lnSpc>
                <a:spcPct val="115000"/>
              </a:lnSpc>
              <a:spcBef>
                <a:spcPts val="0"/>
              </a:spcBef>
              <a:spcAft>
                <a:spcPts val="0"/>
              </a:spcAft>
              <a:buSzPts val="1100"/>
              <a:buFontTx/>
              <a:buNone/>
            </a:pPr>
            <a:r>
              <a:rPr lang="es-ES" dirty="0"/>
              <a:t>    +como participar en el desarrollo de las nuevas economías mediante esta herramienta.</a:t>
            </a:r>
          </a:p>
          <a:p>
            <a:pPr marL="0" lvl="0" indent="0" algn="l" rtl="0">
              <a:lnSpc>
                <a:spcPct val="115000"/>
              </a:lnSpc>
              <a:spcBef>
                <a:spcPts val="0"/>
              </a:spcBef>
              <a:spcAft>
                <a:spcPts val="0"/>
              </a:spcAft>
              <a:buSzPts val="1100"/>
              <a:buFontTx/>
              <a:buNone/>
            </a:pPr>
            <a:endParaRPr lang="es-ES" dirty="0"/>
          </a:p>
          <a:p>
            <a:pPr marL="171450" lvl="0" indent="-171450" algn="l" rtl="0">
              <a:lnSpc>
                <a:spcPct val="115000"/>
              </a:lnSpc>
              <a:spcBef>
                <a:spcPts val="0"/>
              </a:spcBef>
              <a:spcAft>
                <a:spcPts val="0"/>
              </a:spcAft>
              <a:buSzPts val="1100"/>
              <a:buFontTx/>
              <a:buChar char="-"/>
            </a:pPr>
            <a:r>
              <a:rPr lang="es-ES" dirty="0"/>
              <a:t>A continuación analizaremos en primer lugar el marco contextual de la CP para el desarrollo de la Economía de triple Impacto, y en </a:t>
            </a:r>
            <a:r>
              <a:rPr lang="es-ES"/>
              <a:t>segundo lugar haremos un </a:t>
            </a:r>
            <a:r>
              <a:rPr lang="es-ES" dirty="0"/>
              <a:t>análisis de procedimiento administrativo en si. Es decir el </a:t>
            </a:r>
            <a:r>
              <a:rPr lang="es-ES" baseline="0" dirty="0"/>
              <a:t>porqué y después el cómo</a:t>
            </a:r>
            <a:r>
              <a:rPr lang="es-ES" dirty="0"/>
              <a:t> desarrollar </a:t>
            </a:r>
            <a:r>
              <a:rPr lang="es-ES" dirty="0" err="1"/>
              <a:t>lllevarlo</a:t>
            </a:r>
            <a:r>
              <a:rPr lang="es-ES" dirty="0"/>
              <a:t> a cabo</a:t>
            </a:r>
            <a:endParaRPr dirty="0"/>
          </a:p>
        </p:txBody>
      </p:sp>
      <p:sp>
        <p:nvSpPr>
          <p:cNvPr id="381" name="Google Shape;381;g7f06caa65e_2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7f06caa76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s-ES" dirty="0"/>
              <a:t>En primer lugar , nombrar del marco institucional de los ODS. </a:t>
            </a:r>
          </a:p>
          <a:p>
            <a:pPr marL="0" lvl="0" indent="0" algn="l" rtl="0">
              <a:lnSpc>
                <a:spcPct val="115000"/>
              </a:lnSpc>
              <a:spcBef>
                <a:spcPts val="0"/>
              </a:spcBef>
              <a:spcAft>
                <a:spcPts val="0"/>
              </a:spcAft>
              <a:buSzPts val="1100"/>
              <a:buNone/>
            </a:pPr>
            <a:r>
              <a:rPr lang="es-ES" dirty="0"/>
              <a:t>De los cuales los ODS 12.7 promover adquisiciones públicas sostenibles y el 16 que habla de construir instituciones eficaces e inclusivas, más precisamente la meta 5 reducir la corrupción, 6 promover instituciones transparentes y que rindan cuenta 10 el acceso al público de la información.</a:t>
            </a:r>
          </a:p>
          <a:p>
            <a:pPr marL="0" lvl="0" indent="0" algn="l" rtl="0">
              <a:lnSpc>
                <a:spcPct val="115000"/>
              </a:lnSpc>
              <a:spcBef>
                <a:spcPts val="0"/>
              </a:spcBef>
              <a:spcAft>
                <a:spcPts val="0"/>
              </a:spcAft>
              <a:buSzPts val="1100"/>
              <a:buNone/>
            </a:pPr>
            <a:r>
              <a:rPr lang="es-ES" dirty="0"/>
              <a:t>DECANTACIONES DE NORMATIVA Y REGULACIONES SOBRE </a:t>
            </a:r>
            <a:r>
              <a:rPr lang="es-ES" dirty="0" err="1"/>
              <a:t>CPS</a:t>
            </a:r>
            <a:r>
              <a:rPr lang="es-ES" dirty="0"/>
              <a:t> , contexto desarrollado por los panelistas con anterioridad</a:t>
            </a:r>
          </a:p>
          <a:p>
            <a:pPr marL="0" lvl="0" indent="0" algn="l" rtl="0">
              <a:lnSpc>
                <a:spcPct val="115000"/>
              </a:lnSpc>
              <a:spcBef>
                <a:spcPts val="0"/>
              </a:spcBef>
              <a:spcAft>
                <a:spcPts val="0"/>
              </a:spcAft>
              <a:buSzPts val="1100"/>
              <a:buNone/>
            </a:pPr>
            <a:endParaRPr dirty="0"/>
          </a:p>
        </p:txBody>
      </p:sp>
      <p:sp>
        <p:nvSpPr>
          <p:cNvPr id="389" name="Google Shape;389;g7f06caa76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g5f0e14b0d5_0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0" name="Google Shape;1890;g5f0e14b0d5_0_5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 dirty="0"/>
              <a:t>Siguiendo con el marco contextal observamos el posicionamiento de una nueva forma de hacer economía. en donde no solo se le de importancia a la rentabilidad de la empresas sino que tambien a un impacto social y ambiental positivo</a:t>
            </a:r>
          </a:p>
          <a:p>
            <a:pPr marL="0" lvl="0" indent="0" algn="l" rtl="0">
              <a:lnSpc>
                <a:spcPct val="100000"/>
              </a:lnSpc>
              <a:spcBef>
                <a:spcPts val="0"/>
              </a:spcBef>
              <a:spcAft>
                <a:spcPts val="0"/>
              </a:spcAft>
              <a:buSzPts val="1100"/>
              <a:buNone/>
            </a:pPr>
            <a:r>
              <a:rPr lang="es" dirty="0"/>
              <a:t>Sistema B es una organización entre mucho que esta ayudando a producir cambios en la matriz productiva de los negocio en miras hacia el triple impacto</a:t>
            </a:r>
          </a:p>
          <a:p>
            <a:pPr marL="0" lvl="0" indent="0" algn="l" rtl="0">
              <a:lnSpc>
                <a:spcPct val="100000"/>
              </a:lnSpc>
              <a:spcBef>
                <a:spcPts val="0"/>
              </a:spcBef>
              <a:spcAft>
                <a:spcPts val="0"/>
              </a:spcAft>
              <a:buSzPts val="1100"/>
              <a:buFontTx/>
              <a:buNone/>
            </a:pPr>
            <a:endParaRPr lang="es" dirty="0"/>
          </a:p>
          <a:p>
            <a:pPr marL="0" lvl="0" indent="0" algn="l" rtl="0">
              <a:lnSpc>
                <a:spcPct val="100000"/>
              </a:lnSpc>
              <a:spcBef>
                <a:spcPts val="0"/>
              </a:spcBef>
              <a:spcAft>
                <a:spcPts val="0"/>
              </a:spcAft>
              <a:buSzPts val="1100"/>
              <a:buFontTx/>
              <a:buNone/>
            </a:pPr>
            <a:r>
              <a:rPr lang="es" dirty="0"/>
              <a:t>Como dato, un informe de la Secretaría General de Iberoamérica  en donde se indaga sobre  el cuarto sector, se logra observar que estas emresas representan el 6% aprox de los 7 países más grandes de iberoamerica.</a:t>
            </a:r>
          </a:p>
          <a:p>
            <a:pPr marL="171450" lvl="0" indent="-171450" algn="l" rtl="0">
              <a:lnSpc>
                <a:spcPct val="100000"/>
              </a:lnSpc>
              <a:spcBef>
                <a:spcPts val="0"/>
              </a:spcBef>
              <a:spcAft>
                <a:spcPts val="0"/>
              </a:spcAft>
              <a:buSzPts val="1100"/>
              <a:buFontTx/>
              <a:buChar char="-"/>
            </a:pPr>
            <a:r>
              <a:rPr lang="es" dirty="0"/>
              <a:t>Esta metodología buscar en lograr que el %del PIB que un país le destina a las compras, sea direccionado a estas economías para darle mayor escala y crecimiento exponencial  </a:t>
            </a:r>
          </a:p>
          <a:p>
            <a:pPr marL="0" lvl="0" indent="0" algn="l" rtl="0">
              <a:lnSpc>
                <a:spcPct val="100000"/>
              </a:lnSpc>
              <a:spcBef>
                <a:spcPts val="0"/>
              </a:spcBef>
              <a:spcAft>
                <a:spcPts val="0"/>
              </a:spcAft>
              <a:buSzPts val="1100"/>
              <a:buFontTx/>
              <a:buNone/>
            </a:pPr>
            <a:endParaRPr dirty="0"/>
          </a:p>
          <a:p>
            <a:pPr marL="0" lvl="0" indent="0" algn="l" rtl="0">
              <a:lnSpc>
                <a:spcPct val="100000"/>
              </a:lnSpc>
              <a:spcBef>
                <a:spcPts val="0"/>
              </a:spcBef>
              <a:spcAft>
                <a:spcPts val="0"/>
              </a:spcAft>
              <a:buSzPts val="1100"/>
              <a:buNone/>
            </a:pPr>
            <a:r>
              <a:rPr lang="es-CO" sz="1200" b="0" i="0" u="none" strike="noStrike" cap="none" dirty="0">
                <a:solidFill>
                  <a:schemeClr val="dk1"/>
                </a:solidFill>
                <a:effectLst/>
                <a:latin typeface="Calibri"/>
                <a:ea typeface="Calibri"/>
                <a:cs typeface="Calibri"/>
                <a:sym typeface="Calibri"/>
              </a:rPr>
              <a:t>-En Argentina se utiliza aproximadamente el 15% del gasto público en las compras estatales- cerca del 8% del PIB-, es decir que alrededor de US$ 36 mil millones.</a:t>
            </a:r>
          </a:p>
          <a:p>
            <a:pPr marL="0" lvl="0" indent="0" algn="l" rtl="0">
              <a:lnSpc>
                <a:spcPct val="100000"/>
              </a:lnSpc>
              <a:spcBef>
                <a:spcPts val="0"/>
              </a:spcBef>
              <a:spcAft>
                <a:spcPts val="0"/>
              </a:spcAft>
              <a:buSzPts val="1100"/>
              <a:buNone/>
            </a:pPr>
            <a:endParaRPr lang="es-CO"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100"/>
              <a:buNone/>
            </a:pPr>
            <a:r>
              <a:rPr lang="es" dirty="0"/>
              <a:t>Pero ante la necesidad de darle crecimiento exponencial a esta foma de economia para lograr así el cumplimiento de los ODS es necesario REPENSAR EL DIRECCIONAMIENTO DE LA COMPRA. ¿CÓMO? </a:t>
            </a:r>
            <a:r>
              <a:rPr lang="es-ES" dirty="0"/>
              <a:t>E</a:t>
            </a:r>
            <a:r>
              <a:rPr lang="es" dirty="0"/>
              <a:t>s lo que trae este paper</a:t>
            </a:r>
            <a:endParaRPr lang="es-CO"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100"/>
              <a:buNone/>
            </a:pPr>
            <a:endParaRPr lang="es-CO" sz="1200" b="0" i="0" u="none" strike="noStrike" cap="none" dirty="0">
              <a:solidFill>
                <a:schemeClr val="dk1"/>
              </a:solidFill>
              <a:effectLst/>
              <a:latin typeface="Calibri"/>
              <a:cs typeface="Calibri"/>
              <a:sym typeface="Calibri"/>
            </a:endParaRPr>
          </a:p>
          <a:p>
            <a:pPr marL="0" lvl="0" indent="0" algn="l" rtl="0">
              <a:lnSpc>
                <a:spcPct val="115000"/>
              </a:lnSpc>
              <a:spcBef>
                <a:spcPts val="0"/>
              </a:spcBef>
              <a:spcAft>
                <a:spcPts val="0"/>
              </a:spcAft>
              <a:buSzPts val="1100"/>
              <a:buNone/>
            </a:pPr>
            <a:r>
              <a:rPr lang="es-CO" sz="1200" dirty="0">
                <a:latin typeface="Cambria"/>
                <a:ea typeface="Cambria"/>
                <a:cs typeface="Cambria"/>
                <a:sym typeface="Cambria"/>
              </a:rPr>
              <a:t>-mediante un análisis cuantitativo y cualitativo del procedimiento administrativo de contratación.</a:t>
            </a:r>
          </a:p>
          <a:p>
            <a:pPr marL="0" lvl="0" indent="0" algn="l" rtl="0">
              <a:lnSpc>
                <a:spcPct val="115000"/>
              </a:lnSpc>
              <a:spcBef>
                <a:spcPts val="0"/>
              </a:spcBef>
              <a:spcAft>
                <a:spcPts val="0"/>
              </a:spcAft>
              <a:buSzPts val="1100"/>
              <a:buNone/>
            </a:pPr>
            <a:endParaRPr lang="es-CO" sz="1200" dirty="0">
              <a:latin typeface="Cambria"/>
              <a:ea typeface="Cambria"/>
              <a:cs typeface="Cambria"/>
              <a:sym typeface="Cambria"/>
            </a:endParaRPr>
          </a:p>
          <a:p>
            <a:pPr marL="0" lvl="0" indent="0" algn="l" rtl="0">
              <a:lnSpc>
                <a:spcPct val="115000"/>
              </a:lnSpc>
              <a:spcBef>
                <a:spcPts val="0"/>
              </a:spcBef>
              <a:spcAft>
                <a:spcPts val="0"/>
              </a:spcAft>
              <a:buSzPts val="1100"/>
              <a:buNone/>
            </a:pPr>
            <a:r>
              <a:rPr lang="es-CO" sz="1200" dirty="0">
                <a:latin typeface="Cambria"/>
                <a:ea typeface="Cambria"/>
                <a:cs typeface="Cambria"/>
                <a:sym typeface="Cambria"/>
              </a:rPr>
              <a:t>En cuanto al cuantitativo, para analizar debemos tener indicadores, para indicadores debemos medir y para medir no hay mejor cosa que las TIC. Cambio de paradigma.</a:t>
            </a:r>
          </a:p>
          <a:p>
            <a:pPr marL="0" lvl="0" indent="0" algn="l" rtl="0">
              <a:lnSpc>
                <a:spcPct val="115000"/>
              </a:lnSpc>
              <a:spcBef>
                <a:spcPts val="0"/>
              </a:spcBef>
              <a:spcAft>
                <a:spcPts val="0"/>
              </a:spcAft>
              <a:buSzPts val="1100"/>
              <a:buNone/>
            </a:pPr>
            <a:r>
              <a:rPr lang="es-CO" sz="1200" dirty="0">
                <a:latin typeface="Cambria"/>
                <a:ea typeface="Cambria"/>
                <a:cs typeface="Cambria"/>
                <a:sym typeface="Cambria"/>
              </a:rPr>
              <a:t>Y en cuanto al punto de vista cualitativo, el desarrollo sostenible desde el punto de las contrataciones es indispensable, porqué- por su </a:t>
            </a:r>
            <a:r>
              <a:rPr lang="es-CO" sz="1200" dirty="0" err="1">
                <a:latin typeface="Cambria"/>
                <a:ea typeface="Cambria"/>
                <a:cs typeface="Cambria"/>
                <a:sym typeface="Cambria"/>
              </a:rPr>
              <a:t>tranzabilidad</a:t>
            </a:r>
            <a:r>
              <a:rPr lang="es-CO" sz="1200" dirty="0">
                <a:latin typeface="Cambria"/>
                <a:ea typeface="Cambria"/>
                <a:cs typeface="Cambria"/>
                <a:sym typeface="Cambria"/>
              </a:rPr>
              <a:t> en los ODS , es decir, en los objetivos de política fundamentales en la actualidad. Y para eso es necesario </a:t>
            </a:r>
            <a:r>
              <a:rPr lang="es-CO" sz="1200" dirty="0" err="1">
                <a:latin typeface="Cambria"/>
                <a:ea typeface="Cambria"/>
                <a:cs typeface="Cambria"/>
                <a:sym typeface="Cambria"/>
              </a:rPr>
              <a:t>CAPACITACION</a:t>
            </a:r>
            <a:r>
              <a:rPr lang="es-CO" sz="1200" dirty="0">
                <a:latin typeface="Cambria"/>
                <a:ea typeface="Cambria"/>
                <a:cs typeface="Cambria"/>
                <a:sym typeface="Cambria"/>
              </a:rPr>
              <a:t> (</a:t>
            </a:r>
            <a:r>
              <a:rPr lang="es-CO" sz="1200" dirty="0" err="1">
                <a:latin typeface="Cambria"/>
                <a:ea typeface="Cambria"/>
                <a:cs typeface="Cambria"/>
                <a:sym typeface="Cambria"/>
              </a:rPr>
              <a:t>RICG</a:t>
            </a:r>
            <a:r>
              <a:rPr lang="es-CO" sz="1200" dirty="0">
                <a:latin typeface="Cambria"/>
                <a:ea typeface="Cambria"/>
                <a:cs typeface="Cambria"/>
                <a:sym typeface="Cambria"/>
              </a:rPr>
              <a:t>)</a:t>
            </a:r>
          </a:p>
          <a:p>
            <a:pPr marL="0" lvl="0" indent="0" algn="l" rtl="0">
              <a:lnSpc>
                <a:spcPct val="100000"/>
              </a:lnSpc>
              <a:spcBef>
                <a:spcPts val="0"/>
              </a:spcBef>
              <a:spcAft>
                <a:spcPts val="0"/>
              </a:spcAft>
              <a:buSzPts val="1100"/>
              <a:buNone/>
            </a:pPr>
            <a:endParaRPr lang="es-CO" sz="1200" b="0" i="0" u="none" strike="noStrike" cap="none" dirty="0">
              <a:solidFill>
                <a:schemeClr val="dk1"/>
              </a:solidFill>
              <a:effectLst/>
              <a:latin typeface="Calibri"/>
              <a:cs typeface="Calibri"/>
              <a:sym typeface="Calibri"/>
            </a:endParaRPr>
          </a:p>
          <a:p>
            <a:pPr marL="0" lvl="0" indent="0" algn="l" rtl="0">
              <a:lnSpc>
                <a:spcPct val="100000"/>
              </a:lnSpc>
              <a:spcBef>
                <a:spcPts val="0"/>
              </a:spcBef>
              <a:spcAft>
                <a:spcPts val="0"/>
              </a:spcAft>
              <a:buSzPts val="1100"/>
              <a:buNone/>
            </a:pPr>
            <a:r>
              <a:rPr lang="es" dirty="0"/>
              <a:t>Que es lo que sucedió en Mendoza, en donde ademas de existir una intención en promover posíticas de desarrollo sostenible, estaba creciendo un sector económico de triple impacto. </a:t>
            </a:r>
          </a:p>
          <a:p>
            <a:pPr marL="0" lvl="0" indent="0" algn="l" rtl="0">
              <a:lnSpc>
                <a:spcPct val="100000"/>
              </a:lnSpc>
              <a:spcBef>
                <a:spcPts val="0"/>
              </a:spcBef>
              <a:spcAft>
                <a:spcPts val="0"/>
              </a:spcAft>
              <a:buSzPts val="1100"/>
              <a:buNone/>
            </a:pPr>
            <a:r>
              <a:rPr lang="es" dirty="0"/>
              <a:t>Estaba trabajandosé un ecosistema con en un cambio paradigma implícito, donde la forma de hacer negocios estaba dando un giro. Un sector económico donde el propósito no era solo obtener una rentabilidad financiera sino tambien generar un impacto ambiental y social positivo. </a:t>
            </a:r>
          </a:p>
          <a:p>
            <a:pPr marL="0" lvl="0" indent="0" algn="l" rtl="0">
              <a:lnSpc>
                <a:spcPct val="100000"/>
              </a:lnSpc>
              <a:spcBef>
                <a:spcPts val="0"/>
              </a:spcBef>
              <a:spcAft>
                <a:spcPts val="0"/>
              </a:spcAft>
              <a:buSzPts val="1100"/>
              <a:buNone/>
            </a:pPr>
            <a:endParaRPr lang="es-CO"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g5f0e14b0d5_0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0" name="Google Shape;1940;g5f0e14b0d5_0_7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100"/>
              <a:buNone/>
            </a:pPr>
            <a:r>
              <a:rPr lang="es" sz="1100" dirty="0">
                <a:latin typeface="Cambria"/>
                <a:ea typeface="Cambria"/>
                <a:cs typeface="Cambria"/>
                <a:sym typeface="Cambria"/>
              </a:rPr>
              <a:t>En esta filmina podemos observar como estas empresas hibridas logran convertir problemas sociales y ambientales en oportunidades de negocio. </a:t>
            </a:r>
          </a:p>
          <a:p>
            <a:pPr marL="0" lvl="0" indent="0" algn="l" rtl="0">
              <a:lnSpc>
                <a:spcPct val="115000"/>
              </a:lnSpc>
              <a:spcBef>
                <a:spcPts val="0"/>
              </a:spcBef>
              <a:spcAft>
                <a:spcPts val="0"/>
              </a:spcAft>
              <a:buSzPts val="1100"/>
              <a:buNone/>
            </a:pPr>
            <a:endParaRPr lang="es" sz="1100" dirty="0">
              <a:latin typeface="Cambria"/>
              <a:ea typeface="Cambria"/>
              <a:cs typeface="Cambria"/>
              <a:sym typeface="Cambria"/>
            </a:endParaRPr>
          </a:p>
        </p:txBody>
      </p:sp>
      <p:sp>
        <p:nvSpPr>
          <p:cNvPr id="1941" name="Google Shape;1941;g5f0e14b0d5_0_7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f06caa762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SzPts val="1100"/>
              <a:buFontTx/>
              <a:buChar char="-"/>
            </a:pPr>
            <a:r>
              <a:rPr lang="es-ES" dirty="0"/>
              <a:t>Además del examen del proceso administrativo, debemos considerar herramientas externas como – Plan anual de contrataciones, feria de proveedores, consultas al mercado, </a:t>
            </a:r>
            <a:r>
              <a:rPr lang="es-ES" dirty="0" err="1"/>
              <a:t>etc</a:t>
            </a:r>
            <a:endParaRPr lang="es-ES" dirty="0"/>
          </a:p>
          <a:p>
            <a:pPr marL="171450" lvl="0" indent="-171450" algn="l" rtl="0">
              <a:lnSpc>
                <a:spcPct val="115000"/>
              </a:lnSpc>
              <a:spcBef>
                <a:spcPts val="0"/>
              </a:spcBef>
              <a:spcAft>
                <a:spcPts val="0"/>
              </a:spcAft>
              <a:buSzPts val="1100"/>
              <a:buFontTx/>
              <a:buChar char="-"/>
            </a:pPr>
            <a:endParaRPr lang="es-ES" dirty="0"/>
          </a:p>
          <a:p>
            <a:pPr marL="171450" lvl="0" indent="-171450" algn="l" rtl="0">
              <a:lnSpc>
                <a:spcPct val="115000"/>
              </a:lnSpc>
              <a:spcBef>
                <a:spcPts val="0"/>
              </a:spcBef>
              <a:spcAft>
                <a:spcPts val="0"/>
              </a:spcAft>
              <a:buSzPts val="1100"/>
              <a:buFontTx/>
              <a:buChar char="-"/>
            </a:pPr>
            <a:r>
              <a:rPr lang="es-ES" dirty="0"/>
              <a:t>1- Publicar el plan de compra anual de la jurisdicción , establecer en el presupuesto un % mínimo destinado a las </a:t>
            </a:r>
            <a:r>
              <a:rPr lang="es-ES" dirty="0" err="1"/>
              <a:t>CPS</a:t>
            </a:r>
            <a:endParaRPr lang="es-ES" dirty="0"/>
          </a:p>
          <a:p>
            <a:pPr marL="171450" lvl="0" indent="-171450" algn="l" rtl="0">
              <a:lnSpc>
                <a:spcPct val="115000"/>
              </a:lnSpc>
              <a:spcBef>
                <a:spcPts val="0"/>
              </a:spcBef>
              <a:spcAft>
                <a:spcPts val="0"/>
              </a:spcAft>
              <a:buSzPts val="1100"/>
              <a:buFontTx/>
              <a:buChar char="-"/>
            </a:pPr>
            <a:r>
              <a:rPr lang="es-ES" dirty="0"/>
              <a:t>2- fomentar espacios donde se pueda consultar al mercado no solo dentro de un </a:t>
            </a:r>
            <a:r>
              <a:rPr lang="es-ES" dirty="0" err="1"/>
              <a:t>proc</a:t>
            </a:r>
            <a:r>
              <a:rPr lang="es-ES" dirty="0"/>
              <a:t> </a:t>
            </a:r>
            <a:r>
              <a:rPr lang="es-ES" dirty="0" err="1"/>
              <a:t>admistrativo</a:t>
            </a:r>
            <a:r>
              <a:rPr lang="es-ES" dirty="0"/>
              <a:t> sino fuera,  FERIA DE PROVEEDORES </a:t>
            </a:r>
          </a:p>
          <a:p>
            <a:pPr marL="171450" lvl="0" indent="-171450" algn="l" rtl="0">
              <a:lnSpc>
                <a:spcPct val="115000"/>
              </a:lnSpc>
              <a:spcBef>
                <a:spcPts val="0"/>
              </a:spcBef>
              <a:spcAft>
                <a:spcPts val="0"/>
              </a:spcAft>
              <a:buSzPts val="1100"/>
              <a:buFontTx/>
              <a:buChar char="-"/>
            </a:pPr>
            <a:r>
              <a:rPr lang="es-ES" dirty="0"/>
              <a:t>3- La importancia de evaluar y categorizar a los proveedores oferentes (identificación del modelo de negocio dentro del </a:t>
            </a:r>
            <a:r>
              <a:rPr lang="es-ES" dirty="0" err="1"/>
              <a:t>Registo</a:t>
            </a:r>
            <a:r>
              <a:rPr lang="es-ES" dirty="0"/>
              <a:t> e identificación del bien dentro de los catálogos)</a:t>
            </a:r>
          </a:p>
          <a:p>
            <a:pPr marL="171450" lvl="0" indent="-171450" algn="l" rtl="0">
              <a:lnSpc>
                <a:spcPct val="115000"/>
              </a:lnSpc>
              <a:spcBef>
                <a:spcPts val="0"/>
              </a:spcBef>
              <a:spcAft>
                <a:spcPts val="0"/>
              </a:spcAft>
              <a:buSzPts val="1100"/>
              <a:buFontTx/>
              <a:buChar char="-"/>
            </a:pPr>
            <a:r>
              <a:rPr lang="es-ES" dirty="0"/>
              <a:t>4- Especificaciones técnicas- empezar con criterios opcionales que otorguen una mayor valoración a la hora de evaluar los criterios- Armar FICHAS TÉCNICAS con el sector productivo.</a:t>
            </a:r>
          </a:p>
          <a:p>
            <a:pPr marL="171450" lvl="0" indent="-171450" algn="l" rtl="0">
              <a:lnSpc>
                <a:spcPct val="115000"/>
              </a:lnSpc>
              <a:spcBef>
                <a:spcPts val="0"/>
              </a:spcBef>
              <a:spcAft>
                <a:spcPts val="0"/>
              </a:spcAft>
              <a:buSzPts val="1100"/>
              <a:buFontTx/>
              <a:buChar char="-"/>
            </a:pPr>
            <a:r>
              <a:rPr lang="es-ES" dirty="0"/>
              <a:t>-Evaluar la OFERTA como así también el modelo de negocio</a:t>
            </a:r>
          </a:p>
          <a:p>
            <a:pPr marL="171450" lvl="0" indent="-171450" algn="l" rtl="0">
              <a:lnSpc>
                <a:spcPct val="115000"/>
              </a:lnSpc>
              <a:spcBef>
                <a:spcPts val="0"/>
              </a:spcBef>
              <a:spcAft>
                <a:spcPts val="0"/>
              </a:spcAft>
              <a:buSzPts val="1100"/>
              <a:buFontTx/>
              <a:buChar char="-"/>
            </a:pPr>
            <a:r>
              <a:rPr lang="es-ES" dirty="0"/>
              <a:t>-mejorar las condiciones de contrato y monitoreo (la importancia de capacitar a todos: </a:t>
            </a:r>
            <a:r>
              <a:rPr lang="es-ES" dirty="0" err="1"/>
              <a:t>TRIBUBAL</a:t>
            </a:r>
            <a:r>
              <a:rPr lang="es-ES" dirty="0"/>
              <a:t> DE CUENTAS)</a:t>
            </a:r>
            <a:endParaRPr dirty="0"/>
          </a:p>
        </p:txBody>
      </p:sp>
      <p:sp>
        <p:nvSpPr>
          <p:cNvPr id="416" name="Google Shape;416;g7f06caa762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7f06caa762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
        <p:nvSpPr>
          <p:cNvPr id="425" name="Google Shape;425;g7f06caa76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7f06caa762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s-ES" dirty="0"/>
              <a:t>Entendiendo a la compra como el acto de civilidad más grande que existe, que si pudiéramos comprender que compras, cómo se produce lo que compramos y quién lo produce, la sociedad como la entendemos sería distinta</a:t>
            </a:r>
            <a:endParaRPr dirty="0"/>
          </a:p>
        </p:txBody>
      </p:sp>
      <p:sp>
        <p:nvSpPr>
          <p:cNvPr id="397" name="Google Shape;397;g7f06caa76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7f06caa762_0_17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g7f06caa762_0_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con imagen">
  <p:cSld name="Diapositiva de título con imagen">
    <p:spTree>
      <p:nvGrpSpPr>
        <p:cNvPr id="1" name="Shape 13"/>
        <p:cNvGrpSpPr/>
        <p:nvPr/>
      </p:nvGrpSpPr>
      <p:grpSpPr>
        <a:xfrm>
          <a:off x="0" y="0"/>
          <a:ext cx="0" cy="0"/>
          <a:chOff x="0" y="0"/>
          <a:chExt cx="0" cy="0"/>
        </a:xfrm>
      </p:grpSpPr>
      <p:sp>
        <p:nvSpPr>
          <p:cNvPr id="14" name="Google Shape;14;p2"/>
          <p:cNvSpPr/>
          <p:nvPr/>
        </p:nvSpPr>
        <p:spPr>
          <a:xfrm rot="10800000" flipH="1">
            <a:off x="0" y="-6"/>
            <a:ext cx="10625328" cy="5404110"/>
          </a:xfrm>
          <a:prstGeom prst="rtTriangl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5" name="Google Shape;15;p2"/>
          <p:cNvCxnSpPr/>
          <p:nvPr/>
        </p:nvCxnSpPr>
        <p:spPr>
          <a:xfrm rot="10800000" flipH="1">
            <a:off x="0" y="0"/>
            <a:ext cx="6030686" cy="3004456"/>
          </a:xfrm>
          <a:prstGeom prst="straightConnector1">
            <a:avLst/>
          </a:prstGeom>
          <a:noFill/>
          <a:ln w="9525" cap="flat" cmpd="sng">
            <a:solidFill>
              <a:srgbClr val="A5A5A5"/>
            </a:solidFill>
            <a:prstDash val="solid"/>
            <a:miter lim="800000"/>
            <a:headEnd type="none" w="sm" len="sm"/>
            <a:tailEnd type="none" w="sm" len="sm"/>
          </a:ln>
        </p:spPr>
      </p:cxnSp>
      <p:sp>
        <p:nvSpPr>
          <p:cNvPr id="16" name="Google Shape;16;p2"/>
          <p:cNvSpPr>
            <a:spLocks noGrp="1"/>
          </p:cNvSpPr>
          <p:nvPr>
            <p:ph type="pic" idx="2"/>
          </p:nvPr>
        </p:nvSpPr>
        <p:spPr>
          <a:xfrm>
            <a:off x="1683398" y="860944"/>
            <a:ext cx="4428523" cy="513708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2E7A40"/>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2E7A40"/>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7" name="Google Shape;17;p2"/>
          <p:cNvCxnSpPr/>
          <p:nvPr/>
        </p:nvCxnSpPr>
        <p:spPr>
          <a:xfrm rot="10800000" flipH="1">
            <a:off x="9004301" y="3924299"/>
            <a:ext cx="3187700" cy="1689100"/>
          </a:xfrm>
          <a:prstGeom prst="straightConnector1">
            <a:avLst/>
          </a:prstGeom>
          <a:noFill/>
          <a:ln w="9525" cap="flat" cmpd="sng">
            <a:solidFill>
              <a:schemeClr val="accent2"/>
            </a:solidFill>
            <a:prstDash val="solid"/>
            <a:miter lim="800000"/>
            <a:headEnd type="none" w="sm" len="sm"/>
            <a:tailEnd type="none" w="sm" len="sm"/>
          </a:ln>
        </p:spPr>
      </p:cxnSp>
      <p:sp>
        <p:nvSpPr>
          <p:cNvPr id="18" name="Google Shape;18;p2" title="Título"/>
          <p:cNvSpPr txBox="1">
            <a:spLocks noGrp="1"/>
          </p:cNvSpPr>
          <p:nvPr>
            <p:ph type="ctrTitle"/>
          </p:nvPr>
        </p:nvSpPr>
        <p:spPr>
          <a:xfrm>
            <a:off x="6375721" y="2006084"/>
            <a:ext cx="4853573" cy="1616252"/>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1"/>
              </a:buClr>
              <a:buSzPts val="4300"/>
              <a:buFont typeface="Calibri"/>
              <a:buNone/>
              <a:defRPr sz="43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title="Subtítulo"/>
          <p:cNvSpPr txBox="1">
            <a:spLocks noGrp="1"/>
          </p:cNvSpPr>
          <p:nvPr>
            <p:ph type="subTitle" idx="1"/>
          </p:nvPr>
        </p:nvSpPr>
        <p:spPr>
          <a:xfrm>
            <a:off x="6375214" y="3640998"/>
            <a:ext cx="4854339" cy="125757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2E7A40"/>
              </a:buClr>
              <a:buSzPts val="2400"/>
              <a:buFont typeface="Arial"/>
              <a:buNone/>
              <a:defRPr sz="2400" b="0" i="0" u="none" strike="noStrike" cap="none">
                <a:solidFill>
                  <a:schemeClr val="accent6"/>
                </a:solidFill>
                <a:latin typeface="Calibri"/>
                <a:ea typeface="Calibri"/>
                <a:cs typeface="Calibri"/>
                <a:sym typeface="Calibri"/>
              </a:defRPr>
            </a:lvl1pPr>
            <a:lvl2pPr marR="0" lvl="1" algn="ctr" rtl="0">
              <a:lnSpc>
                <a:spcPct val="90000"/>
              </a:lnSpc>
              <a:spcBef>
                <a:spcPts val="500"/>
              </a:spcBef>
              <a:spcAft>
                <a:spcPts val="0"/>
              </a:spcAft>
              <a:buClr>
                <a:srgbClr val="2E7A40"/>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rgbClr val="2E7A40"/>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rgbClr val="2E7A40"/>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rgbClr val="2E7A40"/>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cxnSp>
        <p:nvCxnSpPr>
          <p:cNvPr id="20" name="Google Shape;20;p2"/>
          <p:cNvCxnSpPr/>
          <p:nvPr/>
        </p:nvCxnSpPr>
        <p:spPr>
          <a:xfrm rot="10800000" flipH="1">
            <a:off x="-17837" y="4700016"/>
            <a:ext cx="1919789" cy="1001054"/>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ación con subtítulo">
  <p:cSld name="Comparación con subtítulo">
    <p:spTree>
      <p:nvGrpSpPr>
        <p:cNvPr id="1" name="Shape 107"/>
        <p:cNvGrpSpPr/>
        <p:nvPr/>
      </p:nvGrpSpPr>
      <p:grpSpPr>
        <a:xfrm>
          <a:off x="0" y="0"/>
          <a:ext cx="0" cy="0"/>
          <a:chOff x="0" y="0"/>
          <a:chExt cx="0" cy="0"/>
        </a:xfrm>
      </p:grpSpPr>
      <p:cxnSp>
        <p:nvCxnSpPr>
          <p:cNvPr id="108" name="Google Shape;108;p11"/>
          <p:cNvCxnSpPr/>
          <p:nvPr/>
        </p:nvCxnSpPr>
        <p:spPr>
          <a:xfrm rot="10800000">
            <a:off x="-9247" y="3633967"/>
            <a:ext cx="1912619" cy="1572989"/>
          </a:xfrm>
          <a:prstGeom prst="straightConnector1">
            <a:avLst/>
          </a:prstGeom>
          <a:noFill/>
          <a:ln w="9525" cap="flat" cmpd="sng">
            <a:solidFill>
              <a:schemeClr val="accent2"/>
            </a:solidFill>
            <a:prstDash val="solid"/>
            <a:miter lim="800000"/>
            <a:headEnd type="none" w="sm" len="sm"/>
            <a:tailEnd type="none" w="sm" len="sm"/>
          </a:ln>
        </p:spPr>
      </p:cxnSp>
      <p:grpSp>
        <p:nvGrpSpPr>
          <p:cNvPr id="109" name="Google Shape;109;p11"/>
          <p:cNvGrpSpPr/>
          <p:nvPr/>
        </p:nvGrpSpPr>
        <p:grpSpPr>
          <a:xfrm flipH="1">
            <a:off x="7561328" y="0"/>
            <a:ext cx="4763978" cy="3541007"/>
            <a:chOff x="-124265" y="-2"/>
            <a:chExt cx="4763978" cy="3367272"/>
          </a:xfrm>
        </p:grpSpPr>
        <p:sp>
          <p:nvSpPr>
            <p:cNvPr id="110" name="Google Shape;110;p11"/>
            <p:cNvSpPr/>
            <p:nvPr/>
          </p:nvSpPr>
          <p:spPr>
            <a:xfrm>
              <a:off x="0" y="-1"/>
              <a:ext cx="4639713" cy="3367271"/>
            </a:xfrm>
            <a:prstGeom prst="diagStripe">
              <a:avLst>
                <a:gd name="adj" fmla="val 51202"/>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11" name="Google Shape;111;p11"/>
            <p:cNvCxnSpPr/>
            <p:nvPr/>
          </p:nvCxnSpPr>
          <p:spPr>
            <a:xfrm rot="10800000" flipH="1">
              <a:off x="1433638" y="-2"/>
              <a:ext cx="1240971" cy="916595"/>
            </a:xfrm>
            <a:prstGeom prst="straightConnector1">
              <a:avLst/>
            </a:prstGeom>
            <a:noFill/>
            <a:ln w="9525" cap="flat" cmpd="sng">
              <a:solidFill>
                <a:srgbClr val="BFBFBF"/>
              </a:solidFill>
              <a:prstDash val="solid"/>
              <a:miter lim="800000"/>
              <a:headEnd type="none" w="sm" len="sm"/>
              <a:tailEnd type="none" w="sm" len="sm"/>
            </a:ln>
          </p:spPr>
        </p:cxnSp>
        <p:sp>
          <p:nvSpPr>
            <p:cNvPr id="112" name="Google Shape;112;p11"/>
            <p:cNvSpPr/>
            <p:nvPr/>
          </p:nvSpPr>
          <p:spPr>
            <a:xfrm rot="-2178838">
              <a:off x="-192127" y="1140864"/>
              <a:ext cx="1354398" cy="214994"/>
            </a:xfrm>
            <a:prstGeom prst="parallelogram">
              <a:avLst>
                <a:gd name="adj" fmla="val 72003"/>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3" name="Google Shape;113;p11"/>
          <p:cNvSpPr txBox="1">
            <a:spLocks noGrp="1"/>
          </p:cNvSpPr>
          <p:nvPr>
            <p:ph type="body" idx="1"/>
          </p:nvPr>
        </p:nvSpPr>
        <p:spPr>
          <a:xfrm>
            <a:off x="520698" y="2104888"/>
            <a:ext cx="5475290" cy="781188"/>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rgbClr val="2E7A40"/>
              </a:buClr>
              <a:buSzPts val="2800"/>
              <a:buFont typeface="Arial"/>
              <a:buNone/>
              <a:defRPr sz="2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2E7A40"/>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rgbClr val="2E7A40"/>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rgbClr val="2E7A40"/>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rgbClr val="2E7A40"/>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4" name="Google Shape;114;p11" title="Viñetas"/>
          <p:cNvSpPr txBox="1">
            <a:spLocks noGrp="1"/>
          </p:cNvSpPr>
          <p:nvPr>
            <p:ph type="body" idx="2"/>
          </p:nvPr>
        </p:nvSpPr>
        <p:spPr>
          <a:xfrm>
            <a:off x="520698" y="2886076"/>
            <a:ext cx="5475290" cy="3232149"/>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2E7A4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7A4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11"/>
          <p:cNvSpPr txBox="1">
            <a:spLocks noGrp="1"/>
          </p:cNvSpPr>
          <p:nvPr>
            <p:ph type="body" idx="3"/>
          </p:nvPr>
        </p:nvSpPr>
        <p:spPr>
          <a:xfrm>
            <a:off x="6186713" y="2104888"/>
            <a:ext cx="5475600" cy="781188"/>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1000"/>
              </a:spcBef>
              <a:spcAft>
                <a:spcPts val="0"/>
              </a:spcAft>
              <a:buClr>
                <a:srgbClr val="2E7A40"/>
              </a:buClr>
              <a:buSzPts val="2800"/>
              <a:buFont typeface="Arial"/>
              <a:buNone/>
              <a:defRPr sz="2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2E7A40"/>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rgbClr val="2E7A40"/>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rgbClr val="2E7A40"/>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rgbClr val="2E7A40"/>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6" name="Google Shape;116;p11" title="Viñetas"/>
          <p:cNvSpPr txBox="1">
            <a:spLocks noGrp="1"/>
          </p:cNvSpPr>
          <p:nvPr>
            <p:ph type="body" idx="4"/>
          </p:nvPr>
        </p:nvSpPr>
        <p:spPr>
          <a:xfrm>
            <a:off x="6186713" y="2886076"/>
            <a:ext cx="5475600" cy="3232149"/>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2E7A4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7A4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11" title="Subtítulo"/>
          <p:cNvSpPr txBox="1">
            <a:spLocks noGrp="1"/>
          </p:cNvSpPr>
          <p:nvPr>
            <p:ph type="body" idx="5"/>
          </p:nvPr>
        </p:nvSpPr>
        <p:spPr>
          <a:xfrm>
            <a:off x="520493" y="1376932"/>
            <a:ext cx="7368596" cy="60889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E7A40"/>
              </a:buClr>
              <a:buSzPts val="2000"/>
              <a:buFont typeface="Arial"/>
              <a:buNone/>
              <a:defRPr sz="2000" b="0" i="0" u="none" strike="noStrike" cap="none">
                <a:solidFill>
                  <a:schemeClr val="accent6"/>
                </a:solidFill>
                <a:latin typeface="Calibri"/>
                <a:ea typeface="Calibri"/>
                <a:cs typeface="Calibri"/>
                <a:sym typeface="Calibri"/>
              </a:defRPr>
            </a:lvl1pPr>
            <a:lvl2pPr marL="914400" marR="0" lvl="1" indent="-228600" algn="l" rtl="0">
              <a:lnSpc>
                <a:spcPct val="90000"/>
              </a:lnSpc>
              <a:spcBef>
                <a:spcPts val="500"/>
              </a:spcBef>
              <a:spcAft>
                <a:spcPts val="0"/>
              </a:spcAft>
              <a:buClr>
                <a:srgbClr val="2E7A40"/>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11"/>
          <p:cNvSpPr txBox="1"/>
          <p:nvPr/>
        </p:nvSpPr>
        <p:spPr>
          <a:xfrm>
            <a:off x="11072378" y="235732"/>
            <a:ext cx="814647" cy="6155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s-ES" sz="3400" b="1" i="0" u="none" strike="noStrike" cap="none">
                <a:solidFill>
                  <a:schemeClr val="accent1"/>
                </a:solidFill>
                <a:latin typeface="Arial Black"/>
                <a:ea typeface="Arial Black"/>
                <a:cs typeface="Arial Black"/>
                <a:sym typeface="Arial Black"/>
              </a:rPr>
              <a:t>FR</a:t>
            </a:r>
            <a:endParaRPr sz="1400" b="0" i="0" u="none" strike="noStrike" cap="none">
              <a:solidFill>
                <a:srgbClr val="000000"/>
              </a:solidFill>
              <a:latin typeface="Arial"/>
              <a:ea typeface="Arial"/>
              <a:cs typeface="Arial"/>
              <a:sym typeface="Arial"/>
            </a:endParaRPr>
          </a:p>
        </p:txBody>
      </p:sp>
      <p:sp>
        <p:nvSpPr>
          <p:cNvPr id="119" name="Google Shape;119;p11"/>
          <p:cNvSpPr/>
          <p:nvPr/>
        </p:nvSpPr>
        <p:spPr>
          <a:xfrm flipH="1">
            <a:off x="6679908" y="1"/>
            <a:ext cx="1447800" cy="639064"/>
          </a:xfrm>
          <a:prstGeom prst="parallelogram">
            <a:avLst>
              <a:gd name="adj" fmla="val 13561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11"/>
          <p:cNvSpPr txBox="1">
            <a:spLocks noGrp="1"/>
          </p:cNvSpPr>
          <p:nvPr>
            <p:ph type="ftr" idx="11"/>
          </p:nvPr>
        </p:nvSpPr>
        <p:spPr>
          <a:xfrm>
            <a:off x="33853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1"/>
          <p:cNvSpPr txBox="1">
            <a:spLocks noGrp="1"/>
          </p:cNvSpPr>
          <p:nvPr>
            <p:ph type="sldNum" idx="12"/>
          </p:nvPr>
        </p:nvSpPr>
        <p:spPr>
          <a:xfrm>
            <a:off x="11146971" y="6356350"/>
            <a:ext cx="740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
        <p:nvSpPr>
          <p:cNvPr id="122" name="Google Shape;122;p11" title="Título "/>
          <p:cNvSpPr txBox="1">
            <a:spLocks noGrp="1"/>
          </p:cNvSpPr>
          <p:nvPr>
            <p:ph type="title"/>
          </p:nvPr>
        </p:nvSpPr>
        <p:spPr>
          <a:xfrm>
            <a:off x="518678" y="209028"/>
            <a:ext cx="8333222" cy="1147969"/>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1"/>
              </a:buClr>
              <a:buSzPts val="4400"/>
              <a:buFont typeface="Calibri"/>
              <a:buNone/>
              <a:defRPr sz="44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Gráfico">
  <p:cSld name="Gráfico">
    <p:spTree>
      <p:nvGrpSpPr>
        <p:cNvPr id="1" name="Shape 123"/>
        <p:cNvGrpSpPr/>
        <p:nvPr/>
      </p:nvGrpSpPr>
      <p:grpSpPr>
        <a:xfrm>
          <a:off x="0" y="0"/>
          <a:ext cx="0" cy="0"/>
          <a:chOff x="0" y="0"/>
          <a:chExt cx="0" cy="0"/>
        </a:xfrm>
      </p:grpSpPr>
      <p:sp>
        <p:nvSpPr>
          <p:cNvPr id="124" name="Google Shape;124;p12"/>
          <p:cNvSpPr txBox="1"/>
          <p:nvPr/>
        </p:nvSpPr>
        <p:spPr>
          <a:xfrm>
            <a:off x="11072378" y="235732"/>
            <a:ext cx="814647" cy="6155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s-ES" sz="3400" b="1" i="0" u="none" strike="noStrike" cap="none">
                <a:solidFill>
                  <a:schemeClr val="accent1"/>
                </a:solidFill>
                <a:latin typeface="Arial Black"/>
                <a:ea typeface="Arial Black"/>
                <a:cs typeface="Arial Black"/>
                <a:sym typeface="Arial Black"/>
              </a:rPr>
              <a:t>FR</a:t>
            </a:r>
            <a:endParaRPr sz="1400" b="0" i="0" u="none" strike="noStrike" cap="none">
              <a:solidFill>
                <a:srgbClr val="000000"/>
              </a:solidFill>
              <a:latin typeface="Arial"/>
              <a:ea typeface="Arial"/>
              <a:cs typeface="Arial"/>
              <a:sym typeface="Arial"/>
            </a:endParaRPr>
          </a:p>
        </p:txBody>
      </p:sp>
      <p:grpSp>
        <p:nvGrpSpPr>
          <p:cNvPr id="125" name="Google Shape;125;p12"/>
          <p:cNvGrpSpPr/>
          <p:nvPr/>
        </p:nvGrpSpPr>
        <p:grpSpPr>
          <a:xfrm flipH="1">
            <a:off x="7561328" y="0"/>
            <a:ext cx="4763978" cy="3541007"/>
            <a:chOff x="-124265" y="-2"/>
            <a:chExt cx="4763978" cy="3367272"/>
          </a:xfrm>
        </p:grpSpPr>
        <p:sp>
          <p:nvSpPr>
            <p:cNvPr id="126" name="Google Shape;126;p12"/>
            <p:cNvSpPr/>
            <p:nvPr/>
          </p:nvSpPr>
          <p:spPr>
            <a:xfrm>
              <a:off x="0" y="-1"/>
              <a:ext cx="4639713" cy="3367271"/>
            </a:xfrm>
            <a:prstGeom prst="diagStripe">
              <a:avLst>
                <a:gd name="adj" fmla="val 51202"/>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27" name="Google Shape;127;p12"/>
            <p:cNvCxnSpPr/>
            <p:nvPr/>
          </p:nvCxnSpPr>
          <p:spPr>
            <a:xfrm rot="10800000" flipH="1">
              <a:off x="1433638" y="-2"/>
              <a:ext cx="1240971" cy="916595"/>
            </a:xfrm>
            <a:prstGeom prst="straightConnector1">
              <a:avLst/>
            </a:prstGeom>
            <a:noFill/>
            <a:ln w="9525" cap="flat" cmpd="sng">
              <a:solidFill>
                <a:srgbClr val="BFBFBF"/>
              </a:solidFill>
              <a:prstDash val="solid"/>
              <a:miter lim="800000"/>
              <a:headEnd type="none" w="sm" len="sm"/>
              <a:tailEnd type="none" w="sm" len="sm"/>
            </a:ln>
          </p:spPr>
        </p:cxnSp>
        <p:sp>
          <p:nvSpPr>
            <p:cNvPr id="128" name="Google Shape;128;p12"/>
            <p:cNvSpPr/>
            <p:nvPr/>
          </p:nvSpPr>
          <p:spPr>
            <a:xfrm rot="-2178838">
              <a:off x="-192127" y="1140864"/>
              <a:ext cx="1354398" cy="214994"/>
            </a:xfrm>
            <a:prstGeom prst="parallelogram">
              <a:avLst>
                <a:gd name="adj" fmla="val 72003"/>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9" name="Google Shape;129;p12"/>
          <p:cNvSpPr/>
          <p:nvPr/>
        </p:nvSpPr>
        <p:spPr>
          <a:xfrm flipH="1">
            <a:off x="6679908" y="1"/>
            <a:ext cx="1447800" cy="639064"/>
          </a:xfrm>
          <a:prstGeom prst="parallelogram">
            <a:avLst>
              <a:gd name="adj" fmla="val 13561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12" title="Subtítulo"/>
          <p:cNvSpPr txBox="1">
            <a:spLocks noGrp="1"/>
          </p:cNvSpPr>
          <p:nvPr>
            <p:ph type="body" idx="1"/>
          </p:nvPr>
        </p:nvSpPr>
        <p:spPr>
          <a:xfrm>
            <a:off x="520493" y="1376932"/>
            <a:ext cx="7368596" cy="60889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E7A40"/>
              </a:buClr>
              <a:buSzPts val="2000"/>
              <a:buFont typeface="Arial"/>
              <a:buNone/>
              <a:defRPr sz="2000" b="0" i="0" u="none" strike="noStrike" cap="none">
                <a:solidFill>
                  <a:schemeClr val="accent6"/>
                </a:solidFill>
                <a:latin typeface="Calibri"/>
                <a:ea typeface="Calibri"/>
                <a:cs typeface="Calibri"/>
                <a:sym typeface="Calibri"/>
              </a:defRPr>
            </a:lvl1pPr>
            <a:lvl2pPr marL="914400" marR="0" lvl="1" indent="-228600" algn="l" rtl="0">
              <a:lnSpc>
                <a:spcPct val="90000"/>
              </a:lnSpc>
              <a:spcBef>
                <a:spcPts val="500"/>
              </a:spcBef>
              <a:spcAft>
                <a:spcPts val="0"/>
              </a:spcAft>
              <a:buClr>
                <a:srgbClr val="2E7A40"/>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12"/>
          <p:cNvSpPr txBox="1">
            <a:spLocks noGrp="1"/>
          </p:cNvSpPr>
          <p:nvPr>
            <p:ph type="ftr" idx="11"/>
          </p:nvPr>
        </p:nvSpPr>
        <p:spPr>
          <a:xfrm>
            <a:off x="33853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2"/>
          <p:cNvSpPr txBox="1">
            <a:spLocks noGrp="1"/>
          </p:cNvSpPr>
          <p:nvPr>
            <p:ph type="sldNum" idx="12"/>
          </p:nvPr>
        </p:nvSpPr>
        <p:spPr>
          <a:xfrm>
            <a:off x="11146971" y="6356350"/>
            <a:ext cx="740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
        <p:nvSpPr>
          <p:cNvPr id="133" name="Google Shape;133;p12" title="Título "/>
          <p:cNvSpPr txBox="1">
            <a:spLocks noGrp="1"/>
          </p:cNvSpPr>
          <p:nvPr>
            <p:ph type="title"/>
          </p:nvPr>
        </p:nvSpPr>
        <p:spPr>
          <a:xfrm>
            <a:off x="518678" y="209028"/>
            <a:ext cx="8333222" cy="1147969"/>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1"/>
              </a:buClr>
              <a:buSzPts val="4400"/>
              <a:buFont typeface="Calibri"/>
              <a:buNone/>
              <a:defRPr sz="44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12"/>
          <p:cNvSpPr txBox="1">
            <a:spLocks noGrp="1"/>
          </p:cNvSpPr>
          <p:nvPr>
            <p:ph type="body" idx="2"/>
          </p:nvPr>
        </p:nvSpPr>
        <p:spPr>
          <a:xfrm>
            <a:off x="531814" y="2005762"/>
            <a:ext cx="5225764" cy="40838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E7A40"/>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2E7A40"/>
              </a:buClr>
              <a:buSzPts val="2400"/>
              <a:buFont typeface="Arial"/>
              <a:buNone/>
              <a:defRPr sz="24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rgbClr val="2E7A40"/>
              </a:buClr>
              <a:buSzPts val="2400"/>
              <a:buFont typeface="Arial"/>
              <a:buNone/>
              <a:defRPr sz="24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rgbClr val="2E7A40"/>
              </a:buClr>
              <a:buSzPts val="2400"/>
              <a:buFont typeface="Arial"/>
              <a:buNone/>
              <a:defRPr sz="24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rgbClr val="2E7A40"/>
              </a:buClr>
              <a:buSzPts val="2400"/>
              <a:buFont typeface="Arial"/>
              <a:buNone/>
              <a:defRPr sz="24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12" title="Gráfico"/>
          <p:cNvSpPr>
            <a:spLocks noGrp="1"/>
          </p:cNvSpPr>
          <p:nvPr>
            <p:ph type="chart" idx="3"/>
          </p:nvPr>
        </p:nvSpPr>
        <p:spPr>
          <a:xfrm>
            <a:off x="5796114" y="2005762"/>
            <a:ext cx="5719397" cy="4084470"/>
          </a:xfrm>
          <a:prstGeom prst="rect">
            <a:avLst/>
          </a:prstGeom>
          <a:noFill/>
          <a:ln>
            <a:noFill/>
          </a:ln>
        </p:spPr>
        <p:txBody>
          <a:bodyPr spcFirstLastPara="1" wrap="square" lIns="91400" tIns="45700" rIns="91400" bIns="45700" anchor="t" anchorCtr="0">
            <a:noAutofit/>
          </a:bodyPr>
          <a:lstStyle>
            <a:lvl1pPr marR="0" lvl="0" algn="ctr" rtl="0">
              <a:lnSpc>
                <a:spcPct val="90000"/>
              </a:lnSpc>
              <a:spcBef>
                <a:spcPts val="1000"/>
              </a:spcBef>
              <a:spcAft>
                <a:spcPts val="0"/>
              </a:spcAft>
              <a:buClr>
                <a:srgbClr val="2E7A40"/>
              </a:buClr>
              <a:buSzPts val="2000"/>
              <a:buFont typeface="Arial"/>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2E7A40"/>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a">
  <p:cSld name="Tabla">
    <p:spTree>
      <p:nvGrpSpPr>
        <p:cNvPr id="1" name="Shape 136"/>
        <p:cNvGrpSpPr/>
        <p:nvPr/>
      </p:nvGrpSpPr>
      <p:grpSpPr>
        <a:xfrm>
          <a:off x="0" y="0"/>
          <a:ext cx="0" cy="0"/>
          <a:chOff x="0" y="0"/>
          <a:chExt cx="0" cy="0"/>
        </a:xfrm>
      </p:grpSpPr>
      <p:sp>
        <p:nvSpPr>
          <p:cNvPr id="137" name="Google Shape;137;p13" title="Tabla"/>
          <p:cNvSpPr>
            <a:spLocks noGrp="1"/>
          </p:cNvSpPr>
          <p:nvPr>
            <p:ph type="tbl" idx="2"/>
          </p:nvPr>
        </p:nvSpPr>
        <p:spPr>
          <a:xfrm>
            <a:off x="531378" y="2664803"/>
            <a:ext cx="10993375" cy="3433180"/>
          </a:xfrm>
          <a:prstGeom prst="rect">
            <a:avLst/>
          </a:prstGeom>
          <a:noFill/>
          <a:ln>
            <a:noFill/>
          </a:ln>
        </p:spPr>
        <p:txBody>
          <a:bodyPr spcFirstLastPara="1" wrap="square" lIns="91400" tIns="45700" rIns="91400" bIns="45700" anchor="t" anchorCtr="0">
            <a:noAutofit/>
          </a:bodyPr>
          <a:lstStyle>
            <a:lvl1pPr marR="0" lvl="0" algn="ctr" rtl="0">
              <a:lnSpc>
                <a:spcPct val="100000"/>
              </a:lnSpc>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8" name="Google Shape;138;p13"/>
          <p:cNvSpPr txBox="1"/>
          <p:nvPr/>
        </p:nvSpPr>
        <p:spPr>
          <a:xfrm>
            <a:off x="11072378" y="235732"/>
            <a:ext cx="814647" cy="6155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s-ES" sz="3400" b="1" i="0" u="none" strike="noStrike" cap="none">
                <a:solidFill>
                  <a:schemeClr val="accent1"/>
                </a:solidFill>
                <a:latin typeface="Arial Black"/>
                <a:ea typeface="Arial Black"/>
                <a:cs typeface="Arial Black"/>
                <a:sym typeface="Arial Black"/>
              </a:rPr>
              <a:t>FR</a:t>
            </a:r>
            <a:endParaRPr sz="1400" b="0" i="0" u="none" strike="noStrike" cap="none">
              <a:solidFill>
                <a:srgbClr val="000000"/>
              </a:solidFill>
              <a:latin typeface="Arial"/>
              <a:ea typeface="Arial"/>
              <a:cs typeface="Arial"/>
              <a:sym typeface="Arial"/>
            </a:endParaRPr>
          </a:p>
        </p:txBody>
      </p:sp>
      <p:grpSp>
        <p:nvGrpSpPr>
          <p:cNvPr id="139" name="Google Shape;139;p13"/>
          <p:cNvGrpSpPr/>
          <p:nvPr/>
        </p:nvGrpSpPr>
        <p:grpSpPr>
          <a:xfrm flipH="1">
            <a:off x="7561328" y="0"/>
            <a:ext cx="4763978" cy="3541007"/>
            <a:chOff x="-124265" y="-2"/>
            <a:chExt cx="4763978" cy="3367272"/>
          </a:xfrm>
        </p:grpSpPr>
        <p:sp>
          <p:nvSpPr>
            <p:cNvPr id="140" name="Google Shape;140;p13"/>
            <p:cNvSpPr/>
            <p:nvPr/>
          </p:nvSpPr>
          <p:spPr>
            <a:xfrm>
              <a:off x="0" y="-1"/>
              <a:ext cx="4639713" cy="3367271"/>
            </a:xfrm>
            <a:prstGeom prst="diagStripe">
              <a:avLst>
                <a:gd name="adj" fmla="val 51202"/>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41" name="Google Shape;141;p13"/>
            <p:cNvCxnSpPr/>
            <p:nvPr/>
          </p:nvCxnSpPr>
          <p:spPr>
            <a:xfrm rot="10800000" flipH="1">
              <a:off x="1433638" y="-2"/>
              <a:ext cx="1240971" cy="916595"/>
            </a:xfrm>
            <a:prstGeom prst="straightConnector1">
              <a:avLst/>
            </a:prstGeom>
            <a:noFill/>
            <a:ln w="9525" cap="flat" cmpd="sng">
              <a:solidFill>
                <a:srgbClr val="BFBFBF"/>
              </a:solidFill>
              <a:prstDash val="solid"/>
              <a:miter lim="800000"/>
              <a:headEnd type="none" w="sm" len="sm"/>
              <a:tailEnd type="none" w="sm" len="sm"/>
            </a:ln>
          </p:spPr>
        </p:cxnSp>
        <p:sp>
          <p:nvSpPr>
            <p:cNvPr id="142" name="Google Shape;142;p13"/>
            <p:cNvSpPr/>
            <p:nvPr/>
          </p:nvSpPr>
          <p:spPr>
            <a:xfrm rot="-2178838">
              <a:off x="-192127" y="1140864"/>
              <a:ext cx="1354398" cy="214994"/>
            </a:xfrm>
            <a:prstGeom prst="parallelogram">
              <a:avLst>
                <a:gd name="adj" fmla="val 72003"/>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3" name="Google Shape;143;p13"/>
          <p:cNvSpPr/>
          <p:nvPr/>
        </p:nvSpPr>
        <p:spPr>
          <a:xfrm flipH="1">
            <a:off x="6679908" y="1"/>
            <a:ext cx="1447800" cy="639064"/>
          </a:xfrm>
          <a:prstGeom prst="parallelogram">
            <a:avLst>
              <a:gd name="adj" fmla="val 13561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13" title="Subtítulo"/>
          <p:cNvSpPr txBox="1">
            <a:spLocks noGrp="1"/>
          </p:cNvSpPr>
          <p:nvPr>
            <p:ph type="body" idx="1"/>
          </p:nvPr>
        </p:nvSpPr>
        <p:spPr>
          <a:xfrm>
            <a:off x="520493" y="1376932"/>
            <a:ext cx="7368596" cy="60889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E7A40"/>
              </a:buClr>
              <a:buSzPts val="2000"/>
              <a:buFont typeface="Arial"/>
              <a:buNone/>
              <a:defRPr sz="2000" b="0" i="0" u="none" strike="noStrike" cap="none">
                <a:solidFill>
                  <a:schemeClr val="accent6"/>
                </a:solidFill>
                <a:latin typeface="Calibri"/>
                <a:ea typeface="Calibri"/>
                <a:cs typeface="Calibri"/>
                <a:sym typeface="Calibri"/>
              </a:defRPr>
            </a:lvl1pPr>
            <a:lvl2pPr marL="914400" marR="0" lvl="1" indent="-228600" algn="l" rtl="0">
              <a:lnSpc>
                <a:spcPct val="90000"/>
              </a:lnSpc>
              <a:spcBef>
                <a:spcPts val="500"/>
              </a:spcBef>
              <a:spcAft>
                <a:spcPts val="0"/>
              </a:spcAft>
              <a:buClr>
                <a:srgbClr val="2E7A40"/>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13"/>
          <p:cNvSpPr txBox="1">
            <a:spLocks noGrp="1"/>
          </p:cNvSpPr>
          <p:nvPr>
            <p:ph type="ftr" idx="11"/>
          </p:nvPr>
        </p:nvSpPr>
        <p:spPr>
          <a:xfrm>
            <a:off x="33853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13"/>
          <p:cNvSpPr txBox="1">
            <a:spLocks noGrp="1"/>
          </p:cNvSpPr>
          <p:nvPr>
            <p:ph type="sldNum" idx="12"/>
          </p:nvPr>
        </p:nvSpPr>
        <p:spPr>
          <a:xfrm>
            <a:off x="11146971" y="6356350"/>
            <a:ext cx="740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
        <p:nvSpPr>
          <p:cNvPr id="147" name="Google Shape;147;p13" title="Título "/>
          <p:cNvSpPr txBox="1">
            <a:spLocks noGrp="1"/>
          </p:cNvSpPr>
          <p:nvPr>
            <p:ph type="title"/>
          </p:nvPr>
        </p:nvSpPr>
        <p:spPr>
          <a:xfrm>
            <a:off x="518678" y="209028"/>
            <a:ext cx="8333222" cy="1147969"/>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1"/>
              </a:buClr>
              <a:buSzPts val="4400"/>
              <a:buFont typeface="Calibri"/>
              <a:buNone/>
              <a:defRPr sz="44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tografía grande">
  <p:cSld name="Fotografía grande">
    <p:spTree>
      <p:nvGrpSpPr>
        <p:cNvPr id="1" name="Shape 148"/>
        <p:cNvGrpSpPr/>
        <p:nvPr/>
      </p:nvGrpSpPr>
      <p:grpSpPr>
        <a:xfrm>
          <a:off x="0" y="0"/>
          <a:ext cx="0" cy="0"/>
          <a:chOff x="0" y="0"/>
          <a:chExt cx="0" cy="0"/>
        </a:xfrm>
      </p:grpSpPr>
      <p:sp>
        <p:nvSpPr>
          <p:cNvPr id="149" name="Google Shape;149;p14"/>
          <p:cNvSpPr/>
          <p:nvPr/>
        </p:nvSpPr>
        <p:spPr>
          <a:xfrm rot="10800000" flipH="1">
            <a:off x="0" y="-5"/>
            <a:ext cx="11747500" cy="6299203"/>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14" title="Imagen"/>
          <p:cNvSpPr>
            <a:spLocks noGrp="1"/>
          </p:cNvSpPr>
          <p:nvPr>
            <p:ph type="pic" idx="2"/>
          </p:nvPr>
        </p:nvSpPr>
        <p:spPr>
          <a:xfrm>
            <a:off x="359229" y="326570"/>
            <a:ext cx="11473542" cy="6204859"/>
          </a:xfrm>
          <a:prstGeom prst="rect">
            <a:avLst/>
          </a:prstGeom>
          <a:solidFill>
            <a:srgbClr val="D8D8D8"/>
          </a:solidFill>
          <a:ln>
            <a:noFill/>
          </a:ln>
        </p:spPr>
        <p:txBody>
          <a:bodyPr spcFirstLastPara="1" wrap="square" lIns="0" tIns="0" rIns="91425" bIns="45700" anchor="ctr" anchorCtr="0">
            <a:noAutofit/>
          </a:bodyPr>
          <a:lstStyle>
            <a:lvl1pPr marR="0" lvl="0" algn="ctr" rtl="0">
              <a:lnSpc>
                <a:spcPct val="90000"/>
              </a:lnSpc>
              <a:spcBef>
                <a:spcPts val="1000"/>
              </a:spcBef>
              <a:spcAft>
                <a:spcPts val="0"/>
              </a:spcAft>
              <a:buClr>
                <a:srgbClr val="2E7A40"/>
              </a:buClr>
              <a:buSzPts val="1100"/>
              <a:buFont typeface="Arial"/>
              <a:buNone/>
              <a:defRPr sz="1100" b="0" i="1" u="none" strike="noStrike" cap="none">
                <a:solidFill>
                  <a:schemeClr val="dk1"/>
                </a:solidFill>
                <a:latin typeface="Times New Roman"/>
                <a:ea typeface="Times New Roman"/>
                <a:cs typeface="Times New Roman"/>
                <a:sym typeface="Times New Roman"/>
              </a:defRPr>
            </a:lvl1pPr>
            <a:lvl2pPr marR="0" lvl="1" algn="l" rtl="0">
              <a:lnSpc>
                <a:spcPct val="90000"/>
              </a:lnSpc>
              <a:spcBef>
                <a:spcPts val="500"/>
              </a:spcBef>
              <a:spcAft>
                <a:spcPts val="0"/>
              </a:spcAft>
              <a:buClr>
                <a:srgbClr val="2E7A40"/>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51" name="Google Shape;151;p14"/>
          <p:cNvCxnSpPr/>
          <p:nvPr/>
        </p:nvCxnSpPr>
        <p:spPr>
          <a:xfrm rot="10800000" flipH="1">
            <a:off x="0" y="5344886"/>
            <a:ext cx="2362200" cy="1240972"/>
          </a:xfrm>
          <a:prstGeom prst="straightConnector1">
            <a:avLst/>
          </a:prstGeom>
          <a:noFill/>
          <a:ln w="9525" cap="flat" cmpd="sng">
            <a:solidFill>
              <a:srgbClr val="7F7F7F"/>
            </a:solidFill>
            <a:prstDash val="solid"/>
            <a:miter lim="800000"/>
            <a:headEnd type="none" w="sm" len="sm"/>
            <a:tailEnd type="none" w="sm" len="sm"/>
          </a:ln>
        </p:spPr>
      </p:cxnSp>
      <p:sp>
        <p:nvSpPr>
          <p:cNvPr id="152" name="Google Shape;152;p14" title="Título "/>
          <p:cNvSpPr txBox="1">
            <a:spLocks noGrp="1"/>
          </p:cNvSpPr>
          <p:nvPr>
            <p:ph type="title"/>
          </p:nvPr>
        </p:nvSpPr>
        <p:spPr>
          <a:xfrm>
            <a:off x="359229" y="558802"/>
            <a:ext cx="8333222" cy="939798"/>
          </a:xfrm>
          <a:prstGeom prst="rect">
            <a:avLst/>
          </a:prstGeom>
          <a:solidFill>
            <a:schemeClr val="lt1">
              <a:alpha val="89411"/>
            </a:schemeClr>
          </a:solidFill>
          <a:ln>
            <a:noFill/>
          </a:ln>
        </p:spPr>
        <p:txBody>
          <a:bodyPr spcFirstLastPara="1" wrap="square" lIns="288000" tIns="45700" rIns="91425" bIns="0" anchor="ctr" anchorCtr="0">
            <a:noAutofit/>
          </a:bodyPr>
          <a:lstStyle>
            <a:lvl1pPr lvl="0" algn="l">
              <a:lnSpc>
                <a:spcPct val="90000"/>
              </a:lnSpc>
              <a:spcBef>
                <a:spcPts val="0"/>
              </a:spcBef>
              <a:spcAft>
                <a:spcPts val="0"/>
              </a:spcAft>
              <a:buClr>
                <a:schemeClr val="dk1"/>
              </a:buClr>
              <a:buSzPts val="3600"/>
              <a:buFont typeface="Calibri"/>
              <a:buNone/>
              <a:defRPr sz="3600" b="1">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spTree>
      <p:nvGrpSpPr>
        <p:cNvPr id="1" name="Shape 153"/>
        <p:cNvGrpSpPr/>
        <p:nvPr/>
      </p:nvGrpSpPr>
      <p:grpSpPr>
        <a:xfrm>
          <a:off x="0" y="0"/>
          <a:ext cx="0" cy="0"/>
          <a:chOff x="0" y="0"/>
          <a:chExt cx="0" cy="0"/>
        </a:xfrm>
      </p:grpSpPr>
      <p:sp>
        <p:nvSpPr>
          <p:cNvPr id="154" name="Google Shape;154;p15"/>
          <p:cNvSpPr/>
          <p:nvPr/>
        </p:nvSpPr>
        <p:spPr>
          <a:xfrm rot="10800000" flipH="1">
            <a:off x="0" y="-6"/>
            <a:ext cx="10625328" cy="5404110"/>
          </a:xfrm>
          <a:prstGeom prst="rtTriangl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15"/>
          <p:cNvSpPr/>
          <p:nvPr/>
        </p:nvSpPr>
        <p:spPr>
          <a:xfrm rot="-1641210">
            <a:off x="-637324" y="3588176"/>
            <a:ext cx="3860162" cy="1746952"/>
          </a:xfrm>
          <a:prstGeom prst="parallelogram">
            <a:avLst>
              <a:gd name="adj" fmla="val 53218"/>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56" name="Google Shape;156;p15"/>
          <p:cNvCxnSpPr/>
          <p:nvPr/>
        </p:nvCxnSpPr>
        <p:spPr>
          <a:xfrm rot="10800000" flipH="1">
            <a:off x="0" y="1010090"/>
            <a:ext cx="1785257" cy="907506"/>
          </a:xfrm>
          <a:prstGeom prst="straightConnector1">
            <a:avLst/>
          </a:prstGeom>
          <a:noFill/>
          <a:ln w="9525" cap="flat" cmpd="sng">
            <a:solidFill>
              <a:srgbClr val="A5A5A5"/>
            </a:solidFill>
            <a:prstDash val="solid"/>
            <a:miter lim="800000"/>
            <a:headEnd type="none" w="sm" len="sm"/>
            <a:tailEnd type="none" w="sm" len="sm"/>
          </a:ln>
        </p:spPr>
      </p:cxnSp>
      <p:sp>
        <p:nvSpPr>
          <p:cNvPr id="157" name="Google Shape;157;p15" title="Título"/>
          <p:cNvSpPr txBox="1">
            <a:spLocks noGrp="1"/>
          </p:cNvSpPr>
          <p:nvPr>
            <p:ph type="title"/>
          </p:nvPr>
        </p:nvSpPr>
        <p:spPr>
          <a:xfrm>
            <a:off x="6283842" y="1987420"/>
            <a:ext cx="4911633" cy="1789855"/>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1"/>
              </a:buClr>
              <a:buSzPts val="4000"/>
              <a:buFont typeface="Calibri"/>
              <a:buNone/>
              <a:defRPr sz="4000" b="1">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15" title="Subtítulo"/>
          <p:cNvSpPr txBox="1">
            <a:spLocks noGrp="1"/>
          </p:cNvSpPr>
          <p:nvPr>
            <p:ph type="body" idx="1"/>
          </p:nvPr>
        </p:nvSpPr>
        <p:spPr>
          <a:xfrm>
            <a:off x="6283842" y="3792046"/>
            <a:ext cx="4911633" cy="9105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E7A40"/>
              </a:buClr>
              <a:buSzPts val="2000"/>
              <a:buFont typeface="Arial"/>
              <a:buNone/>
              <a:defRPr sz="2000" b="0" i="0" u="none" strike="noStrike" cap="none">
                <a:solidFill>
                  <a:schemeClr val="accent6"/>
                </a:solidFill>
                <a:latin typeface="Calibri"/>
                <a:ea typeface="Calibri"/>
                <a:cs typeface="Calibri"/>
                <a:sym typeface="Calibri"/>
              </a:defRPr>
            </a:lvl1pPr>
            <a:lvl2pPr marL="914400" marR="0" lvl="1" indent="-228600" algn="l" rtl="0">
              <a:lnSpc>
                <a:spcPct val="90000"/>
              </a:lnSpc>
              <a:spcBef>
                <a:spcPts val="500"/>
              </a:spcBef>
              <a:spcAft>
                <a:spcPts val="0"/>
              </a:spcAft>
              <a:buClr>
                <a:srgbClr val="2E7A40"/>
              </a:buClr>
              <a:buSzPts val="2000"/>
              <a:buFont typeface="Arial"/>
              <a:buNone/>
              <a:defRPr sz="2000" b="0" i="0" u="none" strike="noStrike" cap="none">
                <a:solidFill>
                  <a:srgbClr val="909090"/>
                </a:solidFill>
                <a:latin typeface="Calibri"/>
                <a:ea typeface="Calibri"/>
                <a:cs typeface="Calibri"/>
                <a:sym typeface="Calibri"/>
              </a:defRPr>
            </a:lvl2pPr>
            <a:lvl3pPr marL="1371600" marR="0" lvl="2" indent="-228600" algn="l" rtl="0">
              <a:lnSpc>
                <a:spcPct val="90000"/>
              </a:lnSpc>
              <a:spcBef>
                <a:spcPts val="500"/>
              </a:spcBef>
              <a:spcAft>
                <a:spcPts val="0"/>
              </a:spcAft>
              <a:buClr>
                <a:srgbClr val="2E7A40"/>
              </a:buClr>
              <a:buSzPts val="1800"/>
              <a:buFont typeface="Arial"/>
              <a:buNone/>
              <a:defRPr sz="1800" b="0" i="0" u="none" strike="noStrike" cap="none">
                <a:solidFill>
                  <a:srgbClr val="909090"/>
                </a:solidFill>
                <a:latin typeface="Calibri"/>
                <a:ea typeface="Calibri"/>
                <a:cs typeface="Calibri"/>
                <a:sym typeface="Calibri"/>
              </a:defRPr>
            </a:lvl3pPr>
            <a:lvl4pPr marL="1828800" marR="0" lvl="3" indent="-228600" algn="l" rtl="0">
              <a:lnSpc>
                <a:spcPct val="90000"/>
              </a:lnSpc>
              <a:spcBef>
                <a:spcPts val="500"/>
              </a:spcBef>
              <a:spcAft>
                <a:spcPts val="0"/>
              </a:spcAft>
              <a:buClr>
                <a:srgbClr val="2E7A40"/>
              </a:buClr>
              <a:buSzPts val="1600"/>
              <a:buFont typeface="Arial"/>
              <a:buNone/>
              <a:defRPr sz="1600" b="0" i="0" u="none" strike="noStrike" cap="none">
                <a:solidFill>
                  <a:srgbClr val="909090"/>
                </a:solidFill>
                <a:latin typeface="Calibri"/>
                <a:ea typeface="Calibri"/>
                <a:cs typeface="Calibri"/>
                <a:sym typeface="Calibri"/>
              </a:defRPr>
            </a:lvl4pPr>
            <a:lvl5pPr marL="2286000" marR="0" lvl="4" indent="-228600" algn="l" rtl="0">
              <a:lnSpc>
                <a:spcPct val="90000"/>
              </a:lnSpc>
              <a:spcBef>
                <a:spcPts val="500"/>
              </a:spcBef>
              <a:spcAft>
                <a:spcPts val="0"/>
              </a:spcAft>
              <a:buClr>
                <a:srgbClr val="2E7A40"/>
              </a:buClr>
              <a:buSzPts val="1600"/>
              <a:buFont typeface="Arial"/>
              <a:buNone/>
              <a:defRPr sz="1600" b="0" i="0" u="none" strike="noStrike" cap="none">
                <a:solidFill>
                  <a:srgbClr val="909090"/>
                </a:solidFill>
                <a:latin typeface="Calibri"/>
                <a:ea typeface="Calibri"/>
                <a:cs typeface="Calibri"/>
                <a:sym typeface="Calibri"/>
              </a:defRPr>
            </a:lvl5pPr>
            <a:lvl6pPr marL="2743200" marR="0" lvl="5" indent="-228600" algn="l" rtl="0">
              <a:lnSpc>
                <a:spcPct val="90000"/>
              </a:lnSpc>
              <a:spcBef>
                <a:spcPts val="500"/>
              </a:spcBef>
              <a:spcAft>
                <a:spcPts val="0"/>
              </a:spcAft>
              <a:buClr>
                <a:srgbClr val="909090"/>
              </a:buClr>
              <a:buSzPts val="1600"/>
              <a:buFont typeface="Arial"/>
              <a:buNone/>
              <a:defRPr sz="1600" b="0" i="0" u="none" strike="noStrike" cap="none">
                <a:solidFill>
                  <a:srgbClr val="909090"/>
                </a:solidFill>
                <a:latin typeface="Calibri"/>
                <a:ea typeface="Calibri"/>
                <a:cs typeface="Calibri"/>
                <a:sym typeface="Calibri"/>
              </a:defRPr>
            </a:lvl6pPr>
            <a:lvl7pPr marL="3200400" marR="0" lvl="6" indent="-228600" algn="l" rtl="0">
              <a:lnSpc>
                <a:spcPct val="90000"/>
              </a:lnSpc>
              <a:spcBef>
                <a:spcPts val="500"/>
              </a:spcBef>
              <a:spcAft>
                <a:spcPts val="0"/>
              </a:spcAft>
              <a:buClr>
                <a:srgbClr val="909090"/>
              </a:buClr>
              <a:buSzPts val="1600"/>
              <a:buFont typeface="Arial"/>
              <a:buNone/>
              <a:defRPr sz="1600" b="0" i="0" u="none" strike="noStrike" cap="none">
                <a:solidFill>
                  <a:srgbClr val="909090"/>
                </a:solidFill>
                <a:latin typeface="Calibri"/>
                <a:ea typeface="Calibri"/>
                <a:cs typeface="Calibri"/>
                <a:sym typeface="Calibri"/>
              </a:defRPr>
            </a:lvl7pPr>
            <a:lvl8pPr marL="3657600" marR="0" lvl="7" indent="-228600" algn="l" rtl="0">
              <a:lnSpc>
                <a:spcPct val="90000"/>
              </a:lnSpc>
              <a:spcBef>
                <a:spcPts val="500"/>
              </a:spcBef>
              <a:spcAft>
                <a:spcPts val="0"/>
              </a:spcAft>
              <a:buClr>
                <a:srgbClr val="909090"/>
              </a:buClr>
              <a:buSzPts val="1600"/>
              <a:buFont typeface="Arial"/>
              <a:buNone/>
              <a:defRPr sz="1600" b="0" i="0" u="none" strike="noStrike" cap="none">
                <a:solidFill>
                  <a:srgbClr val="909090"/>
                </a:solidFill>
                <a:latin typeface="Calibri"/>
                <a:ea typeface="Calibri"/>
                <a:cs typeface="Calibri"/>
                <a:sym typeface="Calibri"/>
              </a:defRPr>
            </a:lvl8pPr>
            <a:lvl9pPr marL="4114800" marR="0" lvl="8" indent="-228600" algn="l" rtl="0">
              <a:lnSpc>
                <a:spcPct val="90000"/>
              </a:lnSpc>
              <a:spcBef>
                <a:spcPts val="500"/>
              </a:spcBef>
              <a:spcAft>
                <a:spcPts val="0"/>
              </a:spcAft>
              <a:buClr>
                <a:srgbClr val="909090"/>
              </a:buClr>
              <a:buSzPts val="1600"/>
              <a:buFont typeface="Arial"/>
              <a:buNone/>
              <a:defRPr sz="1600" b="0" i="0" u="none" strike="noStrike" cap="none">
                <a:solidFill>
                  <a:srgbClr val="909090"/>
                </a:solidFill>
                <a:latin typeface="Calibri"/>
                <a:ea typeface="Calibri"/>
                <a:cs typeface="Calibri"/>
                <a:sym typeface="Calibri"/>
              </a:defRPr>
            </a:lvl9pPr>
          </a:lstStyle>
          <a:p>
            <a:endParaRPr/>
          </a:p>
        </p:txBody>
      </p:sp>
      <p:cxnSp>
        <p:nvCxnSpPr>
          <p:cNvPr id="159" name="Google Shape;159;p15"/>
          <p:cNvCxnSpPr/>
          <p:nvPr/>
        </p:nvCxnSpPr>
        <p:spPr>
          <a:xfrm rot="10800000" flipH="1">
            <a:off x="9004301" y="3924299"/>
            <a:ext cx="3187700" cy="1689100"/>
          </a:xfrm>
          <a:prstGeom prst="straightConnector1">
            <a:avLst/>
          </a:prstGeom>
          <a:noFill/>
          <a:ln w="9525" cap="flat" cmpd="sng">
            <a:solidFill>
              <a:schemeClr val="accent2"/>
            </a:solidFill>
            <a:prstDash val="solid"/>
            <a:miter lim="800000"/>
            <a:headEnd type="none" w="sm" len="sm"/>
            <a:tailEnd type="none" w="sm" len="sm"/>
          </a:ln>
        </p:spPr>
      </p:cxnSp>
      <p:sp>
        <p:nvSpPr>
          <p:cNvPr id="160" name="Google Shape;160;p15"/>
          <p:cNvSpPr/>
          <p:nvPr/>
        </p:nvSpPr>
        <p:spPr>
          <a:xfrm>
            <a:off x="7754112" y="0"/>
            <a:ext cx="2258568" cy="742819"/>
          </a:xfrm>
          <a:prstGeom prst="parallelogram">
            <a:avLst>
              <a:gd name="adj" fmla="val 19585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61" name="Google Shape;161;p15"/>
          <p:cNvCxnSpPr/>
          <p:nvPr/>
        </p:nvCxnSpPr>
        <p:spPr>
          <a:xfrm rot="10800000" flipH="1">
            <a:off x="0" y="408562"/>
            <a:ext cx="6595353" cy="3403148"/>
          </a:xfrm>
          <a:prstGeom prst="straightConnector1">
            <a:avLst/>
          </a:prstGeom>
          <a:noFill/>
          <a:ln w="9525" cap="flat" cmpd="sng">
            <a:solidFill>
              <a:srgbClr val="A5A5A5"/>
            </a:solidFill>
            <a:prstDash val="solid"/>
            <a:miter lim="800000"/>
            <a:headEnd type="none" w="sm" len="sm"/>
            <a:tailEnd type="none" w="sm" len="sm"/>
          </a:ln>
        </p:spPr>
      </p:cxnSp>
      <p:cxnSp>
        <p:nvCxnSpPr>
          <p:cNvPr id="162" name="Google Shape;162;p15"/>
          <p:cNvCxnSpPr/>
          <p:nvPr/>
        </p:nvCxnSpPr>
        <p:spPr>
          <a:xfrm rot="10800000" flipH="1">
            <a:off x="-17837" y="5266944"/>
            <a:ext cx="1919789" cy="1001054"/>
          </a:xfrm>
          <a:prstGeom prst="straightConnector1">
            <a:avLst/>
          </a:prstGeom>
          <a:noFill/>
          <a:ln w="9525" cap="flat" cmpd="sng">
            <a:solidFill>
              <a:schemeClr val="accent1"/>
            </a:solidFill>
            <a:prstDash val="solid"/>
            <a:miter lim="800000"/>
            <a:headEnd type="none" w="sm" len="sm"/>
            <a:tailEnd type="none" w="sm" len="sm"/>
          </a:ln>
        </p:spPr>
      </p:cxnSp>
      <p:sp>
        <p:nvSpPr>
          <p:cNvPr id="163" name="Google Shape;163;p15"/>
          <p:cNvSpPr/>
          <p:nvPr/>
        </p:nvSpPr>
        <p:spPr>
          <a:xfrm rot="-1641210">
            <a:off x="-139035" y="3407045"/>
            <a:ext cx="1438399" cy="236580"/>
          </a:xfrm>
          <a:prstGeom prst="parallelogram">
            <a:avLst>
              <a:gd name="adj" fmla="val 53218"/>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164"/>
        <p:cNvGrpSpPr/>
        <p:nvPr/>
      </p:nvGrpSpPr>
      <p:grpSpPr>
        <a:xfrm>
          <a:off x="0" y="0"/>
          <a:ext cx="0" cy="0"/>
          <a:chOff x="0" y="0"/>
          <a:chExt cx="0" cy="0"/>
        </a:xfrm>
      </p:grpSpPr>
      <p:cxnSp>
        <p:nvCxnSpPr>
          <p:cNvPr id="165" name="Google Shape;165;p16"/>
          <p:cNvCxnSpPr/>
          <p:nvPr/>
        </p:nvCxnSpPr>
        <p:spPr>
          <a:xfrm rot="10800000">
            <a:off x="-9247" y="3633967"/>
            <a:ext cx="1912619" cy="1572989"/>
          </a:xfrm>
          <a:prstGeom prst="straightConnector1">
            <a:avLst/>
          </a:prstGeom>
          <a:noFill/>
          <a:ln w="9525" cap="flat" cmpd="sng">
            <a:solidFill>
              <a:schemeClr val="accent2"/>
            </a:solidFill>
            <a:prstDash val="solid"/>
            <a:miter lim="800000"/>
            <a:headEnd type="none" w="sm" len="sm"/>
            <a:tailEnd type="none" w="sm" len="sm"/>
          </a:ln>
        </p:spPr>
      </p:cxnSp>
      <p:grpSp>
        <p:nvGrpSpPr>
          <p:cNvPr id="166" name="Google Shape;166;p16"/>
          <p:cNvGrpSpPr/>
          <p:nvPr/>
        </p:nvGrpSpPr>
        <p:grpSpPr>
          <a:xfrm flipH="1">
            <a:off x="7561328" y="0"/>
            <a:ext cx="4763978" cy="3541007"/>
            <a:chOff x="-124265" y="-2"/>
            <a:chExt cx="4763978" cy="3367272"/>
          </a:xfrm>
        </p:grpSpPr>
        <p:sp>
          <p:nvSpPr>
            <p:cNvPr id="167" name="Google Shape;167;p16"/>
            <p:cNvSpPr/>
            <p:nvPr/>
          </p:nvSpPr>
          <p:spPr>
            <a:xfrm>
              <a:off x="0" y="-1"/>
              <a:ext cx="4639713" cy="3367271"/>
            </a:xfrm>
            <a:prstGeom prst="diagStripe">
              <a:avLst>
                <a:gd name="adj" fmla="val 51202"/>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68" name="Google Shape;168;p16"/>
            <p:cNvCxnSpPr/>
            <p:nvPr/>
          </p:nvCxnSpPr>
          <p:spPr>
            <a:xfrm rot="10800000" flipH="1">
              <a:off x="1433638" y="-2"/>
              <a:ext cx="1240971" cy="916595"/>
            </a:xfrm>
            <a:prstGeom prst="straightConnector1">
              <a:avLst/>
            </a:prstGeom>
            <a:noFill/>
            <a:ln w="9525" cap="flat" cmpd="sng">
              <a:solidFill>
                <a:srgbClr val="BFBFBF"/>
              </a:solidFill>
              <a:prstDash val="solid"/>
              <a:miter lim="800000"/>
              <a:headEnd type="none" w="sm" len="sm"/>
              <a:tailEnd type="none" w="sm" len="sm"/>
            </a:ln>
          </p:spPr>
        </p:cxnSp>
        <p:sp>
          <p:nvSpPr>
            <p:cNvPr id="169" name="Google Shape;169;p16"/>
            <p:cNvSpPr/>
            <p:nvPr/>
          </p:nvSpPr>
          <p:spPr>
            <a:xfrm rot="-2178838">
              <a:off x="-192127" y="1140864"/>
              <a:ext cx="1354398" cy="214994"/>
            </a:xfrm>
            <a:prstGeom prst="parallelogram">
              <a:avLst>
                <a:gd name="adj" fmla="val 72003"/>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0" name="Google Shape;170;p16"/>
          <p:cNvSpPr txBox="1"/>
          <p:nvPr/>
        </p:nvSpPr>
        <p:spPr>
          <a:xfrm>
            <a:off x="11072378" y="235732"/>
            <a:ext cx="814647" cy="6155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s-ES" sz="3400" b="1" i="0" u="none" strike="noStrike" cap="none">
                <a:solidFill>
                  <a:schemeClr val="accent6"/>
                </a:solidFill>
                <a:latin typeface="Arial Black"/>
                <a:ea typeface="Arial Black"/>
                <a:cs typeface="Arial Black"/>
                <a:sym typeface="Arial Black"/>
              </a:rPr>
              <a:t>FR</a:t>
            </a:r>
            <a:endParaRPr sz="1400" b="0" i="0" u="none" strike="noStrike" cap="none">
              <a:solidFill>
                <a:srgbClr val="000000"/>
              </a:solidFill>
              <a:latin typeface="Arial"/>
              <a:ea typeface="Arial"/>
              <a:cs typeface="Arial"/>
              <a:sym typeface="Arial"/>
            </a:endParaRPr>
          </a:p>
        </p:txBody>
      </p:sp>
      <p:sp>
        <p:nvSpPr>
          <p:cNvPr id="171" name="Google Shape;171;p16"/>
          <p:cNvSpPr/>
          <p:nvPr/>
        </p:nvSpPr>
        <p:spPr>
          <a:xfrm flipH="1">
            <a:off x="6679908" y="1"/>
            <a:ext cx="1447800" cy="639064"/>
          </a:xfrm>
          <a:prstGeom prst="parallelogram">
            <a:avLst>
              <a:gd name="adj" fmla="val 13561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16"/>
          <p:cNvSpPr txBox="1">
            <a:spLocks noGrp="1"/>
          </p:cNvSpPr>
          <p:nvPr>
            <p:ph type="ftr" idx="11"/>
          </p:nvPr>
        </p:nvSpPr>
        <p:spPr>
          <a:xfrm>
            <a:off x="33853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16"/>
          <p:cNvSpPr txBox="1">
            <a:spLocks noGrp="1"/>
          </p:cNvSpPr>
          <p:nvPr>
            <p:ph type="sldNum" idx="12"/>
          </p:nvPr>
        </p:nvSpPr>
        <p:spPr>
          <a:xfrm>
            <a:off x="11146971" y="6356350"/>
            <a:ext cx="740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
        <p:nvSpPr>
          <p:cNvPr id="174" name="Google Shape;174;p16" title="Título "/>
          <p:cNvSpPr txBox="1">
            <a:spLocks noGrp="1"/>
          </p:cNvSpPr>
          <p:nvPr>
            <p:ph type="title"/>
          </p:nvPr>
        </p:nvSpPr>
        <p:spPr>
          <a:xfrm>
            <a:off x="518678" y="209028"/>
            <a:ext cx="8333222" cy="1147969"/>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1"/>
              </a:buClr>
              <a:buSzPts val="4400"/>
              <a:buFont typeface="Calibri"/>
              <a:buNone/>
              <a:defRPr sz="44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16"/>
          <p:cNvSpPr txBox="1">
            <a:spLocks noGrp="1"/>
          </p:cNvSpPr>
          <p:nvPr>
            <p:ph type="body" idx="1"/>
          </p:nvPr>
        </p:nvSpPr>
        <p:spPr>
          <a:xfrm>
            <a:off x="529687" y="1651044"/>
            <a:ext cx="5181600" cy="4525919"/>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16"/>
          <p:cNvSpPr txBox="1">
            <a:spLocks noGrp="1"/>
          </p:cNvSpPr>
          <p:nvPr>
            <p:ph type="body" idx="2"/>
          </p:nvPr>
        </p:nvSpPr>
        <p:spPr>
          <a:xfrm>
            <a:off x="6172200" y="1651044"/>
            <a:ext cx="5181600" cy="4525919"/>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ción">
  <p:cSld name="Comparación">
    <p:spTree>
      <p:nvGrpSpPr>
        <p:cNvPr id="1" name="Shape 177"/>
        <p:cNvGrpSpPr/>
        <p:nvPr/>
      </p:nvGrpSpPr>
      <p:grpSpPr>
        <a:xfrm>
          <a:off x="0" y="0"/>
          <a:ext cx="0" cy="0"/>
          <a:chOff x="0" y="0"/>
          <a:chExt cx="0" cy="0"/>
        </a:xfrm>
      </p:grpSpPr>
      <p:cxnSp>
        <p:nvCxnSpPr>
          <p:cNvPr id="178" name="Google Shape;178;p17"/>
          <p:cNvCxnSpPr/>
          <p:nvPr/>
        </p:nvCxnSpPr>
        <p:spPr>
          <a:xfrm rot="10800000">
            <a:off x="-9247" y="3633967"/>
            <a:ext cx="1912619" cy="1572989"/>
          </a:xfrm>
          <a:prstGeom prst="straightConnector1">
            <a:avLst/>
          </a:prstGeom>
          <a:noFill/>
          <a:ln w="9525" cap="flat" cmpd="sng">
            <a:solidFill>
              <a:schemeClr val="accent2"/>
            </a:solidFill>
            <a:prstDash val="solid"/>
            <a:miter lim="800000"/>
            <a:headEnd type="none" w="sm" len="sm"/>
            <a:tailEnd type="none" w="sm" len="sm"/>
          </a:ln>
        </p:spPr>
      </p:cxnSp>
      <p:grpSp>
        <p:nvGrpSpPr>
          <p:cNvPr id="179" name="Google Shape;179;p17"/>
          <p:cNvGrpSpPr/>
          <p:nvPr/>
        </p:nvGrpSpPr>
        <p:grpSpPr>
          <a:xfrm flipH="1">
            <a:off x="7561328" y="0"/>
            <a:ext cx="4763978" cy="3541007"/>
            <a:chOff x="-124265" y="-2"/>
            <a:chExt cx="4763978" cy="3367272"/>
          </a:xfrm>
        </p:grpSpPr>
        <p:sp>
          <p:nvSpPr>
            <p:cNvPr id="180" name="Google Shape;180;p17"/>
            <p:cNvSpPr/>
            <p:nvPr/>
          </p:nvSpPr>
          <p:spPr>
            <a:xfrm>
              <a:off x="0" y="-1"/>
              <a:ext cx="4639713" cy="3367271"/>
            </a:xfrm>
            <a:prstGeom prst="diagStripe">
              <a:avLst>
                <a:gd name="adj" fmla="val 51202"/>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81" name="Google Shape;181;p17"/>
            <p:cNvCxnSpPr/>
            <p:nvPr/>
          </p:nvCxnSpPr>
          <p:spPr>
            <a:xfrm rot="10800000" flipH="1">
              <a:off x="1433638" y="-2"/>
              <a:ext cx="1240971" cy="916595"/>
            </a:xfrm>
            <a:prstGeom prst="straightConnector1">
              <a:avLst/>
            </a:prstGeom>
            <a:noFill/>
            <a:ln w="9525" cap="flat" cmpd="sng">
              <a:solidFill>
                <a:srgbClr val="BFBFBF"/>
              </a:solidFill>
              <a:prstDash val="solid"/>
              <a:miter lim="800000"/>
              <a:headEnd type="none" w="sm" len="sm"/>
              <a:tailEnd type="none" w="sm" len="sm"/>
            </a:ln>
          </p:spPr>
        </p:cxnSp>
        <p:sp>
          <p:nvSpPr>
            <p:cNvPr id="182" name="Google Shape;182;p17"/>
            <p:cNvSpPr/>
            <p:nvPr/>
          </p:nvSpPr>
          <p:spPr>
            <a:xfrm rot="-2178838">
              <a:off x="-192127" y="1140864"/>
              <a:ext cx="1354398" cy="214994"/>
            </a:xfrm>
            <a:prstGeom prst="parallelogram">
              <a:avLst>
                <a:gd name="adj" fmla="val 72003"/>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3" name="Google Shape;183;p17"/>
          <p:cNvSpPr txBox="1"/>
          <p:nvPr/>
        </p:nvSpPr>
        <p:spPr>
          <a:xfrm>
            <a:off x="11072378" y="235732"/>
            <a:ext cx="814647" cy="6155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s-ES" sz="3400" b="1" i="0" u="none" strike="noStrike" cap="none">
                <a:solidFill>
                  <a:schemeClr val="accent6"/>
                </a:solidFill>
                <a:latin typeface="Arial Black"/>
                <a:ea typeface="Arial Black"/>
                <a:cs typeface="Arial Black"/>
                <a:sym typeface="Arial Black"/>
              </a:rPr>
              <a:t>FR</a:t>
            </a:r>
            <a:endParaRPr sz="1400" b="0" i="0" u="none" strike="noStrike" cap="none">
              <a:solidFill>
                <a:srgbClr val="000000"/>
              </a:solidFill>
              <a:latin typeface="Arial"/>
              <a:ea typeface="Arial"/>
              <a:cs typeface="Arial"/>
              <a:sym typeface="Arial"/>
            </a:endParaRPr>
          </a:p>
        </p:txBody>
      </p:sp>
      <p:sp>
        <p:nvSpPr>
          <p:cNvPr id="184" name="Google Shape;184;p17"/>
          <p:cNvSpPr/>
          <p:nvPr/>
        </p:nvSpPr>
        <p:spPr>
          <a:xfrm flipH="1">
            <a:off x="6679908" y="1"/>
            <a:ext cx="1447800" cy="639064"/>
          </a:xfrm>
          <a:prstGeom prst="parallelogram">
            <a:avLst>
              <a:gd name="adj" fmla="val 13561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17"/>
          <p:cNvSpPr txBox="1">
            <a:spLocks noGrp="1"/>
          </p:cNvSpPr>
          <p:nvPr>
            <p:ph type="ftr" idx="11"/>
          </p:nvPr>
        </p:nvSpPr>
        <p:spPr>
          <a:xfrm>
            <a:off x="33853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17"/>
          <p:cNvSpPr txBox="1">
            <a:spLocks noGrp="1"/>
          </p:cNvSpPr>
          <p:nvPr>
            <p:ph type="sldNum" idx="12"/>
          </p:nvPr>
        </p:nvSpPr>
        <p:spPr>
          <a:xfrm>
            <a:off x="11146971" y="6356350"/>
            <a:ext cx="740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
        <p:nvSpPr>
          <p:cNvPr id="187" name="Google Shape;187;p17" title="Título "/>
          <p:cNvSpPr txBox="1">
            <a:spLocks noGrp="1"/>
          </p:cNvSpPr>
          <p:nvPr>
            <p:ph type="title"/>
          </p:nvPr>
        </p:nvSpPr>
        <p:spPr>
          <a:xfrm>
            <a:off x="518678" y="209028"/>
            <a:ext cx="8333222" cy="1147969"/>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1"/>
              </a:buClr>
              <a:buSzPts val="4400"/>
              <a:buFont typeface="Calibri"/>
              <a:buNone/>
              <a:defRPr sz="44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17"/>
          <p:cNvSpPr txBox="1">
            <a:spLocks noGrp="1"/>
          </p:cNvSpPr>
          <p:nvPr>
            <p:ph type="body" idx="1"/>
          </p:nvPr>
        </p:nvSpPr>
        <p:spPr>
          <a:xfrm>
            <a:off x="518678" y="1681163"/>
            <a:ext cx="5382501"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2E7A40"/>
              </a:buClr>
              <a:buSzPts val="2400"/>
              <a:buFont typeface="Arial"/>
              <a:buNone/>
              <a:defRPr sz="2400" b="1" i="0" u="none" strike="noStrike" cap="none">
                <a:solidFill>
                  <a:schemeClr val="accent6"/>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7A4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17"/>
          <p:cNvSpPr txBox="1">
            <a:spLocks noGrp="1"/>
          </p:cNvSpPr>
          <p:nvPr>
            <p:ph type="body" idx="2"/>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2E7A40"/>
              </a:buClr>
              <a:buSzPts val="2400"/>
              <a:buFont typeface="Arial"/>
              <a:buNone/>
              <a:defRPr sz="2400" b="1" i="0" u="none" strike="noStrike" cap="none">
                <a:solidFill>
                  <a:schemeClr val="accent6"/>
                </a:solidFill>
                <a:latin typeface="Calibri"/>
                <a:ea typeface="Calibri"/>
                <a:cs typeface="Calibri"/>
                <a:sym typeface="Calibri"/>
              </a:defRPr>
            </a:lvl1pPr>
            <a:lvl2pPr marL="914400" marR="0" lvl="1" indent="-228600" algn="l" rtl="0">
              <a:lnSpc>
                <a:spcPct val="90000"/>
              </a:lnSpc>
              <a:spcBef>
                <a:spcPts val="500"/>
              </a:spcBef>
              <a:spcAft>
                <a:spcPts val="0"/>
              </a:spcAft>
              <a:buClr>
                <a:srgbClr val="2E7A40"/>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rgbClr val="2E7A40"/>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rgbClr val="2E7A40"/>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rgbClr val="2E7A40"/>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0" name="Google Shape;190;p17"/>
          <p:cNvSpPr txBox="1">
            <a:spLocks noGrp="1"/>
          </p:cNvSpPr>
          <p:nvPr>
            <p:ph type="body" idx="3"/>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17"/>
          <p:cNvSpPr txBox="1">
            <a:spLocks noGrp="1"/>
          </p:cNvSpPr>
          <p:nvPr>
            <p:ph type="body" idx="4"/>
          </p:nvPr>
        </p:nvSpPr>
        <p:spPr>
          <a:xfrm>
            <a:off x="518678" y="2505075"/>
            <a:ext cx="5391749" cy="368458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192"/>
        <p:cNvGrpSpPr/>
        <p:nvPr/>
      </p:nvGrpSpPr>
      <p:grpSpPr>
        <a:xfrm>
          <a:off x="0" y="0"/>
          <a:ext cx="0" cy="0"/>
          <a:chOff x="0" y="0"/>
          <a:chExt cx="0" cy="0"/>
        </a:xfrm>
      </p:grpSpPr>
      <p:sp>
        <p:nvSpPr>
          <p:cNvPr id="193" name="Google Shape;193;p18"/>
          <p:cNvSpPr/>
          <p:nvPr/>
        </p:nvSpPr>
        <p:spPr>
          <a:xfrm rot="10800000" flipH="1">
            <a:off x="0" y="-6"/>
            <a:ext cx="10625328" cy="5404110"/>
          </a:xfrm>
          <a:prstGeom prst="rtTriangl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94" name="Google Shape;194;p18"/>
          <p:cNvCxnSpPr/>
          <p:nvPr/>
        </p:nvCxnSpPr>
        <p:spPr>
          <a:xfrm rot="10800000" flipH="1">
            <a:off x="0" y="0"/>
            <a:ext cx="6030686" cy="3004456"/>
          </a:xfrm>
          <a:prstGeom prst="straightConnector1">
            <a:avLst/>
          </a:prstGeom>
          <a:noFill/>
          <a:ln w="9525" cap="flat" cmpd="sng">
            <a:solidFill>
              <a:srgbClr val="A5A5A5"/>
            </a:solidFill>
            <a:prstDash val="solid"/>
            <a:miter lim="800000"/>
            <a:headEnd type="none" w="sm" len="sm"/>
            <a:tailEnd type="none" w="sm" len="sm"/>
          </a:ln>
        </p:spPr>
      </p:cxnSp>
      <p:cxnSp>
        <p:nvCxnSpPr>
          <p:cNvPr id="195" name="Google Shape;195;p18"/>
          <p:cNvCxnSpPr/>
          <p:nvPr/>
        </p:nvCxnSpPr>
        <p:spPr>
          <a:xfrm rot="10800000" flipH="1">
            <a:off x="9004301" y="3924299"/>
            <a:ext cx="3187700" cy="1689100"/>
          </a:xfrm>
          <a:prstGeom prst="straightConnector1">
            <a:avLst/>
          </a:prstGeom>
          <a:noFill/>
          <a:ln w="9525" cap="flat" cmpd="sng">
            <a:solidFill>
              <a:schemeClr val="accent2"/>
            </a:solidFill>
            <a:prstDash val="solid"/>
            <a:miter lim="800000"/>
            <a:headEnd type="none" w="sm" len="sm"/>
            <a:tailEnd type="none" w="sm" len="sm"/>
          </a:ln>
        </p:spPr>
      </p:cxnSp>
      <p:sp>
        <p:nvSpPr>
          <p:cNvPr id="196" name="Google Shape;196;p18" title="Título"/>
          <p:cNvSpPr txBox="1">
            <a:spLocks noGrp="1"/>
          </p:cNvSpPr>
          <p:nvPr>
            <p:ph type="ctrTitle"/>
          </p:nvPr>
        </p:nvSpPr>
        <p:spPr>
          <a:xfrm>
            <a:off x="719170" y="4374036"/>
            <a:ext cx="5311516" cy="1327031"/>
          </a:xfrm>
          <a:prstGeom prst="rect">
            <a:avLst/>
          </a:prstGeom>
          <a:noFill/>
          <a:ln>
            <a:noFill/>
          </a:ln>
        </p:spPr>
        <p:txBody>
          <a:bodyPr spcFirstLastPara="1" wrap="square" lIns="91425" tIns="45700" rIns="91425" bIns="0" anchor="b" anchorCtr="0">
            <a:noAutofit/>
          </a:bodyPr>
          <a:lstStyle>
            <a:lvl1pPr lvl="0" algn="r">
              <a:lnSpc>
                <a:spcPct val="90000"/>
              </a:lnSpc>
              <a:spcBef>
                <a:spcPts val="0"/>
              </a:spcBef>
              <a:spcAft>
                <a:spcPts val="0"/>
              </a:spcAft>
              <a:buClr>
                <a:schemeClr val="accent1"/>
              </a:buClr>
              <a:buSzPts val="4300"/>
              <a:buFont typeface="Arial"/>
              <a:buNone/>
              <a:defRPr sz="43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97" name="Google Shape;197;p18"/>
          <p:cNvCxnSpPr/>
          <p:nvPr/>
        </p:nvCxnSpPr>
        <p:spPr>
          <a:xfrm rot="10800000" flipH="1">
            <a:off x="-17837" y="4700016"/>
            <a:ext cx="1919789" cy="1001054"/>
          </a:xfrm>
          <a:prstGeom prst="straightConnector1">
            <a:avLst/>
          </a:prstGeom>
          <a:noFill/>
          <a:ln w="9525" cap="flat" cmpd="sng">
            <a:solidFill>
              <a:schemeClr val="accent1"/>
            </a:solidFill>
            <a:prstDash val="solid"/>
            <a:miter lim="800000"/>
            <a:headEnd type="none" w="sm" len="sm"/>
            <a:tailEnd type="none" w="sm" len="sm"/>
          </a:ln>
        </p:spPr>
      </p:cxnSp>
      <p:sp>
        <p:nvSpPr>
          <p:cNvPr id="198" name="Google Shape;198;p18"/>
          <p:cNvSpPr txBox="1">
            <a:spLocks noGrp="1"/>
          </p:cNvSpPr>
          <p:nvPr>
            <p:ph type="body" idx="1"/>
          </p:nvPr>
        </p:nvSpPr>
        <p:spPr>
          <a:xfrm>
            <a:off x="719170" y="5701069"/>
            <a:ext cx="5311516" cy="93150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rgbClr val="2E7A40"/>
              </a:buClr>
              <a:buSzPts val="1600"/>
              <a:buFont typeface="Arial"/>
              <a:buNone/>
              <a:defRPr sz="1600" b="0" i="0" u="none" strike="noStrike" cap="none">
                <a:solidFill>
                  <a:schemeClr val="accent6"/>
                </a:solidFill>
                <a:latin typeface="Calibri"/>
                <a:ea typeface="Calibri"/>
                <a:cs typeface="Calibri"/>
                <a:sym typeface="Calibri"/>
              </a:defRPr>
            </a:lvl1pPr>
            <a:lvl2pPr marL="914400" marR="0" lvl="1" indent="-228600" algn="l" rtl="0">
              <a:lnSpc>
                <a:spcPct val="90000"/>
              </a:lnSpc>
              <a:spcBef>
                <a:spcPts val="500"/>
              </a:spcBef>
              <a:spcAft>
                <a:spcPts val="0"/>
              </a:spcAft>
              <a:buClr>
                <a:srgbClr val="2E7A40"/>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rgbClr val="2E7A40"/>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rgbClr val="2E7A40"/>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rgbClr val="2E7A40"/>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99" name="Google Shape;199;p18"/>
          <p:cNvSpPr txBox="1">
            <a:spLocks noGrp="1"/>
          </p:cNvSpPr>
          <p:nvPr>
            <p:ph type="body" idx="2"/>
          </p:nvPr>
        </p:nvSpPr>
        <p:spPr>
          <a:xfrm>
            <a:off x="6161316" y="2290713"/>
            <a:ext cx="5803672" cy="4341862"/>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n con leyenda">
  <p:cSld name="Imagen con leyenda">
    <p:spTree>
      <p:nvGrpSpPr>
        <p:cNvPr id="1" name="Shape 200"/>
        <p:cNvGrpSpPr/>
        <p:nvPr/>
      </p:nvGrpSpPr>
      <p:grpSpPr>
        <a:xfrm>
          <a:off x="0" y="0"/>
          <a:ext cx="0" cy="0"/>
          <a:chOff x="0" y="0"/>
          <a:chExt cx="0" cy="0"/>
        </a:xfrm>
      </p:grpSpPr>
      <p:sp>
        <p:nvSpPr>
          <p:cNvPr id="201" name="Google Shape;201;p19"/>
          <p:cNvSpPr/>
          <p:nvPr/>
        </p:nvSpPr>
        <p:spPr>
          <a:xfrm rot="10800000" flipH="1">
            <a:off x="0" y="-6"/>
            <a:ext cx="10625328" cy="5404110"/>
          </a:xfrm>
          <a:prstGeom prst="rtTriangl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02" name="Google Shape;202;p19"/>
          <p:cNvCxnSpPr/>
          <p:nvPr/>
        </p:nvCxnSpPr>
        <p:spPr>
          <a:xfrm rot="10800000" flipH="1">
            <a:off x="0" y="0"/>
            <a:ext cx="6030686" cy="3004456"/>
          </a:xfrm>
          <a:prstGeom prst="straightConnector1">
            <a:avLst/>
          </a:prstGeom>
          <a:noFill/>
          <a:ln w="9525" cap="flat" cmpd="sng">
            <a:solidFill>
              <a:srgbClr val="A5A5A5"/>
            </a:solidFill>
            <a:prstDash val="solid"/>
            <a:miter lim="800000"/>
            <a:headEnd type="none" w="sm" len="sm"/>
            <a:tailEnd type="none" w="sm" len="sm"/>
          </a:ln>
        </p:spPr>
      </p:cxnSp>
      <p:cxnSp>
        <p:nvCxnSpPr>
          <p:cNvPr id="203" name="Google Shape;203;p19"/>
          <p:cNvCxnSpPr/>
          <p:nvPr/>
        </p:nvCxnSpPr>
        <p:spPr>
          <a:xfrm rot="10800000" flipH="1">
            <a:off x="9004301" y="3924299"/>
            <a:ext cx="3187700" cy="1689100"/>
          </a:xfrm>
          <a:prstGeom prst="straightConnector1">
            <a:avLst/>
          </a:prstGeom>
          <a:noFill/>
          <a:ln w="9525" cap="flat" cmpd="sng">
            <a:solidFill>
              <a:schemeClr val="accent2"/>
            </a:solidFill>
            <a:prstDash val="solid"/>
            <a:miter lim="800000"/>
            <a:headEnd type="none" w="sm" len="sm"/>
            <a:tailEnd type="none" w="sm" len="sm"/>
          </a:ln>
        </p:spPr>
      </p:cxnSp>
      <p:sp>
        <p:nvSpPr>
          <p:cNvPr id="204" name="Google Shape;204;p19" title="Título"/>
          <p:cNvSpPr txBox="1">
            <a:spLocks noGrp="1"/>
          </p:cNvSpPr>
          <p:nvPr>
            <p:ph type="ctrTitle"/>
          </p:nvPr>
        </p:nvSpPr>
        <p:spPr>
          <a:xfrm>
            <a:off x="719170" y="4374036"/>
            <a:ext cx="5311516" cy="1327031"/>
          </a:xfrm>
          <a:prstGeom prst="rect">
            <a:avLst/>
          </a:prstGeom>
          <a:noFill/>
          <a:ln>
            <a:noFill/>
          </a:ln>
        </p:spPr>
        <p:txBody>
          <a:bodyPr spcFirstLastPara="1" wrap="square" lIns="91425" tIns="45700" rIns="91425" bIns="0" anchor="b" anchorCtr="0">
            <a:noAutofit/>
          </a:bodyPr>
          <a:lstStyle>
            <a:lvl1pPr lvl="0" algn="r">
              <a:lnSpc>
                <a:spcPct val="90000"/>
              </a:lnSpc>
              <a:spcBef>
                <a:spcPts val="0"/>
              </a:spcBef>
              <a:spcAft>
                <a:spcPts val="0"/>
              </a:spcAft>
              <a:buClr>
                <a:schemeClr val="accent1"/>
              </a:buClr>
              <a:buSzPts val="4300"/>
              <a:buFont typeface="Arial"/>
              <a:buNone/>
              <a:defRPr sz="43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05" name="Google Shape;205;p19"/>
          <p:cNvCxnSpPr/>
          <p:nvPr/>
        </p:nvCxnSpPr>
        <p:spPr>
          <a:xfrm rot="10800000" flipH="1">
            <a:off x="-17837" y="4700016"/>
            <a:ext cx="1919789" cy="1001054"/>
          </a:xfrm>
          <a:prstGeom prst="straightConnector1">
            <a:avLst/>
          </a:prstGeom>
          <a:noFill/>
          <a:ln w="9525" cap="flat" cmpd="sng">
            <a:solidFill>
              <a:schemeClr val="accent1"/>
            </a:solidFill>
            <a:prstDash val="solid"/>
            <a:miter lim="800000"/>
            <a:headEnd type="none" w="sm" len="sm"/>
            <a:tailEnd type="none" w="sm" len="sm"/>
          </a:ln>
        </p:spPr>
      </p:cxnSp>
      <p:sp>
        <p:nvSpPr>
          <p:cNvPr id="206" name="Google Shape;206;p19"/>
          <p:cNvSpPr txBox="1">
            <a:spLocks noGrp="1"/>
          </p:cNvSpPr>
          <p:nvPr>
            <p:ph type="body" idx="1"/>
          </p:nvPr>
        </p:nvSpPr>
        <p:spPr>
          <a:xfrm>
            <a:off x="719170" y="5701069"/>
            <a:ext cx="5311516" cy="93150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rgbClr val="2E7A40"/>
              </a:buClr>
              <a:buSzPts val="1600"/>
              <a:buFont typeface="Arial"/>
              <a:buNone/>
              <a:defRPr sz="1600" b="0" i="0" u="none" strike="noStrike" cap="none">
                <a:solidFill>
                  <a:schemeClr val="accent6"/>
                </a:solidFill>
                <a:latin typeface="Calibri"/>
                <a:ea typeface="Calibri"/>
                <a:cs typeface="Calibri"/>
                <a:sym typeface="Calibri"/>
              </a:defRPr>
            </a:lvl1pPr>
            <a:lvl2pPr marL="914400" marR="0" lvl="1" indent="-228600" algn="l" rtl="0">
              <a:lnSpc>
                <a:spcPct val="90000"/>
              </a:lnSpc>
              <a:spcBef>
                <a:spcPts val="500"/>
              </a:spcBef>
              <a:spcAft>
                <a:spcPts val="0"/>
              </a:spcAft>
              <a:buClr>
                <a:srgbClr val="2E7A40"/>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rgbClr val="2E7A40"/>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rgbClr val="2E7A40"/>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rgbClr val="2E7A40"/>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07" name="Google Shape;207;p19"/>
          <p:cNvSpPr>
            <a:spLocks noGrp="1"/>
          </p:cNvSpPr>
          <p:nvPr>
            <p:ph type="pic" idx="2"/>
          </p:nvPr>
        </p:nvSpPr>
        <p:spPr>
          <a:xfrm>
            <a:off x="6249970" y="2271860"/>
            <a:ext cx="5715017" cy="436071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2E7A40"/>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2E7A40"/>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2E7A40"/>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2E7A40"/>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2E7A40"/>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208"/>
        <p:cNvGrpSpPr/>
        <p:nvPr/>
      </p:nvGrpSpPr>
      <p:grpSpPr>
        <a:xfrm>
          <a:off x="0" y="0"/>
          <a:ext cx="0" cy="0"/>
          <a:chOff x="0" y="0"/>
          <a:chExt cx="0" cy="0"/>
        </a:xfrm>
      </p:grpSpPr>
      <p:sp>
        <p:nvSpPr>
          <p:cNvPr id="209" name="Google Shape;209;p20"/>
          <p:cNvSpPr txBox="1">
            <a:spLocks noGrp="1"/>
          </p:cNvSpPr>
          <p:nvPr>
            <p:ph type="title"/>
          </p:nvPr>
        </p:nvSpPr>
        <p:spPr>
          <a:xfrm>
            <a:off x="518678" y="209029"/>
            <a:ext cx="10835122" cy="114796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21"/>
        <p:cNvGrpSpPr/>
        <p:nvPr/>
      </p:nvGrpSpPr>
      <p:grpSpPr>
        <a:xfrm>
          <a:off x="0" y="0"/>
          <a:ext cx="0" cy="0"/>
          <a:chOff x="0" y="0"/>
          <a:chExt cx="0" cy="0"/>
        </a:xfrm>
      </p:grpSpPr>
      <p:sp>
        <p:nvSpPr>
          <p:cNvPr id="22" name="Google Shape;22;p3"/>
          <p:cNvSpPr txBox="1"/>
          <p:nvPr/>
        </p:nvSpPr>
        <p:spPr>
          <a:xfrm>
            <a:off x="11072378" y="235732"/>
            <a:ext cx="814647" cy="6155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s-ES" sz="3400" b="1" i="0" u="none" strike="noStrike" cap="none">
                <a:solidFill>
                  <a:schemeClr val="accent1"/>
                </a:solidFill>
                <a:latin typeface="Arial Black"/>
                <a:ea typeface="Arial Black"/>
                <a:cs typeface="Arial Black"/>
                <a:sym typeface="Arial Black"/>
              </a:rPr>
              <a:t>FR</a:t>
            </a:r>
            <a:endParaRPr sz="1400" b="0" i="0" u="none" strike="noStrike" cap="none">
              <a:solidFill>
                <a:srgbClr val="000000"/>
              </a:solidFill>
              <a:latin typeface="Arial"/>
              <a:ea typeface="Arial"/>
              <a:cs typeface="Arial"/>
              <a:sym typeface="Arial"/>
            </a:endParaRPr>
          </a:p>
        </p:txBody>
      </p:sp>
      <p:grpSp>
        <p:nvGrpSpPr>
          <p:cNvPr id="23" name="Google Shape;23;p3"/>
          <p:cNvGrpSpPr/>
          <p:nvPr/>
        </p:nvGrpSpPr>
        <p:grpSpPr>
          <a:xfrm flipH="1">
            <a:off x="7561328" y="0"/>
            <a:ext cx="4763978" cy="3541007"/>
            <a:chOff x="-124265" y="-2"/>
            <a:chExt cx="4763978" cy="3367272"/>
          </a:xfrm>
        </p:grpSpPr>
        <p:sp>
          <p:nvSpPr>
            <p:cNvPr id="24" name="Google Shape;24;p3"/>
            <p:cNvSpPr/>
            <p:nvPr/>
          </p:nvSpPr>
          <p:spPr>
            <a:xfrm>
              <a:off x="0" y="-1"/>
              <a:ext cx="4639713" cy="3367271"/>
            </a:xfrm>
            <a:prstGeom prst="diagStripe">
              <a:avLst>
                <a:gd name="adj" fmla="val 51202"/>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5" name="Google Shape;25;p3"/>
            <p:cNvCxnSpPr/>
            <p:nvPr/>
          </p:nvCxnSpPr>
          <p:spPr>
            <a:xfrm rot="10800000" flipH="1">
              <a:off x="1433638" y="-2"/>
              <a:ext cx="1240971" cy="916595"/>
            </a:xfrm>
            <a:prstGeom prst="straightConnector1">
              <a:avLst/>
            </a:prstGeom>
            <a:noFill/>
            <a:ln w="9525" cap="flat" cmpd="sng">
              <a:solidFill>
                <a:srgbClr val="BFBFBF"/>
              </a:solidFill>
              <a:prstDash val="solid"/>
              <a:miter lim="800000"/>
              <a:headEnd type="none" w="sm" len="sm"/>
              <a:tailEnd type="none" w="sm" len="sm"/>
            </a:ln>
          </p:spPr>
        </p:cxnSp>
        <p:sp>
          <p:nvSpPr>
            <p:cNvPr id="26" name="Google Shape;26;p3"/>
            <p:cNvSpPr/>
            <p:nvPr/>
          </p:nvSpPr>
          <p:spPr>
            <a:xfrm rot="-2178838">
              <a:off x="-192127" y="1140864"/>
              <a:ext cx="1354398" cy="214994"/>
            </a:xfrm>
            <a:prstGeom prst="parallelogram">
              <a:avLst>
                <a:gd name="adj" fmla="val 72003"/>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7" name="Google Shape;27;p3"/>
          <p:cNvSpPr/>
          <p:nvPr/>
        </p:nvSpPr>
        <p:spPr>
          <a:xfrm flipH="1">
            <a:off x="6679908" y="1"/>
            <a:ext cx="1447800" cy="639064"/>
          </a:xfrm>
          <a:prstGeom prst="parallelogram">
            <a:avLst>
              <a:gd name="adj" fmla="val 13561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28;p3"/>
          <p:cNvSpPr txBox="1">
            <a:spLocks noGrp="1"/>
          </p:cNvSpPr>
          <p:nvPr>
            <p:ph type="ftr" idx="11"/>
          </p:nvPr>
        </p:nvSpPr>
        <p:spPr>
          <a:xfrm>
            <a:off x="33853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
          <p:cNvSpPr txBox="1">
            <a:spLocks noGrp="1"/>
          </p:cNvSpPr>
          <p:nvPr>
            <p:ph type="sldNum" idx="12"/>
          </p:nvPr>
        </p:nvSpPr>
        <p:spPr>
          <a:xfrm>
            <a:off x="11146971" y="6356350"/>
            <a:ext cx="740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4"/>
        <p:cNvGrpSpPr/>
        <p:nvPr/>
      </p:nvGrpSpPr>
      <p:grpSpPr>
        <a:xfrm>
          <a:off x="0" y="0"/>
          <a:ext cx="0" cy="0"/>
          <a:chOff x="0" y="0"/>
          <a:chExt cx="0" cy="0"/>
        </a:xfrm>
      </p:grpSpPr>
      <p:sp>
        <p:nvSpPr>
          <p:cNvPr id="215" name="Google Shape;215;p22"/>
          <p:cNvSpPr txBox="1">
            <a:spLocks noGrp="1"/>
          </p:cNvSpPr>
          <p:nvPr>
            <p:ph type="title"/>
          </p:nvPr>
        </p:nvSpPr>
        <p:spPr>
          <a:xfrm>
            <a:off x="609600" y="274637"/>
            <a:ext cx="10972800" cy="1143000"/>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1900"/>
              <a:buFont typeface="Calibri"/>
              <a:buNone/>
              <a:defRPr sz="59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Clr>
                <a:schemeClr val="dk1"/>
              </a:buClr>
              <a:buSzPts val="1900"/>
              <a:buFont typeface="Arial"/>
              <a:buNone/>
              <a:defRPr sz="2400">
                <a:solidFill>
                  <a:schemeClr val="dk1"/>
                </a:solidFill>
              </a:defRPr>
            </a:lvl2pPr>
            <a:lvl3pPr lvl="2" algn="l" rtl="0">
              <a:lnSpc>
                <a:spcPct val="100000"/>
              </a:lnSpc>
              <a:spcBef>
                <a:spcPts val="0"/>
              </a:spcBef>
              <a:spcAft>
                <a:spcPts val="0"/>
              </a:spcAft>
              <a:buClr>
                <a:schemeClr val="dk1"/>
              </a:buClr>
              <a:buSzPts val="1900"/>
              <a:buFont typeface="Arial"/>
              <a:buNone/>
              <a:defRPr sz="2400">
                <a:solidFill>
                  <a:schemeClr val="dk1"/>
                </a:solidFill>
              </a:defRPr>
            </a:lvl3pPr>
            <a:lvl4pPr lvl="3" algn="l" rtl="0">
              <a:lnSpc>
                <a:spcPct val="100000"/>
              </a:lnSpc>
              <a:spcBef>
                <a:spcPts val="0"/>
              </a:spcBef>
              <a:spcAft>
                <a:spcPts val="0"/>
              </a:spcAft>
              <a:buClr>
                <a:schemeClr val="dk1"/>
              </a:buClr>
              <a:buSzPts val="1900"/>
              <a:buFont typeface="Arial"/>
              <a:buNone/>
              <a:defRPr sz="2400">
                <a:solidFill>
                  <a:schemeClr val="dk1"/>
                </a:solidFill>
              </a:defRPr>
            </a:lvl4pPr>
            <a:lvl5pPr lvl="4" algn="l" rtl="0">
              <a:lnSpc>
                <a:spcPct val="100000"/>
              </a:lnSpc>
              <a:spcBef>
                <a:spcPts val="0"/>
              </a:spcBef>
              <a:spcAft>
                <a:spcPts val="0"/>
              </a:spcAft>
              <a:buClr>
                <a:schemeClr val="dk1"/>
              </a:buClr>
              <a:buSzPts val="1900"/>
              <a:buFont typeface="Arial"/>
              <a:buNone/>
              <a:defRPr sz="2400">
                <a:solidFill>
                  <a:schemeClr val="dk1"/>
                </a:solidFill>
              </a:defRPr>
            </a:lvl5pPr>
            <a:lvl6pPr lvl="5" algn="l" rtl="0">
              <a:lnSpc>
                <a:spcPct val="100000"/>
              </a:lnSpc>
              <a:spcBef>
                <a:spcPts val="0"/>
              </a:spcBef>
              <a:spcAft>
                <a:spcPts val="0"/>
              </a:spcAft>
              <a:buClr>
                <a:schemeClr val="dk1"/>
              </a:buClr>
              <a:buSzPts val="1900"/>
              <a:buFont typeface="Arial"/>
              <a:buNone/>
              <a:defRPr sz="2400">
                <a:solidFill>
                  <a:schemeClr val="dk1"/>
                </a:solidFill>
              </a:defRPr>
            </a:lvl6pPr>
            <a:lvl7pPr lvl="6" algn="l" rtl="0">
              <a:lnSpc>
                <a:spcPct val="100000"/>
              </a:lnSpc>
              <a:spcBef>
                <a:spcPts val="0"/>
              </a:spcBef>
              <a:spcAft>
                <a:spcPts val="0"/>
              </a:spcAft>
              <a:buClr>
                <a:schemeClr val="dk1"/>
              </a:buClr>
              <a:buSzPts val="1900"/>
              <a:buFont typeface="Arial"/>
              <a:buNone/>
              <a:defRPr sz="2400">
                <a:solidFill>
                  <a:schemeClr val="dk1"/>
                </a:solidFill>
              </a:defRPr>
            </a:lvl7pPr>
            <a:lvl8pPr lvl="7" algn="l" rtl="0">
              <a:lnSpc>
                <a:spcPct val="100000"/>
              </a:lnSpc>
              <a:spcBef>
                <a:spcPts val="0"/>
              </a:spcBef>
              <a:spcAft>
                <a:spcPts val="0"/>
              </a:spcAft>
              <a:buClr>
                <a:schemeClr val="dk1"/>
              </a:buClr>
              <a:buSzPts val="1900"/>
              <a:buFont typeface="Arial"/>
              <a:buNone/>
              <a:defRPr sz="2400">
                <a:solidFill>
                  <a:schemeClr val="dk1"/>
                </a:solidFill>
              </a:defRPr>
            </a:lvl8pPr>
            <a:lvl9pPr lvl="8" algn="l" rtl="0">
              <a:lnSpc>
                <a:spcPct val="100000"/>
              </a:lnSpc>
              <a:spcBef>
                <a:spcPts val="0"/>
              </a:spcBef>
              <a:spcAft>
                <a:spcPts val="0"/>
              </a:spcAft>
              <a:buClr>
                <a:schemeClr val="dk1"/>
              </a:buClr>
              <a:buSzPts val="1900"/>
              <a:buFont typeface="Arial"/>
              <a:buNone/>
              <a:defRPr sz="2400">
                <a:solidFill>
                  <a:schemeClr val="dk1"/>
                </a:solidFill>
              </a:defRPr>
            </a:lvl9pPr>
          </a:lstStyle>
          <a:p>
            <a:endParaRPr/>
          </a:p>
        </p:txBody>
      </p:sp>
      <p:sp>
        <p:nvSpPr>
          <p:cNvPr id="216" name="Google Shape;216;p22"/>
          <p:cNvSpPr txBox="1">
            <a:spLocks noGrp="1"/>
          </p:cNvSpPr>
          <p:nvPr>
            <p:ph type="body" idx="1"/>
          </p:nvPr>
        </p:nvSpPr>
        <p:spPr>
          <a:xfrm>
            <a:off x="609600" y="1600200"/>
            <a:ext cx="10972800" cy="4526100"/>
          </a:xfrm>
          <a:prstGeom prst="rect">
            <a:avLst/>
          </a:prstGeom>
          <a:noFill/>
          <a:ln>
            <a:noFill/>
          </a:ln>
        </p:spPr>
        <p:txBody>
          <a:bodyPr spcFirstLastPara="1" wrap="square" lIns="121900" tIns="121900" rIns="121900" bIns="121900" anchor="t" anchorCtr="0">
            <a:noAutofit/>
          </a:bodyPr>
          <a:lstStyle>
            <a:lvl1pPr marL="457200" marR="0" lvl="0" indent="-501650" algn="l" rtl="0">
              <a:lnSpc>
                <a:spcPct val="115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L="914400" marR="0" lvl="1" indent="-469900" algn="l" rtl="0">
              <a:lnSpc>
                <a:spcPct val="115000"/>
              </a:lnSpc>
              <a:spcBef>
                <a:spcPts val="2200"/>
              </a:spcBef>
              <a:spcAft>
                <a:spcPts val="0"/>
              </a:spcAft>
              <a:buClr>
                <a:schemeClr val="dk1"/>
              </a:buClr>
              <a:buSzPts val="3800"/>
              <a:buFont typeface="Arial"/>
              <a:buChar char="–"/>
              <a:defRPr sz="3800" b="0" i="0" u="none" strike="noStrike" cap="none">
                <a:solidFill>
                  <a:schemeClr val="dk1"/>
                </a:solidFill>
                <a:latin typeface="Calibri"/>
                <a:ea typeface="Calibri"/>
                <a:cs typeface="Calibri"/>
                <a:sym typeface="Calibri"/>
              </a:defRPr>
            </a:lvl2pPr>
            <a:lvl3pPr marL="1371600" marR="0" lvl="2" indent="-431800" algn="l" rtl="0">
              <a:lnSpc>
                <a:spcPct val="115000"/>
              </a:lnSpc>
              <a:spcBef>
                <a:spcPts val="22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0050" algn="l" rtl="0">
              <a:lnSpc>
                <a:spcPct val="115000"/>
              </a:lnSpc>
              <a:spcBef>
                <a:spcPts val="22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115000"/>
              </a:lnSpc>
              <a:spcBef>
                <a:spcPts val="22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115000"/>
              </a:lnSpc>
              <a:spcBef>
                <a:spcPts val="22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115000"/>
              </a:lnSpc>
              <a:spcBef>
                <a:spcPts val="22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115000"/>
              </a:lnSpc>
              <a:spcBef>
                <a:spcPts val="22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115000"/>
              </a:lnSpc>
              <a:spcBef>
                <a:spcPts val="2200"/>
              </a:spcBef>
              <a:spcAft>
                <a:spcPts val="220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217" name="Google Shape;217;p22"/>
          <p:cNvSpPr txBox="1">
            <a:spLocks noGrp="1"/>
          </p:cNvSpPr>
          <p:nvPr>
            <p:ph type="dt" idx="10"/>
          </p:nvPr>
        </p:nvSpPr>
        <p:spPr>
          <a:xfrm>
            <a:off x="609600" y="6335452"/>
            <a:ext cx="2844900" cy="3651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9pPr>
          </a:lstStyle>
          <a:p>
            <a:endParaRPr/>
          </a:p>
        </p:txBody>
      </p:sp>
      <p:sp>
        <p:nvSpPr>
          <p:cNvPr id="218" name="Google Shape;218;p22"/>
          <p:cNvSpPr txBox="1">
            <a:spLocks noGrp="1"/>
          </p:cNvSpPr>
          <p:nvPr>
            <p:ph type="ftr" idx="11"/>
          </p:nvPr>
        </p:nvSpPr>
        <p:spPr>
          <a:xfrm>
            <a:off x="4165600" y="6356349"/>
            <a:ext cx="3861000" cy="3651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9pPr>
          </a:lstStyle>
          <a:p>
            <a:endParaRPr/>
          </a:p>
        </p:txBody>
      </p:sp>
      <p:sp>
        <p:nvSpPr>
          <p:cNvPr id="219" name="Google Shape;219;p22"/>
          <p:cNvSpPr txBox="1">
            <a:spLocks noGrp="1"/>
          </p:cNvSpPr>
          <p:nvPr>
            <p:ph type="sldNum" idx="12"/>
          </p:nvPr>
        </p:nvSpPr>
        <p:spPr>
          <a:xfrm>
            <a:off x="8737600" y="6356349"/>
            <a:ext cx="2844900" cy="365100"/>
          </a:xfrm>
          <a:prstGeom prst="rect">
            <a:avLst/>
          </a:prstGeom>
          <a:noFill/>
          <a:ln>
            <a:noFill/>
          </a:ln>
        </p:spPr>
        <p:txBody>
          <a:bodyPr spcFirstLastPara="1" wrap="square" lIns="121900" tIns="60950" rIns="121900" bIns="60950" anchor="t" anchorCtr="0">
            <a:noAutofit/>
          </a:bodyPr>
          <a:lstStyle>
            <a:lvl1pPr marL="0" marR="0" lvl="0" indent="0"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0"/>
        <p:cNvGrpSpPr/>
        <p:nvPr/>
      </p:nvGrpSpPr>
      <p:grpSpPr>
        <a:xfrm>
          <a:off x="0" y="0"/>
          <a:ext cx="0" cy="0"/>
          <a:chOff x="0" y="0"/>
          <a:chExt cx="0" cy="0"/>
        </a:xfrm>
      </p:grpSpPr>
      <p:sp>
        <p:nvSpPr>
          <p:cNvPr id="221" name="Google Shape;221;p23"/>
          <p:cNvSpPr txBox="1">
            <a:spLocks noGrp="1"/>
          </p:cNvSpPr>
          <p:nvPr>
            <p:ph type="title"/>
          </p:nvPr>
        </p:nvSpPr>
        <p:spPr>
          <a:xfrm>
            <a:off x="415600" y="2867800"/>
            <a:ext cx="11361000" cy="1122300"/>
          </a:xfrm>
          <a:prstGeom prst="rect">
            <a:avLst/>
          </a:prstGeom>
          <a:noFill/>
          <a:ln>
            <a:noFill/>
          </a:ln>
        </p:spPr>
        <p:txBody>
          <a:bodyPr spcFirstLastPara="1" wrap="square" lIns="121900" tIns="121900" rIns="121900" bIns="121900" anchor="ctr" anchorCtr="0">
            <a:noAutofit/>
          </a:bodyPr>
          <a:lstStyle>
            <a:lvl1pPr marR="0" lvl="0" algn="ctr" rtl="0">
              <a:lnSpc>
                <a:spcPct val="100000"/>
              </a:lnSpc>
              <a:spcBef>
                <a:spcPts val="0"/>
              </a:spcBef>
              <a:spcAft>
                <a:spcPts val="0"/>
              </a:spcAft>
              <a:buClr>
                <a:schemeClr val="dk1"/>
              </a:buClr>
              <a:buSzPts val="1900"/>
              <a:buFont typeface="Arial"/>
              <a:buNone/>
              <a:defRPr sz="4800" b="0" i="0" u="none" strike="noStrike"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1"/>
              </a:buClr>
              <a:buSzPts val="1900"/>
              <a:buFont typeface="Arial"/>
              <a:buNone/>
              <a:defRPr sz="4800">
                <a:solidFill>
                  <a:schemeClr val="dk1"/>
                </a:solidFill>
              </a:defRPr>
            </a:lvl2pPr>
            <a:lvl3pPr lvl="2" algn="ctr" rtl="0">
              <a:lnSpc>
                <a:spcPct val="100000"/>
              </a:lnSpc>
              <a:spcBef>
                <a:spcPts val="0"/>
              </a:spcBef>
              <a:spcAft>
                <a:spcPts val="0"/>
              </a:spcAft>
              <a:buClr>
                <a:schemeClr val="dk1"/>
              </a:buClr>
              <a:buSzPts val="1900"/>
              <a:buFont typeface="Arial"/>
              <a:buNone/>
              <a:defRPr sz="4800">
                <a:solidFill>
                  <a:schemeClr val="dk1"/>
                </a:solidFill>
              </a:defRPr>
            </a:lvl3pPr>
            <a:lvl4pPr lvl="3" algn="ctr" rtl="0">
              <a:lnSpc>
                <a:spcPct val="100000"/>
              </a:lnSpc>
              <a:spcBef>
                <a:spcPts val="0"/>
              </a:spcBef>
              <a:spcAft>
                <a:spcPts val="0"/>
              </a:spcAft>
              <a:buClr>
                <a:schemeClr val="dk1"/>
              </a:buClr>
              <a:buSzPts val="1900"/>
              <a:buFont typeface="Arial"/>
              <a:buNone/>
              <a:defRPr sz="4800">
                <a:solidFill>
                  <a:schemeClr val="dk1"/>
                </a:solidFill>
              </a:defRPr>
            </a:lvl4pPr>
            <a:lvl5pPr lvl="4" algn="ctr" rtl="0">
              <a:lnSpc>
                <a:spcPct val="100000"/>
              </a:lnSpc>
              <a:spcBef>
                <a:spcPts val="0"/>
              </a:spcBef>
              <a:spcAft>
                <a:spcPts val="0"/>
              </a:spcAft>
              <a:buClr>
                <a:schemeClr val="dk1"/>
              </a:buClr>
              <a:buSzPts val="1900"/>
              <a:buFont typeface="Arial"/>
              <a:buNone/>
              <a:defRPr sz="4800">
                <a:solidFill>
                  <a:schemeClr val="dk1"/>
                </a:solidFill>
              </a:defRPr>
            </a:lvl5pPr>
            <a:lvl6pPr lvl="5" algn="ctr" rtl="0">
              <a:lnSpc>
                <a:spcPct val="100000"/>
              </a:lnSpc>
              <a:spcBef>
                <a:spcPts val="0"/>
              </a:spcBef>
              <a:spcAft>
                <a:spcPts val="0"/>
              </a:spcAft>
              <a:buClr>
                <a:schemeClr val="dk1"/>
              </a:buClr>
              <a:buSzPts val="1900"/>
              <a:buFont typeface="Arial"/>
              <a:buNone/>
              <a:defRPr sz="4800">
                <a:solidFill>
                  <a:schemeClr val="dk1"/>
                </a:solidFill>
              </a:defRPr>
            </a:lvl6pPr>
            <a:lvl7pPr lvl="6" algn="ctr" rtl="0">
              <a:lnSpc>
                <a:spcPct val="100000"/>
              </a:lnSpc>
              <a:spcBef>
                <a:spcPts val="0"/>
              </a:spcBef>
              <a:spcAft>
                <a:spcPts val="0"/>
              </a:spcAft>
              <a:buClr>
                <a:schemeClr val="dk1"/>
              </a:buClr>
              <a:buSzPts val="1900"/>
              <a:buFont typeface="Arial"/>
              <a:buNone/>
              <a:defRPr sz="4800">
                <a:solidFill>
                  <a:schemeClr val="dk1"/>
                </a:solidFill>
              </a:defRPr>
            </a:lvl7pPr>
            <a:lvl8pPr lvl="7" algn="ctr" rtl="0">
              <a:lnSpc>
                <a:spcPct val="100000"/>
              </a:lnSpc>
              <a:spcBef>
                <a:spcPts val="0"/>
              </a:spcBef>
              <a:spcAft>
                <a:spcPts val="0"/>
              </a:spcAft>
              <a:buClr>
                <a:schemeClr val="dk1"/>
              </a:buClr>
              <a:buSzPts val="1900"/>
              <a:buFont typeface="Arial"/>
              <a:buNone/>
              <a:defRPr sz="4800">
                <a:solidFill>
                  <a:schemeClr val="dk1"/>
                </a:solidFill>
              </a:defRPr>
            </a:lvl8pPr>
            <a:lvl9pPr lvl="8" algn="ctr" rtl="0">
              <a:lnSpc>
                <a:spcPct val="100000"/>
              </a:lnSpc>
              <a:spcBef>
                <a:spcPts val="0"/>
              </a:spcBef>
              <a:spcAft>
                <a:spcPts val="0"/>
              </a:spcAft>
              <a:buClr>
                <a:schemeClr val="dk1"/>
              </a:buClr>
              <a:buSzPts val="1900"/>
              <a:buFont typeface="Arial"/>
              <a:buNone/>
              <a:defRPr sz="4800">
                <a:solidFill>
                  <a:schemeClr val="dk1"/>
                </a:solidFill>
              </a:defRPr>
            </a:lvl9pPr>
          </a:lstStyle>
          <a:p>
            <a:endParaRPr/>
          </a:p>
        </p:txBody>
      </p:sp>
      <p:sp>
        <p:nvSpPr>
          <p:cNvPr id="222" name="Google Shape;222;p23"/>
          <p:cNvSpPr txBox="1">
            <a:spLocks noGrp="1"/>
          </p:cNvSpPr>
          <p:nvPr>
            <p:ph type="sldNum" idx="12"/>
          </p:nvPr>
        </p:nvSpPr>
        <p:spPr>
          <a:xfrm>
            <a:off x="11296609"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3"/>
        <p:cNvGrpSpPr/>
        <p:nvPr/>
      </p:nvGrpSpPr>
      <p:grpSpPr>
        <a:xfrm>
          <a:off x="0" y="0"/>
          <a:ext cx="0" cy="0"/>
          <a:chOff x="0" y="0"/>
          <a:chExt cx="0" cy="0"/>
        </a:xfrm>
      </p:grpSpPr>
      <p:sp>
        <p:nvSpPr>
          <p:cNvPr id="224" name="Google Shape;224;p24"/>
          <p:cNvSpPr txBox="1">
            <a:spLocks noGrp="1"/>
          </p:cNvSpPr>
          <p:nvPr>
            <p:ph type="title"/>
          </p:nvPr>
        </p:nvSpPr>
        <p:spPr>
          <a:xfrm>
            <a:off x="415600" y="593367"/>
            <a:ext cx="113610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1900"/>
              <a:buFont typeface="Arial"/>
              <a:buNone/>
              <a:defRPr sz="38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900"/>
              <a:buFont typeface="Arial"/>
              <a:buNone/>
              <a:defRPr sz="3800">
                <a:solidFill>
                  <a:schemeClr val="dk1"/>
                </a:solidFill>
              </a:defRPr>
            </a:lvl2pPr>
            <a:lvl3pPr lvl="2" algn="l" rtl="0">
              <a:lnSpc>
                <a:spcPct val="100000"/>
              </a:lnSpc>
              <a:spcBef>
                <a:spcPts val="0"/>
              </a:spcBef>
              <a:spcAft>
                <a:spcPts val="0"/>
              </a:spcAft>
              <a:buClr>
                <a:schemeClr val="dk1"/>
              </a:buClr>
              <a:buSzPts val="1900"/>
              <a:buFont typeface="Arial"/>
              <a:buNone/>
              <a:defRPr sz="3800">
                <a:solidFill>
                  <a:schemeClr val="dk1"/>
                </a:solidFill>
              </a:defRPr>
            </a:lvl3pPr>
            <a:lvl4pPr lvl="3" algn="l" rtl="0">
              <a:lnSpc>
                <a:spcPct val="100000"/>
              </a:lnSpc>
              <a:spcBef>
                <a:spcPts val="0"/>
              </a:spcBef>
              <a:spcAft>
                <a:spcPts val="0"/>
              </a:spcAft>
              <a:buClr>
                <a:schemeClr val="dk1"/>
              </a:buClr>
              <a:buSzPts val="1900"/>
              <a:buFont typeface="Arial"/>
              <a:buNone/>
              <a:defRPr sz="3800">
                <a:solidFill>
                  <a:schemeClr val="dk1"/>
                </a:solidFill>
              </a:defRPr>
            </a:lvl4pPr>
            <a:lvl5pPr lvl="4" algn="l" rtl="0">
              <a:lnSpc>
                <a:spcPct val="100000"/>
              </a:lnSpc>
              <a:spcBef>
                <a:spcPts val="0"/>
              </a:spcBef>
              <a:spcAft>
                <a:spcPts val="0"/>
              </a:spcAft>
              <a:buClr>
                <a:schemeClr val="dk1"/>
              </a:buClr>
              <a:buSzPts val="1900"/>
              <a:buFont typeface="Arial"/>
              <a:buNone/>
              <a:defRPr sz="3800">
                <a:solidFill>
                  <a:schemeClr val="dk1"/>
                </a:solidFill>
              </a:defRPr>
            </a:lvl5pPr>
            <a:lvl6pPr lvl="5" algn="l" rtl="0">
              <a:lnSpc>
                <a:spcPct val="100000"/>
              </a:lnSpc>
              <a:spcBef>
                <a:spcPts val="0"/>
              </a:spcBef>
              <a:spcAft>
                <a:spcPts val="0"/>
              </a:spcAft>
              <a:buClr>
                <a:schemeClr val="dk1"/>
              </a:buClr>
              <a:buSzPts val="1900"/>
              <a:buFont typeface="Arial"/>
              <a:buNone/>
              <a:defRPr sz="3800">
                <a:solidFill>
                  <a:schemeClr val="dk1"/>
                </a:solidFill>
              </a:defRPr>
            </a:lvl6pPr>
            <a:lvl7pPr lvl="6" algn="l" rtl="0">
              <a:lnSpc>
                <a:spcPct val="100000"/>
              </a:lnSpc>
              <a:spcBef>
                <a:spcPts val="0"/>
              </a:spcBef>
              <a:spcAft>
                <a:spcPts val="0"/>
              </a:spcAft>
              <a:buClr>
                <a:schemeClr val="dk1"/>
              </a:buClr>
              <a:buSzPts val="1900"/>
              <a:buFont typeface="Arial"/>
              <a:buNone/>
              <a:defRPr sz="3800">
                <a:solidFill>
                  <a:schemeClr val="dk1"/>
                </a:solidFill>
              </a:defRPr>
            </a:lvl7pPr>
            <a:lvl8pPr lvl="7" algn="l" rtl="0">
              <a:lnSpc>
                <a:spcPct val="100000"/>
              </a:lnSpc>
              <a:spcBef>
                <a:spcPts val="0"/>
              </a:spcBef>
              <a:spcAft>
                <a:spcPts val="0"/>
              </a:spcAft>
              <a:buClr>
                <a:schemeClr val="dk1"/>
              </a:buClr>
              <a:buSzPts val="1900"/>
              <a:buFont typeface="Arial"/>
              <a:buNone/>
              <a:defRPr sz="3800">
                <a:solidFill>
                  <a:schemeClr val="dk1"/>
                </a:solidFill>
              </a:defRPr>
            </a:lvl8pPr>
            <a:lvl9pPr lvl="8" algn="l" rtl="0">
              <a:lnSpc>
                <a:spcPct val="100000"/>
              </a:lnSpc>
              <a:spcBef>
                <a:spcPts val="0"/>
              </a:spcBef>
              <a:spcAft>
                <a:spcPts val="0"/>
              </a:spcAft>
              <a:buClr>
                <a:schemeClr val="dk1"/>
              </a:buClr>
              <a:buSzPts val="1900"/>
              <a:buFont typeface="Arial"/>
              <a:buNone/>
              <a:defRPr sz="3800">
                <a:solidFill>
                  <a:schemeClr val="dk1"/>
                </a:solidFill>
              </a:defRPr>
            </a:lvl9pPr>
          </a:lstStyle>
          <a:p>
            <a:endParaRPr/>
          </a:p>
        </p:txBody>
      </p:sp>
      <p:sp>
        <p:nvSpPr>
          <p:cNvPr id="225" name="Google Shape;225;p24"/>
          <p:cNvSpPr txBox="1">
            <a:spLocks noGrp="1"/>
          </p:cNvSpPr>
          <p:nvPr>
            <p:ph type="body" idx="1"/>
          </p:nvPr>
        </p:nvSpPr>
        <p:spPr>
          <a:xfrm>
            <a:off x="415600" y="1536633"/>
            <a:ext cx="11361000" cy="4555200"/>
          </a:xfrm>
          <a:prstGeom prst="rect">
            <a:avLst/>
          </a:prstGeom>
          <a:noFill/>
          <a:ln>
            <a:noFill/>
          </a:ln>
        </p:spPr>
        <p:txBody>
          <a:bodyPr spcFirstLastPara="1" wrap="square" lIns="121900" tIns="121900" rIns="121900" bIns="121900" anchor="t" anchorCtr="0">
            <a:noAutofit/>
          </a:bodyPr>
          <a:lstStyle>
            <a:lvl1pPr marL="457200" marR="0" lvl="0" indent="-228600" algn="l" rtl="0">
              <a:lnSpc>
                <a:spcPct val="115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1pPr>
            <a:lvl2pPr marL="914400" marR="0" lvl="1"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2pPr>
            <a:lvl3pPr marL="1371600" marR="0" lvl="2"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3pPr>
            <a:lvl4pPr marL="1828800" marR="0" lvl="3"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4pPr>
            <a:lvl5pPr marL="2286000" marR="0" lvl="4"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5pPr>
            <a:lvl6pPr marL="2743200" marR="0" lvl="5"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6pPr>
            <a:lvl7pPr marL="3200400" marR="0" lvl="6"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7pPr>
            <a:lvl8pPr marL="3657600" marR="0" lvl="7"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8pPr>
            <a:lvl9pPr marL="4114800" marR="0" lvl="8" indent="-228600" algn="l" rtl="0">
              <a:lnSpc>
                <a:spcPct val="115000"/>
              </a:lnSpc>
              <a:spcBef>
                <a:spcPts val="2200"/>
              </a:spcBef>
              <a:spcAft>
                <a:spcPts val="2200"/>
              </a:spcAft>
              <a:buClr>
                <a:schemeClr val="dk2"/>
              </a:buClr>
              <a:buSzPts val="1900"/>
              <a:buFont typeface="Arial"/>
              <a:buNone/>
              <a:defRPr sz="1900" b="0" i="0" u="none" strike="noStrike" cap="none">
                <a:solidFill>
                  <a:schemeClr val="dk2"/>
                </a:solidFill>
                <a:latin typeface="Arial"/>
                <a:ea typeface="Arial"/>
                <a:cs typeface="Arial"/>
                <a:sym typeface="Arial"/>
              </a:defRPr>
            </a:lvl9pPr>
          </a:lstStyle>
          <a:p>
            <a:endParaRPr/>
          </a:p>
        </p:txBody>
      </p:sp>
      <p:sp>
        <p:nvSpPr>
          <p:cNvPr id="226" name="Google Shape;226;p24"/>
          <p:cNvSpPr txBox="1">
            <a:spLocks noGrp="1"/>
          </p:cNvSpPr>
          <p:nvPr>
            <p:ph type="sldNum" idx="12"/>
          </p:nvPr>
        </p:nvSpPr>
        <p:spPr>
          <a:xfrm>
            <a:off x="11296609"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7"/>
        <p:cNvGrpSpPr/>
        <p:nvPr/>
      </p:nvGrpSpPr>
      <p:grpSpPr>
        <a:xfrm>
          <a:off x="0" y="0"/>
          <a:ext cx="0" cy="0"/>
          <a:chOff x="0" y="0"/>
          <a:chExt cx="0" cy="0"/>
        </a:xfrm>
      </p:grpSpPr>
      <p:sp>
        <p:nvSpPr>
          <p:cNvPr id="228" name="Google Shape;228;p25"/>
          <p:cNvSpPr txBox="1">
            <a:spLocks noGrp="1"/>
          </p:cNvSpPr>
          <p:nvPr>
            <p:ph type="title"/>
          </p:nvPr>
        </p:nvSpPr>
        <p:spPr>
          <a:xfrm>
            <a:off x="415600" y="593367"/>
            <a:ext cx="113610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1900"/>
              <a:buFont typeface="Arial"/>
              <a:buNone/>
              <a:defRPr sz="38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900"/>
              <a:buFont typeface="Arial"/>
              <a:buNone/>
              <a:defRPr sz="3800">
                <a:solidFill>
                  <a:schemeClr val="dk1"/>
                </a:solidFill>
              </a:defRPr>
            </a:lvl2pPr>
            <a:lvl3pPr lvl="2" algn="l" rtl="0">
              <a:lnSpc>
                <a:spcPct val="100000"/>
              </a:lnSpc>
              <a:spcBef>
                <a:spcPts val="0"/>
              </a:spcBef>
              <a:spcAft>
                <a:spcPts val="0"/>
              </a:spcAft>
              <a:buClr>
                <a:schemeClr val="dk1"/>
              </a:buClr>
              <a:buSzPts val="1900"/>
              <a:buFont typeface="Arial"/>
              <a:buNone/>
              <a:defRPr sz="3800">
                <a:solidFill>
                  <a:schemeClr val="dk1"/>
                </a:solidFill>
              </a:defRPr>
            </a:lvl3pPr>
            <a:lvl4pPr lvl="3" algn="l" rtl="0">
              <a:lnSpc>
                <a:spcPct val="100000"/>
              </a:lnSpc>
              <a:spcBef>
                <a:spcPts val="0"/>
              </a:spcBef>
              <a:spcAft>
                <a:spcPts val="0"/>
              </a:spcAft>
              <a:buClr>
                <a:schemeClr val="dk1"/>
              </a:buClr>
              <a:buSzPts val="1900"/>
              <a:buFont typeface="Arial"/>
              <a:buNone/>
              <a:defRPr sz="3800">
                <a:solidFill>
                  <a:schemeClr val="dk1"/>
                </a:solidFill>
              </a:defRPr>
            </a:lvl4pPr>
            <a:lvl5pPr lvl="4" algn="l" rtl="0">
              <a:lnSpc>
                <a:spcPct val="100000"/>
              </a:lnSpc>
              <a:spcBef>
                <a:spcPts val="0"/>
              </a:spcBef>
              <a:spcAft>
                <a:spcPts val="0"/>
              </a:spcAft>
              <a:buClr>
                <a:schemeClr val="dk1"/>
              </a:buClr>
              <a:buSzPts val="1900"/>
              <a:buFont typeface="Arial"/>
              <a:buNone/>
              <a:defRPr sz="3800">
                <a:solidFill>
                  <a:schemeClr val="dk1"/>
                </a:solidFill>
              </a:defRPr>
            </a:lvl5pPr>
            <a:lvl6pPr lvl="5" algn="l" rtl="0">
              <a:lnSpc>
                <a:spcPct val="100000"/>
              </a:lnSpc>
              <a:spcBef>
                <a:spcPts val="0"/>
              </a:spcBef>
              <a:spcAft>
                <a:spcPts val="0"/>
              </a:spcAft>
              <a:buClr>
                <a:schemeClr val="dk1"/>
              </a:buClr>
              <a:buSzPts val="1900"/>
              <a:buFont typeface="Arial"/>
              <a:buNone/>
              <a:defRPr sz="3800">
                <a:solidFill>
                  <a:schemeClr val="dk1"/>
                </a:solidFill>
              </a:defRPr>
            </a:lvl6pPr>
            <a:lvl7pPr lvl="6" algn="l" rtl="0">
              <a:lnSpc>
                <a:spcPct val="100000"/>
              </a:lnSpc>
              <a:spcBef>
                <a:spcPts val="0"/>
              </a:spcBef>
              <a:spcAft>
                <a:spcPts val="0"/>
              </a:spcAft>
              <a:buClr>
                <a:schemeClr val="dk1"/>
              </a:buClr>
              <a:buSzPts val="1900"/>
              <a:buFont typeface="Arial"/>
              <a:buNone/>
              <a:defRPr sz="3800">
                <a:solidFill>
                  <a:schemeClr val="dk1"/>
                </a:solidFill>
              </a:defRPr>
            </a:lvl7pPr>
            <a:lvl8pPr lvl="7" algn="l" rtl="0">
              <a:lnSpc>
                <a:spcPct val="100000"/>
              </a:lnSpc>
              <a:spcBef>
                <a:spcPts val="0"/>
              </a:spcBef>
              <a:spcAft>
                <a:spcPts val="0"/>
              </a:spcAft>
              <a:buClr>
                <a:schemeClr val="dk1"/>
              </a:buClr>
              <a:buSzPts val="1900"/>
              <a:buFont typeface="Arial"/>
              <a:buNone/>
              <a:defRPr sz="3800">
                <a:solidFill>
                  <a:schemeClr val="dk1"/>
                </a:solidFill>
              </a:defRPr>
            </a:lvl8pPr>
            <a:lvl9pPr lvl="8" algn="l" rtl="0">
              <a:lnSpc>
                <a:spcPct val="100000"/>
              </a:lnSpc>
              <a:spcBef>
                <a:spcPts val="0"/>
              </a:spcBef>
              <a:spcAft>
                <a:spcPts val="0"/>
              </a:spcAft>
              <a:buClr>
                <a:schemeClr val="dk1"/>
              </a:buClr>
              <a:buSzPts val="1900"/>
              <a:buFont typeface="Arial"/>
              <a:buNone/>
              <a:defRPr sz="3800">
                <a:solidFill>
                  <a:schemeClr val="dk1"/>
                </a:solidFill>
              </a:defRPr>
            </a:lvl9pPr>
          </a:lstStyle>
          <a:p>
            <a:endParaRPr/>
          </a:p>
        </p:txBody>
      </p:sp>
      <p:sp>
        <p:nvSpPr>
          <p:cNvPr id="229" name="Google Shape;229;p25"/>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marR="0" lvl="0" indent="-228600" algn="l" rtl="0">
              <a:lnSpc>
                <a:spcPct val="115000"/>
              </a:lnSpc>
              <a:spcBef>
                <a:spcPts val="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1pPr>
            <a:lvl2pPr marL="914400" marR="0" lvl="1"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2pPr>
            <a:lvl3pPr marL="1371600" marR="0" lvl="2"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3pPr>
            <a:lvl4pPr marL="1828800" marR="0" lvl="3"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4pPr>
            <a:lvl5pPr marL="2286000" marR="0" lvl="4"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5pPr>
            <a:lvl6pPr marL="2743200" marR="0" lvl="5"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6pPr>
            <a:lvl7pPr marL="3200400" marR="0" lvl="6"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7pPr>
            <a:lvl8pPr marL="3657600" marR="0" lvl="7"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8pPr>
            <a:lvl9pPr marL="4114800" marR="0" lvl="8" indent="-228600" algn="l" rtl="0">
              <a:lnSpc>
                <a:spcPct val="115000"/>
              </a:lnSpc>
              <a:spcBef>
                <a:spcPts val="2200"/>
              </a:spcBef>
              <a:spcAft>
                <a:spcPts val="2200"/>
              </a:spcAft>
              <a:buClr>
                <a:schemeClr val="dk2"/>
              </a:buClr>
              <a:buSzPts val="1900"/>
              <a:buFont typeface="Arial"/>
              <a:buNone/>
              <a:defRPr sz="1600" b="0" i="0" u="none" strike="noStrike" cap="none">
                <a:solidFill>
                  <a:schemeClr val="dk2"/>
                </a:solidFill>
                <a:latin typeface="Arial"/>
                <a:ea typeface="Arial"/>
                <a:cs typeface="Arial"/>
                <a:sym typeface="Arial"/>
              </a:defRPr>
            </a:lvl9pPr>
          </a:lstStyle>
          <a:p>
            <a:endParaRPr/>
          </a:p>
        </p:txBody>
      </p:sp>
      <p:sp>
        <p:nvSpPr>
          <p:cNvPr id="230" name="Google Shape;230;p25"/>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marR="0" lvl="0" indent="-228600" algn="l" rtl="0">
              <a:lnSpc>
                <a:spcPct val="115000"/>
              </a:lnSpc>
              <a:spcBef>
                <a:spcPts val="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1pPr>
            <a:lvl2pPr marL="914400" marR="0" lvl="1"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2pPr>
            <a:lvl3pPr marL="1371600" marR="0" lvl="2"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3pPr>
            <a:lvl4pPr marL="1828800" marR="0" lvl="3"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4pPr>
            <a:lvl5pPr marL="2286000" marR="0" lvl="4"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5pPr>
            <a:lvl6pPr marL="2743200" marR="0" lvl="5"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6pPr>
            <a:lvl7pPr marL="3200400" marR="0" lvl="6"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7pPr>
            <a:lvl8pPr marL="3657600" marR="0" lvl="7"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8pPr>
            <a:lvl9pPr marL="4114800" marR="0" lvl="8" indent="-228600" algn="l" rtl="0">
              <a:lnSpc>
                <a:spcPct val="115000"/>
              </a:lnSpc>
              <a:spcBef>
                <a:spcPts val="2200"/>
              </a:spcBef>
              <a:spcAft>
                <a:spcPts val="2200"/>
              </a:spcAft>
              <a:buClr>
                <a:schemeClr val="dk2"/>
              </a:buClr>
              <a:buSzPts val="1900"/>
              <a:buFont typeface="Arial"/>
              <a:buNone/>
              <a:defRPr sz="1600" b="0" i="0" u="none" strike="noStrike" cap="none">
                <a:solidFill>
                  <a:schemeClr val="dk2"/>
                </a:solidFill>
                <a:latin typeface="Arial"/>
                <a:ea typeface="Arial"/>
                <a:cs typeface="Arial"/>
                <a:sym typeface="Arial"/>
              </a:defRPr>
            </a:lvl9pPr>
          </a:lstStyle>
          <a:p>
            <a:endParaRPr/>
          </a:p>
        </p:txBody>
      </p:sp>
      <p:sp>
        <p:nvSpPr>
          <p:cNvPr id="231" name="Google Shape;231;p25"/>
          <p:cNvSpPr txBox="1">
            <a:spLocks noGrp="1"/>
          </p:cNvSpPr>
          <p:nvPr>
            <p:ph type="sldNum" idx="12"/>
          </p:nvPr>
        </p:nvSpPr>
        <p:spPr>
          <a:xfrm>
            <a:off x="11296609"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2"/>
        <p:cNvGrpSpPr/>
        <p:nvPr/>
      </p:nvGrpSpPr>
      <p:grpSpPr>
        <a:xfrm>
          <a:off x="0" y="0"/>
          <a:ext cx="0" cy="0"/>
          <a:chOff x="0" y="0"/>
          <a:chExt cx="0" cy="0"/>
        </a:xfrm>
      </p:grpSpPr>
      <p:sp>
        <p:nvSpPr>
          <p:cNvPr id="233" name="Google Shape;233;p26"/>
          <p:cNvSpPr txBox="1">
            <a:spLocks noGrp="1"/>
          </p:cNvSpPr>
          <p:nvPr>
            <p:ph type="title"/>
          </p:nvPr>
        </p:nvSpPr>
        <p:spPr>
          <a:xfrm>
            <a:off x="415600" y="593367"/>
            <a:ext cx="113610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1900"/>
              <a:buFont typeface="Arial"/>
              <a:buNone/>
              <a:defRPr sz="38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900"/>
              <a:buFont typeface="Arial"/>
              <a:buNone/>
              <a:defRPr sz="3800">
                <a:solidFill>
                  <a:schemeClr val="dk1"/>
                </a:solidFill>
              </a:defRPr>
            </a:lvl2pPr>
            <a:lvl3pPr lvl="2" algn="l" rtl="0">
              <a:lnSpc>
                <a:spcPct val="100000"/>
              </a:lnSpc>
              <a:spcBef>
                <a:spcPts val="0"/>
              </a:spcBef>
              <a:spcAft>
                <a:spcPts val="0"/>
              </a:spcAft>
              <a:buClr>
                <a:schemeClr val="dk1"/>
              </a:buClr>
              <a:buSzPts val="1900"/>
              <a:buFont typeface="Arial"/>
              <a:buNone/>
              <a:defRPr sz="3800">
                <a:solidFill>
                  <a:schemeClr val="dk1"/>
                </a:solidFill>
              </a:defRPr>
            </a:lvl3pPr>
            <a:lvl4pPr lvl="3" algn="l" rtl="0">
              <a:lnSpc>
                <a:spcPct val="100000"/>
              </a:lnSpc>
              <a:spcBef>
                <a:spcPts val="0"/>
              </a:spcBef>
              <a:spcAft>
                <a:spcPts val="0"/>
              </a:spcAft>
              <a:buClr>
                <a:schemeClr val="dk1"/>
              </a:buClr>
              <a:buSzPts val="1900"/>
              <a:buFont typeface="Arial"/>
              <a:buNone/>
              <a:defRPr sz="3800">
                <a:solidFill>
                  <a:schemeClr val="dk1"/>
                </a:solidFill>
              </a:defRPr>
            </a:lvl4pPr>
            <a:lvl5pPr lvl="4" algn="l" rtl="0">
              <a:lnSpc>
                <a:spcPct val="100000"/>
              </a:lnSpc>
              <a:spcBef>
                <a:spcPts val="0"/>
              </a:spcBef>
              <a:spcAft>
                <a:spcPts val="0"/>
              </a:spcAft>
              <a:buClr>
                <a:schemeClr val="dk1"/>
              </a:buClr>
              <a:buSzPts val="1900"/>
              <a:buFont typeface="Arial"/>
              <a:buNone/>
              <a:defRPr sz="3800">
                <a:solidFill>
                  <a:schemeClr val="dk1"/>
                </a:solidFill>
              </a:defRPr>
            </a:lvl5pPr>
            <a:lvl6pPr lvl="5" algn="l" rtl="0">
              <a:lnSpc>
                <a:spcPct val="100000"/>
              </a:lnSpc>
              <a:spcBef>
                <a:spcPts val="0"/>
              </a:spcBef>
              <a:spcAft>
                <a:spcPts val="0"/>
              </a:spcAft>
              <a:buClr>
                <a:schemeClr val="dk1"/>
              </a:buClr>
              <a:buSzPts val="1900"/>
              <a:buFont typeface="Arial"/>
              <a:buNone/>
              <a:defRPr sz="3800">
                <a:solidFill>
                  <a:schemeClr val="dk1"/>
                </a:solidFill>
              </a:defRPr>
            </a:lvl6pPr>
            <a:lvl7pPr lvl="6" algn="l" rtl="0">
              <a:lnSpc>
                <a:spcPct val="100000"/>
              </a:lnSpc>
              <a:spcBef>
                <a:spcPts val="0"/>
              </a:spcBef>
              <a:spcAft>
                <a:spcPts val="0"/>
              </a:spcAft>
              <a:buClr>
                <a:schemeClr val="dk1"/>
              </a:buClr>
              <a:buSzPts val="1900"/>
              <a:buFont typeface="Arial"/>
              <a:buNone/>
              <a:defRPr sz="3800">
                <a:solidFill>
                  <a:schemeClr val="dk1"/>
                </a:solidFill>
              </a:defRPr>
            </a:lvl7pPr>
            <a:lvl8pPr lvl="7" algn="l" rtl="0">
              <a:lnSpc>
                <a:spcPct val="100000"/>
              </a:lnSpc>
              <a:spcBef>
                <a:spcPts val="0"/>
              </a:spcBef>
              <a:spcAft>
                <a:spcPts val="0"/>
              </a:spcAft>
              <a:buClr>
                <a:schemeClr val="dk1"/>
              </a:buClr>
              <a:buSzPts val="1900"/>
              <a:buFont typeface="Arial"/>
              <a:buNone/>
              <a:defRPr sz="3800">
                <a:solidFill>
                  <a:schemeClr val="dk1"/>
                </a:solidFill>
              </a:defRPr>
            </a:lvl8pPr>
            <a:lvl9pPr lvl="8" algn="l" rtl="0">
              <a:lnSpc>
                <a:spcPct val="100000"/>
              </a:lnSpc>
              <a:spcBef>
                <a:spcPts val="0"/>
              </a:spcBef>
              <a:spcAft>
                <a:spcPts val="0"/>
              </a:spcAft>
              <a:buClr>
                <a:schemeClr val="dk1"/>
              </a:buClr>
              <a:buSzPts val="1900"/>
              <a:buFont typeface="Arial"/>
              <a:buNone/>
              <a:defRPr sz="3800">
                <a:solidFill>
                  <a:schemeClr val="dk1"/>
                </a:solidFill>
              </a:defRPr>
            </a:lvl9pPr>
          </a:lstStyle>
          <a:p>
            <a:endParaRPr/>
          </a:p>
        </p:txBody>
      </p:sp>
      <p:sp>
        <p:nvSpPr>
          <p:cNvPr id="234" name="Google Shape;234;p26"/>
          <p:cNvSpPr txBox="1">
            <a:spLocks noGrp="1"/>
          </p:cNvSpPr>
          <p:nvPr>
            <p:ph type="sldNum" idx="12"/>
          </p:nvPr>
        </p:nvSpPr>
        <p:spPr>
          <a:xfrm>
            <a:off x="11296609"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5"/>
        <p:cNvGrpSpPr/>
        <p:nvPr/>
      </p:nvGrpSpPr>
      <p:grpSpPr>
        <a:xfrm>
          <a:off x="0" y="0"/>
          <a:ext cx="0" cy="0"/>
          <a:chOff x="0" y="0"/>
          <a:chExt cx="0" cy="0"/>
        </a:xfrm>
      </p:grpSpPr>
      <p:sp>
        <p:nvSpPr>
          <p:cNvPr id="236" name="Google Shape;236;p27"/>
          <p:cNvSpPr txBox="1">
            <a:spLocks noGrp="1"/>
          </p:cNvSpPr>
          <p:nvPr>
            <p:ph type="title"/>
          </p:nvPr>
        </p:nvSpPr>
        <p:spPr>
          <a:xfrm>
            <a:off x="415600" y="740800"/>
            <a:ext cx="3744000" cy="1007400"/>
          </a:xfrm>
          <a:prstGeom prst="rect">
            <a:avLst/>
          </a:prstGeom>
          <a:noFill/>
          <a:ln>
            <a:noFill/>
          </a:ln>
        </p:spPr>
        <p:txBody>
          <a:bodyPr spcFirstLastPara="1" wrap="square" lIns="121900" tIns="121900" rIns="121900" bIns="121900" anchor="b" anchorCtr="0">
            <a:noAutofit/>
          </a:bodyPr>
          <a:lstStyle>
            <a:lvl1pPr marR="0" lvl="0" algn="l" rtl="0">
              <a:lnSpc>
                <a:spcPct val="100000"/>
              </a:lnSpc>
              <a:spcBef>
                <a:spcPts val="0"/>
              </a:spcBef>
              <a:spcAft>
                <a:spcPts val="0"/>
              </a:spcAft>
              <a:buClr>
                <a:schemeClr val="dk1"/>
              </a:buClr>
              <a:buSzPts val="1900"/>
              <a:buFont typeface="Arial"/>
              <a:buNone/>
              <a:defRPr sz="32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900"/>
              <a:buFont typeface="Arial"/>
              <a:buNone/>
              <a:defRPr sz="3200">
                <a:solidFill>
                  <a:schemeClr val="dk1"/>
                </a:solidFill>
              </a:defRPr>
            </a:lvl2pPr>
            <a:lvl3pPr lvl="2" algn="l" rtl="0">
              <a:lnSpc>
                <a:spcPct val="100000"/>
              </a:lnSpc>
              <a:spcBef>
                <a:spcPts val="0"/>
              </a:spcBef>
              <a:spcAft>
                <a:spcPts val="0"/>
              </a:spcAft>
              <a:buClr>
                <a:schemeClr val="dk1"/>
              </a:buClr>
              <a:buSzPts val="1900"/>
              <a:buFont typeface="Arial"/>
              <a:buNone/>
              <a:defRPr sz="3200">
                <a:solidFill>
                  <a:schemeClr val="dk1"/>
                </a:solidFill>
              </a:defRPr>
            </a:lvl3pPr>
            <a:lvl4pPr lvl="3" algn="l" rtl="0">
              <a:lnSpc>
                <a:spcPct val="100000"/>
              </a:lnSpc>
              <a:spcBef>
                <a:spcPts val="0"/>
              </a:spcBef>
              <a:spcAft>
                <a:spcPts val="0"/>
              </a:spcAft>
              <a:buClr>
                <a:schemeClr val="dk1"/>
              </a:buClr>
              <a:buSzPts val="1900"/>
              <a:buFont typeface="Arial"/>
              <a:buNone/>
              <a:defRPr sz="3200">
                <a:solidFill>
                  <a:schemeClr val="dk1"/>
                </a:solidFill>
              </a:defRPr>
            </a:lvl4pPr>
            <a:lvl5pPr lvl="4" algn="l" rtl="0">
              <a:lnSpc>
                <a:spcPct val="100000"/>
              </a:lnSpc>
              <a:spcBef>
                <a:spcPts val="0"/>
              </a:spcBef>
              <a:spcAft>
                <a:spcPts val="0"/>
              </a:spcAft>
              <a:buClr>
                <a:schemeClr val="dk1"/>
              </a:buClr>
              <a:buSzPts val="1900"/>
              <a:buFont typeface="Arial"/>
              <a:buNone/>
              <a:defRPr sz="3200">
                <a:solidFill>
                  <a:schemeClr val="dk1"/>
                </a:solidFill>
              </a:defRPr>
            </a:lvl5pPr>
            <a:lvl6pPr lvl="5" algn="l" rtl="0">
              <a:lnSpc>
                <a:spcPct val="100000"/>
              </a:lnSpc>
              <a:spcBef>
                <a:spcPts val="0"/>
              </a:spcBef>
              <a:spcAft>
                <a:spcPts val="0"/>
              </a:spcAft>
              <a:buClr>
                <a:schemeClr val="dk1"/>
              </a:buClr>
              <a:buSzPts val="1900"/>
              <a:buFont typeface="Arial"/>
              <a:buNone/>
              <a:defRPr sz="3200">
                <a:solidFill>
                  <a:schemeClr val="dk1"/>
                </a:solidFill>
              </a:defRPr>
            </a:lvl6pPr>
            <a:lvl7pPr lvl="6" algn="l" rtl="0">
              <a:lnSpc>
                <a:spcPct val="100000"/>
              </a:lnSpc>
              <a:spcBef>
                <a:spcPts val="0"/>
              </a:spcBef>
              <a:spcAft>
                <a:spcPts val="0"/>
              </a:spcAft>
              <a:buClr>
                <a:schemeClr val="dk1"/>
              </a:buClr>
              <a:buSzPts val="1900"/>
              <a:buFont typeface="Arial"/>
              <a:buNone/>
              <a:defRPr sz="3200">
                <a:solidFill>
                  <a:schemeClr val="dk1"/>
                </a:solidFill>
              </a:defRPr>
            </a:lvl7pPr>
            <a:lvl8pPr lvl="7" algn="l" rtl="0">
              <a:lnSpc>
                <a:spcPct val="100000"/>
              </a:lnSpc>
              <a:spcBef>
                <a:spcPts val="0"/>
              </a:spcBef>
              <a:spcAft>
                <a:spcPts val="0"/>
              </a:spcAft>
              <a:buClr>
                <a:schemeClr val="dk1"/>
              </a:buClr>
              <a:buSzPts val="1900"/>
              <a:buFont typeface="Arial"/>
              <a:buNone/>
              <a:defRPr sz="3200">
                <a:solidFill>
                  <a:schemeClr val="dk1"/>
                </a:solidFill>
              </a:defRPr>
            </a:lvl8pPr>
            <a:lvl9pPr lvl="8" algn="l" rtl="0">
              <a:lnSpc>
                <a:spcPct val="100000"/>
              </a:lnSpc>
              <a:spcBef>
                <a:spcPts val="0"/>
              </a:spcBef>
              <a:spcAft>
                <a:spcPts val="0"/>
              </a:spcAft>
              <a:buClr>
                <a:schemeClr val="dk1"/>
              </a:buClr>
              <a:buSzPts val="1900"/>
              <a:buFont typeface="Arial"/>
              <a:buNone/>
              <a:defRPr sz="3200">
                <a:solidFill>
                  <a:schemeClr val="dk1"/>
                </a:solidFill>
              </a:defRPr>
            </a:lvl9pPr>
          </a:lstStyle>
          <a:p>
            <a:endParaRPr/>
          </a:p>
        </p:txBody>
      </p:sp>
      <p:sp>
        <p:nvSpPr>
          <p:cNvPr id="237" name="Google Shape;237;p27"/>
          <p:cNvSpPr txBox="1">
            <a:spLocks noGrp="1"/>
          </p:cNvSpPr>
          <p:nvPr>
            <p:ph type="body" idx="1"/>
          </p:nvPr>
        </p:nvSpPr>
        <p:spPr>
          <a:xfrm>
            <a:off x="415600" y="1852800"/>
            <a:ext cx="3744000" cy="4239000"/>
          </a:xfrm>
          <a:prstGeom prst="rect">
            <a:avLst/>
          </a:prstGeom>
          <a:noFill/>
          <a:ln>
            <a:noFill/>
          </a:ln>
        </p:spPr>
        <p:txBody>
          <a:bodyPr spcFirstLastPara="1" wrap="square" lIns="121900" tIns="121900" rIns="121900" bIns="121900" anchor="t" anchorCtr="0">
            <a:noAutofit/>
          </a:bodyPr>
          <a:lstStyle>
            <a:lvl1pPr marL="457200" marR="0" lvl="0" indent="-228600" algn="l" rtl="0">
              <a:lnSpc>
                <a:spcPct val="115000"/>
              </a:lnSpc>
              <a:spcBef>
                <a:spcPts val="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2pPr>
            <a:lvl3pPr marL="1371600" marR="0" lvl="2"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3pPr>
            <a:lvl4pPr marL="1828800" marR="0" lvl="3"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4pPr>
            <a:lvl5pPr marL="2286000" marR="0" lvl="4"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5pPr>
            <a:lvl6pPr marL="2743200" marR="0" lvl="5"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6pPr>
            <a:lvl7pPr marL="3200400" marR="0" lvl="6"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7pPr>
            <a:lvl8pPr marL="3657600" marR="0" lvl="7" indent="-228600" algn="l" rtl="0">
              <a:lnSpc>
                <a:spcPct val="115000"/>
              </a:lnSpc>
              <a:spcBef>
                <a:spcPts val="2200"/>
              </a:spcBef>
              <a:spcAft>
                <a:spcPts val="0"/>
              </a:spcAft>
              <a:buClr>
                <a:schemeClr val="dk2"/>
              </a:buClr>
              <a:buSzPts val="1900"/>
              <a:buFont typeface="Arial"/>
              <a:buNone/>
              <a:defRPr sz="1600" b="0" i="0" u="none" strike="noStrike" cap="none">
                <a:solidFill>
                  <a:schemeClr val="dk2"/>
                </a:solidFill>
                <a:latin typeface="Arial"/>
                <a:ea typeface="Arial"/>
                <a:cs typeface="Arial"/>
                <a:sym typeface="Arial"/>
              </a:defRPr>
            </a:lvl8pPr>
            <a:lvl9pPr marL="4114800" marR="0" lvl="8" indent="-228600" algn="l" rtl="0">
              <a:lnSpc>
                <a:spcPct val="115000"/>
              </a:lnSpc>
              <a:spcBef>
                <a:spcPts val="2200"/>
              </a:spcBef>
              <a:spcAft>
                <a:spcPts val="2200"/>
              </a:spcAft>
              <a:buClr>
                <a:schemeClr val="dk2"/>
              </a:buClr>
              <a:buSzPts val="1900"/>
              <a:buFont typeface="Arial"/>
              <a:buNone/>
              <a:defRPr sz="1600" b="0" i="0" u="none" strike="noStrike" cap="none">
                <a:solidFill>
                  <a:schemeClr val="dk2"/>
                </a:solidFill>
                <a:latin typeface="Arial"/>
                <a:ea typeface="Arial"/>
                <a:cs typeface="Arial"/>
                <a:sym typeface="Arial"/>
              </a:defRPr>
            </a:lvl9pPr>
          </a:lstStyle>
          <a:p>
            <a:endParaRPr/>
          </a:p>
        </p:txBody>
      </p:sp>
      <p:sp>
        <p:nvSpPr>
          <p:cNvPr id="238" name="Google Shape;238;p27"/>
          <p:cNvSpPr txBox="1">
            <a:spLocks noGrp="1"/>
          </p:cNvSpPr>
          <p:nvPr>
            <p:ph type="sldNum" idx="12"/>
          </p:nvPr>
        </p:nvSpPr>
        <p:spPr>
          <a:xfrm>
            <a:off x="11296609"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39"/>
        <p:cNvGrpSpPr/>
        <p:nvPr/>
      </p:nvGrpSpPr>
      <p:grpSpPr>
        <a:xfrm>
          <a:off x="0" y="0"/>
          <a:ext cx="0" cy="0"/>
          <a:chOff x="0" y="0"/>
          <a:chExt cx="0" cy="0"/>
        </a:xfrm>
      </p:grpSpPr>
      <p:sp>
        <p:nvSpPr>
          <p:cNvPr id="240" name="Google Shape;240;p28"/>
          <p:cNvSpPr txBox="1">
            <a:spLocks noGrp="1"/>
          </p:cNvSpPr>
          <p:nvPr>
            <p:ph type="title"/>
          </p:nvPr>
        </p:nvSpPr>
        <p:spPr>
          <a:xfrm>
            <a:off x="653667" y="600200"/>
            <a:ext cx="8490600" cy="54543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chemeClr val="dk1"/>
              </a:buClr>
              <a:buSzPts val="1900"/>
              <a:buFont typeface="Arial"/>
              <a:buNone/>
              <a:defRPr sz="64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900"/>
              <a:buFont typeface="Arial"/>
              <a:buNone/>
              <a:defRPr sz="6400">
                <a:solidFill>
                  <a:schemeClr val="dk1"/>
                </a:solidFill>
              </a:defRPr>
            </a:lvl2pPr>
            <a:lvl3pPr lvl="2" algn="l" rtl="0">
              <a:lnSpc>
                <a:spcPct val="100000"/>
              </a:lnSpc>
              <a:spcBef>
                <a:spcPts val="0"/>
              </a:spcBef>
              <a:spcAft>
                <a:spcPts val="0"/>
              </a:spcAft>
              <a:buClr>
                <a:schemeClr val="dk1"/>
              </a:buClr>
              <a:buSzPts val="1900"/>
              <a:buFont typeface="Arial"/>
              <a:buNone/>
              <a:defRPr sz="6400">
                <a:solidFill>
                  <a:schemeClr val="dk1"/>
                </a:solidFill>
              </a:defRPr>
            </a:lvl3pPr>
            <a:lvl4pPr lvl="3" algn="l" rtl="0">
              <a:lnSpc>
                <a:spcPct val="100000"/>
              </a:lnSpc>
              <a:spcBef>
                <a:spcPts val="0"/>
              </a:spcBef>
              <a:spcAft>
                <a:spcPts val="0"/>
              </a:spcAft>
              <a:buClr>
                <a:schemeClr val="dk1"/>
              </a:buClr>
              <a:buSzPts val="1900"/>
              <a:buFont typeface="Arial"/>
              <a:buNone/>
              <a:defRPr sz="6400">
                <a:solidFill>
                  <a:schemeClr val="dk1"/>
                </a:solidFill>
              </a:defRPr>
            </a:lvl4pPr>
            <a:lvl5pPr lvl="4" algn="l" rtl="0">
              <a:lnSpc>
                <a:spcPct val="100000"/>
              </a:lnSpc>
              <a:spcBef>
                <a:spcPts val="0"/>
              </a:spcBef>
              <a:spcAft>
                <a:spcPts val="0"/>
              </a:spcAft>
              <a:buClr>
                <a:schemeClr val="dk1"/>
              </a:buClr>
              <a:buSzPts val="1900"/>
              <a:buFont typeface="Arial"/>
              <a:buNone/>
              <a:defRPr sz="6400">
                <a:solidFill>
                  <a:schemeClr val="dk1"/>
                </a:solidFill>
              </a:defRPr>
            </a:lvl5pPr>
            <a:lvl6pPr lvl="5" algn="l" rtl="0">
              <a:lnSpc>
                <a:spcPct val="100000"/>
              </a:lnSpc>
              <a:spcBef>
                <a:spcPts val="0"/>
              </a:spcBef>
              <a:spcAft>
                <a:spcPts val="0"/>
              </a:spcAft>
              <a:buClr>
                <a:schemeClr val="dk1"/>
              </a:buClr>
              <a:buSzPts val="1900"/>
              <a:buFont typeface="Arial"/>
              <a:buNone/>
              <a:defRPr sz="6400">
                <a:solidFill>
                  <a:schemeClr val="dk1"/>
                </a:solidFill>
              </a:defRPr>
            </a:lvl6pPr>
            <a:lvl7pPr lvl="6" algn="l" rtl="0">
              <a:lnSpc>
                <a:spcPct val="100000"/>
              </a:lnSpc>
              <a:spcBef>
                <a:spcPts val="0"/>
              </a:spcBef>
              <a:spcAft>
                <a:spcPts val="0"/>
              </a:spcAft>
              <a:buClr>
                <a:schemeClr val="dk1"/>
              </a:buClr>
              <a:buSzPts val="1900"/>
              <a:buFont typeface="Arial"/>
              <a:buNone/>
              <a:defRPr sz="6400">
                <a:solidFill>
                  <a:schemeClr val="dk1"/>
                </a:solidFill>
              </a:defRPr>
            </a:lvl7pPr>
            <a:lvl8pPr lvl="7" algn="l" rtl="0">
              <a:lnSpc>
                <a:spcPct val="100000"/>
              </a:lnSpc>
              <a:spcBef>
                <a:spcPts val="0"/>
              </a:spcBef>
              <a:spcAft>
                <a:spcPts val="0"/>
              </a:spcAft>
              <a:buClr>
                <a:schemeClr val="dk1"/>
              </a:buClr>
              <a:buSzPts val="1900"/>
              <a:buFont typeface="Arial"/>
              <a:buNone/>
              <a:defRPr sz="6400">
                <a:solidFill>
                  <a:schemeClr val="dk1"/>
                </a:solidFill>
              </a:defRPr>
            </a:lvl8pPr>
            <a:lvl9pPr lvl="8" algn="l" rtl="0">
              <a:lnSpc>
                <a:spcPct val="100000"/>
              </a:lnSpc>
              <a:spcBef>
                <a:spcPts val="0"/>
              </a:spcBef>
              <a:spcAft>
                <a:spcPts val="0"/>
              </a:spcAft>
              <a:buClr>
                <a:schemeClr val="dk1"/>
              </a:buClr>
              <a:buSzPts val="1900"/>
              <a:buFont typeface="Arial"/>
              <a:buNone/>
              <a:defRPr sz="6400">
                <a:solidFill>
                  <a:schemeClr val="dk1"/>
                </a:solidFill>
              </a:defRPr>
            </a:lvl9pPr>
          </a:lstStyle>
          <a:p>
            <a:endParaRPr/>
          </a:p>
        </p:txBody>
      </p:sp>
      <p:sp>
        <p:nvSpPr>
          <p:cNvPr id="241" name="Google Shape;241;p28"/>
          <p:cNvSpPr txBox="1">
            <a:spLocks noGrp="1"/>
          </p:cNvSpPr>
          <p:nvPr>
            <p:ph type="sldNum" idx="12"/>
          </p:nvPr>
        </p:nvSpPr>
        <p:spPr>
          <a:xfrm>
            <a:off x="11296609"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42"/>
        <p:cNvGrpSpPr/>
        <p:nvPr/>
      </p:nvGrpSpPr>
      <p:grpSpPr>
        <a:xfrm>
          <a:off x="0" y="0"/>
          <a:ext cx="0" cy="0"/>
          <a:chOff x="0" y="0"/>
          <a:chExt cx="0" cy="0"/>
        </a:xfrm>
      </p:grpSpPr>
      <p:sp>
        <p:nvSpPr>
          <p:cNvPr id="243" name="Google Shape;243;p2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4" name="Google Shape;244;p29"/>
          <p:cNvSpPr txBox="1">
            <a:spLocks noGrp="1"/>
          </p:cNvSpPr>
          <p:nvPr>
            <p:ph type="title"/>
          </p:nvPr>
        </p:nvSpPr>
        <p:spPr>
          <a:xfrm>
            <a:off x="354000" y="1644233"/>
            <a:ext cx="5393400" cy="1976400"/>
          </a:xfrm>
          <a:prstGeom prst="rect">
            <a:avLst/>
          </a:prstGeom>
          <a:noFill/>
          <a:ln>
            <a:noFill/>
          </a:ln>
        </p:spPr>
        <p:txBody>
          <a:bodyPr spcFirstLastPara="1" wrap="square" lIns="121900" tIns="121900" rIns="121900" bIns="121900" anchor="b" anchorCtr="0">
            <a:noAutofit/>
          </a:bodyPr>
          <a:lstStyle>
            <a:lvl1pPr marR="0" lvl="0" algn="ctr" rtl="0">
              <a:lnSpc>
                <a:spcPct val="100000"/>
              </a:lnSpc>
              <a:spcBef>
                <a:spcPts val="0"/>
              </a:spcBef>
              <a:spcAft>
                <a:spcPts val="0"/>
              </a:spcAft>
              <a:buClr>
                <a:schemeClr val="dk1"/>
              </a:buClr>
              <a:buSzPts val="1900"/>
              <a:buFont typeface="Arial"/>
              <a:buNone/>
              <a:defRPr sz="5600" b="0" i="0" u="none" strike="noStrike"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1"/>
              </a:buClr>
              <a:buSzPts val="1900"/>
              <a:buFont typeface="Arial"/>
              <a:buNone/>
              <a:defRPr sz="5600">
                <a:solidFill>
                  <a:schemeClr val="dk1"/>
                </a:solidFill>
              </a:defRPr>
            </a:lvl2pPr>
            <a:lvl3pPr lvl="2" algn="ctr" rtl="0">
              <a:lnSpc>
                <a:spcPct val="100000"/>
              </a:lnSpc>
              <a:spcBef>
                <a:spcPts val="0"/>
              </a:spcBef>
              <a:spcAft>
                <a:spcPts val="0"/>
              </a:spcAft>
              <a:buClr>
                <a:schemeClr val="dk1"/>
              </a:buClr>
              <a:buSzPts val="1900"/>
              <a:buFont typeface="Arial"/>
              <a:buNone/>
              <a:defRPr sz="5600">
                <a:solidFill>
                  <a:schemeClr val="dk1"/>
                </a:solidFill>
              </a:defRPr>
            </a:lvl3pPr>
            <a:lvl4pPr lvl="3" algn="ctr" rtl="0">
              <a:lnSpc>
                <a:spcPct val="100000"/>
              </a:lnSpc>
              <a:spcBef>
                <a:spcPts val="0"/>
              </a:spcBef>
              <a:spcAft>
                <a:spcPts val="0"/>
              </a:spcAft>
              <a:buClr>
                <a:schemeClr val="dk1"/>
              </a:buClr>
              <a:buSzPts val="1900"/>
              <a:buFont typeface="Arial"/>
              <a:buNone/>
              <a:defRPr sz="5600">
                <a:solidFill>
                  <a:schemeClr val="dk1"/>
                </a:solidFill>
              </a:defRPr>
            </a:lvl4pPr>
            <a:lvl5pPr lvl="4" algn="ctr" rtl="0">
              <a:lnSpc>
                <a:spcPct val="100000"/>
              </a:lnSpc>
              <a:spcBef>
                <a:spcPts val="0"/>
              </a:spcBef>
              <a:spcAft>
                <a:spcPts val="0"/>
              </a:spcAft>
              <a:buClr>
                <a:schemeClr val="dk1"/>
              </a:buClr>
              <a:buSzPts val="1900"/>
              <a:buFont typeface="Arial"/>
              <a:buNone/>
              <a:defRPr sz="5600">
                <a:solidFill>
                  <a:schemeClr val="dk1"/>
                </a:solidFill>
              </a:defRPr>
            </a:lvl5pPr>
            <a:lvl6pPr lvl="5" algn="ctr" rtl="0">
              <a:lnSpc>
                <a:spcPct val="100000"/>
              </a:lnSpc>
              <a:spcBef>
                <a:spcPts val="0"/>
              </a:spcBef>
              <a:spcAft>
                <a:spcPts val="0"/>
              </a:spcAft>
              <a:buClr>
                <a:schemeClr val="dk1"/>
              </a:buClr>
              <a:buSzPts val="1900"/>
              <a:buFont typeface="Arial"/>
              <a:buNone/>
              <a:defRPr sz="5600">
                <a:solidFill>
                  <a:schemeClr val="dk1"/>
                </a:solidFill>
              </a:defRPr>
            </a:lvl6pPr>
            <a:lvl7pPr lvl="6" algn="ctr" rtl="0">
              <a:lnSpc>
                <a:spcPct val="100000"/>
              </a:lnSpc>
              <a:spcBef>
                <a:spcPts val="0"/>
              </a:spcBef>
              <a:spcAft>
                <a:spcPts val="0"/>
              </a:spcAft>
              <a:buClr>
                <a:schemeClr val="dk1"/>
              </a:buClr>
              <a:buSzPts val="1900"/>
              <a:buFont typeface="Arial"/>
              <a:buNone/>
              <a:defRPr sz="5600">
                <a:solidFill>
                  <a:schemeClr val="dk1"/>
                </a:solidFill>
              </a:defRPr>
            </a:lvl7pPr>
            <a:lvl8pPr lvl="7" algn="ctr" rtl="0">
              <a:lnSpc>
                <a:spcPct val="100000"/>
              </a:lnSpc>
              <a:spcBef>
                <a:spcPts val="0"/>
              </a:spcBef>
              <a:spcAft>
                <a:spcPts val="0"/>
              </a:spcAft>
              <a:buClr>
                <a:schemeClr val="dk1"/>
              </a:buClr>
              <a:buSzPts val="1900"/>
              <a:buFont typeface="Arial"/>
              <a:buNone/>
              <a:defRPr sz="5600">
                <a:solidFill>
                  <a:schemeClr val="dk1"/>
                </a:solidFill>
              </a:defRPr>
            </a:lvl8pPr>
            <a:lvl9pPr lvl="8" algn="ctr" rtl="0">
              <a:lnSpc>
                <a:spcPct val="100000"/>
              </a:lnSpc>
              <a:spcBef>
                <a:spcPts val="0"/>
              </a:spcBef>
              <a:spcAft>
                <a:spcPts val="0"/>
              </a:spcAft>
              <a:buClr>
                <a:schemeClr val="dk1"/>
              </a:buClr>
              <a:buSzPts val="1900"/>
              <a:buFont typeface="Arial"/>
              <a:buNone/>
              <a:defRPr sz="5600">
                <a:solidFill>
                  <a:schemeClr val="dk1"/>
                </a:solidFill>
              </a:defRPr>
            </a:lvl9pPr>
          </a:lstStyle>
          <a:p>
            <a:endParaRPr/>
          </a:p>
        </p:txBody>
      </p:sp>
      <p:sp>
        <p:nvSpPr>
          <p:cNvPr id="245" name="Google Shape;245;p29"/>
          <p:cNvSpPr txBox="1">
            <a:spLocks noGrp="1"/>
          </p:cNvSpPr>
          <p:nvPr>
            <p:ph type="subTitle" idx="1"/>
          </p:nvPr>
        </p:nvSpPr>
        <p:spPr>
          <a:xfrm>
            <a:off x="354000" y="3737433"/>
            <a:ext cx="5393400" cy="1647000"/>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2"/>
              </a:buClr>
              <a:buSzPts val="19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19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9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9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9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9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9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9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900"/>
              <a:buFont typeface="Arial"/>
              <a:buNone/>
              <a:defRPr sz="2800" b="0" i="0" u="none" strike="noStrike" cap="none">
                <a:solidFill>
                  <a:schemeClr val="dk2"/>
                </a:solidFill>
                <a:latin typeface="Arial"/>
                <a:ea typeface="Arial"/>
                <a:cs typeface="Arial"/>
                <a:sym typeface="Arial"/>
              </a:defRPr>
            </a:lvl9pPr>
          </a:lstStyle>
          <a:p>
            <a:endParaRPr/>
          </a:p>
        </p:txBody>
      </p:sp>
      <p:sp>
        <p:nvSpPr>
          <p:cNvPr id="246" name="Google Shape;246;p29"/>
          <p:cNvSpPr txBox="1">
            <a:spLocks noGrp="1"/>
          </p:cNvSpPr>
          <p:nvPr>
            <p:ph type="body" idx="2"/>
          </p:nvPr>
        </p:nvSpPr>
        <p:spPr>
          <a:xfrm>
            <a:off x="6586000" y="965433"/>
            <a:ext cx="5115900" cy="4926600"/>
          </a:xfrm>
          <a:prstGeom prst="rect">
            <a:avLst/>
          </a:prstGeom>
          <a:noFill/>
          <a:ln>
            <a:noFill/>
          </a:ln>
        </p:spPr>
        <p:txBody>
          <a:bodyPr spcFirstLastPara="1" wrap="square" lIns="121900" tIns="121900" rIns="121900" bIns="121900" anchor="ctr" anchorCtr="0">
            <a:noAutofit/>
          </a:bodyPr>
          <a:lstStyle>
            <a:lvl1pPr marL="457200" marR="0" lvl="0" indent="-228600" algn="l" rtl="0">
              <a:lnSpc>
                <a:spcPct val="115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1pPr>
            <a:lvl2pPr marL="914400" marR="0" lvl="1"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2pPr>
            <a:lvl3pPr marL="1371600" marR="0" lvl="2"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3pPr>
            <a:lvl4pPr marL="1828800" marR="0" lvl="3"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4pPr>
            <a:lvl5pPr marL="2286000" marR="0" lvl="4"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5pPr>
            <a:lvl6pPr marL="2743200" marR="0" lvl="5"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6pPr>
            <a:lvl7pPr marL="3200400" marR="0" lvl="6"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7pPr>
            <a:lvl8pPr marL="3657600" marR="0" lvl="7"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8pPr>
            <a:lvl9pPr marL="4114800" marR="0" lvl="8" indent="-228600" algn="l" rtl="0">
              <a:lnSpc>
                <a:spcPct val="115000"/>
              </a:lnSpc>
              <a:spcBef>
                <a:spcPts val="2200"/>
              </a:spcBef>
              <a:spcAft>
                <a:spcPts val="2200"/>
              </a:spcAft>
              <a:buClr>
                <a:schemeClr val="dk2"/>
              </a:buClr>
              <a:buSzPts val="1900"/>
              <a:buFont typeface="Arial"/>
              <a:buNone/>
              <a:defRPr sz="1900" b="0" i="0" u="none" strike="noStrike" cap="none">
                <a:solidFill>
                  <a:schemeClr val="dk2"/>
                </a:solidFill>
                <a:latin typeface="Arial"/>
                <a:ea typeface="Arial"/>
                <a:cs typeface="Arial"/>
                <a:sym typeface="Arial"/>
              </a:defRPr>
            </a:lvl9pPr>
          </a:lstStyle>
          <a:p>
            <a:endParaRPr/>
          </a:p>
        </p:txBody>
      </p:sp>
      <p:sp>
        <p:nvSpPr>
          <p:cNvPr id="247" name="Google Shape;247;p29"/>
          <p:cNvSpPr txBox="1">
            <a:spLocks noGrp="1"/>
          </p:cNvSpPr>
          <p:nvPr>
            <p:ph type="sldNum" idx="12"/>
          </p:nvPr>
        </p:nvSpPr>
        <p:spPr>
          <a:xfrm>
            <a:off x="11296609"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8"/>
        <p:cNvGrpSpPr/>
        <p:nvPr/>
      </p:nvGrpSpPr>
      <p:grpSpPr>
        <a:xfrm>
          <a:off x="0" y="0"/>
          <a:ext cx="0" cy="0"/>
          <a:chOff x="0" y="0"/>
          <a:chExt cx="0" cy="0"/>
        </a:xfrm>
      </p:grpSpPr>
      <p:sp>
        <p:nvSpPr>
          <p:cNvPr id="249" name="Google Shape;249;p30"/>
          <p:cNvSpPr txBox="1">
            <a:spLocks noGrp="1"/>
          </p:cNvSpPr>
          <p:nvPr>
            <p:ph type="body" idx="1"/>
          </p:nvPr>
        </p:nvSpPr>
        <p:spPr>
          <a:xfrm>
            <a:off x="415600" y="5640767"/>
            <a:ext cx="7998600" cy="807000"/>
          </a:xfrm>
          <a:prstGeom prst="rect">
            <a:avLst/>
          </a:prstGeom>
          <a:noFill/>
          <a:ln>
            <a:noFill/>
          </a:ln>
        </p:spPr>
        <p:txBody>
          <a:bodyPr spcFirstLastPara="1" wrap="square" lIns="121900" tIns="121900" rIns="121900" bIns="121900" anchor="ctr" anchorCtr="0">
            <a:noAutofit/>
          </a:bodyPr>
          <a:lstStyle>
            <a:lvl1pPr marL="457200" marR="0" lvl="0" indent="-228600" algn="l" rtl="0">
              <a:lnSpc>
                <a:spcPct val="100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1pPr>
            <a:lvl2pPr marL="914400" marR="0" lvl="1" indent="-228600" algn="l" rtl="0">
              <a:lnSpc>
                <a:spcPct val="115000"/>
              </a:lnSpc>
              <a:spcBef>
                <a:spcPts val="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2pPr>
            <a:lvl3pPr marL="1371600" marR="0" lvl="2"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3pPr>
            <a:lvl4pPr marL="1828800" marR="0" lvl="3"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4pPr>
            <a:lvl5pPr marL="2286000" marR="0" lvl="4"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5pPr>
            <a:lvl6pPr marL="2743200" marR="0" lvl="5"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6pPr>
            <a:lvl7pPr marL="3200400" marR="0" lvl="6"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7pPr>
            <a:lvl8pPr marL="3657600" marR="0" lvl="7"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8pPr>
            <a:lvl9pPr marL="4114800" marR="0" lvl="8" indent="-228600" algn="l" rtl="0">
              <a:lnSpc>
                <a:spcPct val="115000"/>
              </a:lnSpc>
              <a:spcBef>
                <a:spcPts val="2200"/>
              </a:spcBef>
              <a:spcAft>
                <a:spcPts val="2200"/>
              </a:spcAft>
              <a:buClr>
                <a:schemeClr val="dk2"/>
              </a:buClr>
              <a:buSzPts val="1900"/>
              <a:buFont typeface="Arial"/>
              <a:buNone/>
              <a:defRPr sz="1900" b="0" i="0" u="none" strike="noStrike" cap="none">
                <a:solidFill>
                  <a:schemeClr val="dk2"/>
                </a:solidFill>
                <a:latin typeface="Arial"/>
                <a:ea typeface="Arial"/>
                <a:cs typeface="Arial"/>
                <a:sym typeface="Arial"/>
              </a:defRPr>
            </a:lvl9pPr>
          </a:lstStyle>
          <a:p>
            <a:endParaRPr/>
          </a:p>
        </p:txBody>
      </p:sp>
      <p:sp>
        <p:nvSpPr>
          <p:cNvPr id="250" name="Google Shape;250;p30"/>
          <p:cNvSpPr txBox="1">
            <a:spLocks noGrp="1"/>
          </p:cNvSpPr>
          <p:nvPr>
            <p:ph type="sldNum" idx="12"/>
          </p:nvPr>
        </p:nvSpPr>
        <p:spPr>
          <a:xfrm>
            <a:off x="11296609"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1"/>
        <p:cNvGrpSpPr/>
        <p:nvPr/>
      </p:nvGrpSpPr>
      <p:grpSpPr>
        <a:xfrm>
          <a:off x="0" y="0"/>
          <a:ext cx="0" cy="0"/>
          <a:chOff x="0" y="0"/>
          <a:chExt cx="0" cy="0"/>
        </a:xfrm>
      </p:grpSpPr>
      <p:sp>
        <p:nvSpPr>
          <p:cNvPr id="252" name="Google Shape;252;p31"/>
          <p:cNvSpPr txBox="1">
            <a:spLocks noGrp="1"/>
          </p:cNvSpPr>
          <p:nvPr>
            <p:ph type="title"/>
          </p:nvPr>
        </p:nvSpPr>
        <p:spPr>
          <a:xfrm>
            <a:off x="415600" y="1474833"/>
            <a:ext cx="11361000" cy="2618100"/>
          </a:xfrm>
          <a:prstGeom prst="rect">
            <a:avLst/>
          </a:prstGeom>
          <a:noFill/>
          <a:ln>
            <a:noFill/>
          </a:ln>
        </p:spPr>
        <p:txBody>
          <a:bodyPr spcFirstLastPara="1" wrap="square" lIns="121900" tIns="121900" rIns="121900" bIns="121900" anchor="b" anchorCtr="0">
            <a:noAutofit/>
          </a:bodyPr>
          <a:lstStyle>
            <a:lvl1pPr marR="0" lvl="0" algn="ctr" rtl="0">
              <a:lnSpc>
                <a:spcPct val="100000"/>
              </a:lnSpc>
              <a:spcBef>
                <a:spcPts val="0"/>
              </a:spcBef>
              <a:spcAft>
                <a:spcPts val="0"/>
              </a:spcAft>
              <a:buClr>
                <a:schemeClr val="dk1"/>
              </a:buClr>
              <a:buSzPts val="1900"/>
              <a:buFont typeface="Arial"/>
              <a:buNone/>
              <a:defRPr sz="16000" b="0" i="0" u="none" strike="noStrike"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1"/>
              </a:buClr>
              <a:buSzPts val="1900"/>
              <a:buFont typeface="Arial"/>
              <a:buNone/>
              <a:defRPr sz="16000">
                <a:solidFill>
                  <a:schemeClr val="dk1"/>
                </a:solidFill>
              </a:defRPr>
            </a:lvl2pPr>
            <a:lvl3pPr lvl="2" algn="ctr" rtl="0">
              <a:lnSpc>
                <a:spcPct val="100000"/>
              </a:lnSpc>
              <a:spcBef>
                <a:spcPts val="0"/>
              </a:spcBef>
              <a:spcAft>
                <a:spcPts val="0"/>
              </a:spcAft>
              <a:buClr>
                <a:schemeClr val="dk1"/>
              </a:buClr>
              <a:buSzPts val="1900"/>
              <a:buFont typeface="Arial"/>
              <a:buNone/>
              <a:defRPr sz="16000">
                <a:solidFill>
                  <a:schemeClr val="dk1"/>
                </a:solidFill>
              </a:defRPr>
            </a:lvl3pPr>
            <a:lvl4pPr lvl="3" algn="ctr" rtl="0">
              <a:lnSpc>
                <a:spcPct val="100000"/>
              </a:lnSpc>
              <a:spcBef>
                <a:spcPts val="0"/>
              </a:spcBef>
              <a:spcAft>
                <a:spcPts val="0"/>
              </a:spcAft>
              <a:buClr>
                <a:schemeClr val="dk1"/>
              </a:buClr>
              <a:buSzPts val="1900"/>
              <a:buFont typeface="Arial"/>
              <a:buNone/>
              <a:defRPr sz="16000">
                <a:solidFill>
                  <a:schemeClr val="dk1"/>
                </a:solidFill>
              </a:defRPr>
            </a:lvl4pPr>
            <a:lvl5pPr lvl="4" algn="ctr" rtl="0">
              <a:lnSpc>
                <a:spcPct val="100000"/>
              </a:lnSpc>
              <a:spcBef>
                <a:spcPts val="0"/>
              </a:spcBef>
              <a:spcAft>
                <a:spcPts val="0"/>
              </a:spcAft>
              <a:buClr>
                <a:schemeClr val="dk1"/>
              </a:buClr>
              <a:buSzPts val="1900"/>
              <a:buFont typeface="Arial"/>
              <a:buNone/>
              <a:defRPr sz="16000">
                <a:solidFill>
                  <a:schemeClr val="dk1"/>
                </a:solidFill>
              </a:defRPr>
            </a:lvl5pPr>
            <a:lvl6pPr lvl="5" algn="ctr" rtl="0">
              <a:lnSpc>
                <a:spcPct val="100000"/>
              </a:lnSpc>
              <a:spcBef>
                <a:spcPts val="0"/>
              </a:spcBef>
              <a:spcAft>
                <a:spcPts val="0"/>
              </a:spcAft>
              <a:buClr>
                <a:schemeClr val="dk1"/>
              </a:buClr>
              <a:buSzPts val="1900"/>
              <a:buFont typeface="Arial"/>
              <a:buNone/>
              <a:defRPr sz="16000">
                <a:solidFill>
                  <a:schemeClr val="dk1"/>
                </a:solidFill>
              </a:defRPr>
            </a:lvl6pPr>
            <a:lvl7pPr lvl="6" algn="ctr" rtl="0">
              <a:lnSpc>
                <a:spcPct val="100000"/>
              </a:lnSpc>
              <a:spcBef>
                <a:spcPts val="0"/>
              </a:spcBef>
              <a:spcAft>
                <a:spcPts val="0"/>
              </a:spcAft>
              <a:buClr>
                <a:schemeClr val="dk1"/>
              </a:buClr>
              <a:buSzPts val="1900"/>
              <a:buFont typeface="Arial"/>
              <a:buNone/>
              <a:defRPr sz="16000">
                <a:solidFill>
                  <a:schemeClr val="dk1"/>
                </a:solidFill>
              </a:defRPr>
            </a:lvl7pPr>
            <a:lvl8pPr lvl="7" algn="ctr" rtl="0">
              <a:lnSpc>
                <a:spcPct val="100000"/>
              </a:lnSpc>
              <a:spcBef>
                <a:spcPts val="0"/>
              </a:spcBef>
              <a:spcAft>
                <a:spcPts val="0"/>
              </a:spcAft>
              <a:buClr>
                <a:schemeClr val="dk1"/>
              </a:buClr>
              <a:buSzPts val="1900"/>
              <a:buFont typeface="Arial"/>
              <a:buNone/>
              <a:defRPr sz="16000">
                <a:solidFill>
                  <a:schemeClr val="dk1"/>
                </a:solidFill>
              </a:defRPr>
            </a:lvl8pPr>
            <a:lvl9pPr lvl="8" algn="ctr" rtl="0">
              <a:lnSpc>
                <a:spcPct val="100000"/>
              </a:lnSpc>
              <a:spcBef>
                <a:spcPts val="0"/>
              </a:spcBef>
              <a:spcAft>
                <a:spcPts val="0"/>
              </a:spcAft>
              <a:buClr>
                <a:schemeClr val="dk1"/>
              </a:buClr>
              <a:buSzPts val="1900"/>
              <a:buFont typeface="Arial"/>
              <a:buNone/>
              <a:defRPr sz="16000">
                <a:solidFill>
                  <a:schemeClr val="dk1"/>
                </a:solidFill>
              </a:defRPr>
            </a:lvl9pPr>
          </a:lstStyle>
          <a:p>
            <a:endParaRPr/>
          </a:p>
        </p:txBody>
      </p:sp>
      <p:sp>
        <p:nvSpPr>
          <p:cNvPr id="253" name="Google Shape;253;p31"/>
          <p:cNvSpPr txBox="1">
            <a:spLocks noGrp="1"/>
          </p:cNvSpPr>
          <p:nvPr>
            <p:ph type="body" idx="1"/>
          </p:nvPr>
        </p:nvSpPr>
        <p:spPr>
          <a:xfrm>
            <a:off x="415600" y="4202967"/>
            <a:ext cx="11361000" cy="1734600"/>
          </a:xfrm>
          <a:prstGeom prst="rect">
            <a:avLst/>
          </a:prstGeom>
          <a:noFill/>
          <a:ln>
            <a:noFill/>
          </a:ln>
        </p:spPr>
        <p:txBody>
          <a:bodyPr spcFirstLastPara="1" wrap="square" lIns="121900" tIns="121900" rIns="121900" bIns="121900" anchor="t" anchorCtr="0">
            <a:noAutofit/>
          </a:bodyPr>
          <a:lstStyle>
            <a:lvl1pPr marL="457200" marR="0" lvl="0" indent="-228600" algn="ctr" rtl="0">
              <a:lnSpc>
                <a:spcPct val="115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1pPr>
            <a:lvl2pPr marL="914400" marR="0" lvl="1" indent="-228600" algn="ctr"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2pPr>
            <a:lvl3pPr marL="1371600" marR="0" lvl="2" indent="-228600" algn="ctr"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3pPr>
            <a:lvl4pPr marL="1828800" marR="0" lvl="3" indent="-228600" algn="ctr"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4pPr>
            <a:lvl5pPr marL="2286000" marR="0" lvl="4" indent="-228600" algn="ctr"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5pPr>
            <a:lvl6pPr marL="2743200" marR="0" lvl="5" indent="-228600" algn="ctr"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6pPr>
            <a:lvl7pPr marL="3200400" marR="0" lvl="6" indent="-228600" algn="ctr"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7pPr>
            <a:lvl8pPr marL="3657600" marR="0" lvl="7" indent="-228600" algn="ctr"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8pPr>
            <a:lvl9pPr marL="4114800" marR="0" lvl="8" indent="-228600" algn="ctr" rtl="0">
              <a:lnSpc>
                <a:spcPct val="115000"/>
              </a:lnSpc>
              <a:spcBef>
                <a:spcPts val="2200"/>
              </a:spcBef>
              <a:spcAft>
                <a:spcPts val="2200"/>
              </a:spcAft>
              <a:buClr>
                <a:schemeClr val="dk2"/>
              </a:buClr>
              <a:buSzPts val="1900"/>
              <a:buFont typeface="Arial"/>
              <a:buNone/>
              <a:defRPr sz="1900" b="0" i="0" u="none" strike="noStrike" cap="none">
                <a:solidFill>
                  <a:schemeClr val="dk2"/>
                </a:solidFill>
                <a:latin typeface="Arial"/>
                <a:ea typeface="Arial"/>
                <a:cs typeface="Arial"/>
                <a:sym typeface="Arial"/>
              </a:defRPr>
            </a:lvl9pPr>
          </a:lstStyle>
          <a:p>
            <a:endParaRPr/>
          </a:p>
        </p:txBody>
      </p:sp>
      <p:sp>
        <p:nvSpPr>
          <p:cNvPr id="254" name="Google Shape;254;p31"/>
          <p:cNvSpPr txBox="1">
            <a:spLocks noGrp="1"/>
          </p:cNvSpPr>
          <p:nvPr>
            <p:ph type="sldNum" idx="12"/>
          </p:nvPr>
        </p:nvSpPr>
        <p:spPr>
          <a:xfrm>
            <a:off x="11296609"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30"/>
        <p:cNvGrpSpPr/>
        <p:nvPr/>
      </p:nvGrpSpPr>
      <p:grpSpPr>
        <a:xfrm>
          <a:off x="0" y="0"/>
          <a:ext cx="0" cy="0"/>
          <a:chOff x="0" y="0"/>
          <a:chExt cx="0" cy="0"/>
        </a:xfrm>
      </p:grpSpPr>
      <p:sp>
        <p:nvSpPr>
          <p:cNvPr id="31" name="Google Shape;31;p4"/>
          <p:cNvSpPr/>
          <p:nvPr/>
        </p:nvSpPr>
        <p:spPr>
          <a:xfrm rot="10800000" flipH="1">
            <a:off x="0" y="-6"/>
            <a:ext cx="10625328" cy="5404110"/>
          </a:xfrm>
          <a:prstGeom prst="rtTriangl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2" name="Google Shape;32;p4"/>
          <p:cNvCxnSpPr/>
          <p:nvPr/>
        </p:nvCxnSpPr>
        <p:spPr>
          <a:xfrm rot="10800000" flipH="1">
            <a:off x="0" y="0"/>
            <a:ext cx="6030686" cy="3004456"/>
          </a:xfrm>
          <a:prstGeom prst="straightConnector1">
            <a:avLst/>
          </a:prstGeom>
          <a:noFill/>
          <a:ln w="9525" cap="flat" cmpd="sng">
            <a:solidFill>
              <a:srgbClr val="A5A5A5"/>
            </a:solidFill>
            <a:prstDash val="solid"/>
            <a:miter lim="800000"/>
            <a:headEnd type="none" w="sm" len="sm"/>
            <a:tailEnd type="none" w="sm" len="sm"/>
          </a:ln>
        </p:spPr>
      </p:cxnSp>
      <p:cxnSp>
        <p:nvCxnSpPr>
          <p:cNvPr id="33" name="Google Shape;33;p4"/>
          <p:cNvCxnSpPr/>
          <p:nvPr/>
        </p:nvCxnSpPr>
        <p:spPr>
          <a:xfrm rot="10800000" flipH="1">
            <a:off x="9004301" y="3924299"/>
            <a:ext cx="3187700" cy="1689100"/>
          </a:xfrm>
          <a:prstGeom prst="straightConnector1">
            <a:avLst/>
          </a:prstGeom>
          <a:noFill/>
          <a:ln w="9525" cap="flat" cmpd="sng">
            <a:solidFill>
              <a:schemeClr val="accent2"/>
            </a:solidFill>
            <a:prstDash val="solid"/>
            <a:miter lim="800000"/>
            <a:headEnd type="none" w="sm" len="sm"/>
            <a:tailEnd type="none" w="sm" len="sm"/>
          </a:ln>
        </p:spPr>
      </p:cxnSp>
      <p:sp>
        <p:nvSpPr>
          <p:cNvPr id="34" name="Google Shape;34;p4" title="Título"/>
          <p:cNvSpPr txBox="1">
            <a:spLocks noGrp="1"/>
          </p:cNvSpPr>
          <p:nvPr>
            <p:ph type="ctrTitle"/>
          </p:nvPr>
        </p:nvSpPr>
        <p:spPr>
          <a:xfrm>
            <a:off x="6375721" y="2006084"/>
            <a:ext cx="4853573" cy="1616252"/>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1"/>
              </a:buClr>
              <a:buSzPts val="4300"/>
              <a:buFont typeface="Calibri"/>
              <a:buNone/>
              <a:defRPr sz="43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 title="Subtítulo"/>
          <p:cNvSpPr txBox="1">
            <a:spLocks noGrp="1"/>
          </p:cNvSpPr>
          <p:nvPr>
            <p:ph type="subTitle" idx="1"/>
          </p:nvPr>
        </p:nvSpPr>
        <p:spPr>
          <a:xfrm>
            <a:off x="6375214" y="3640998"/>
            <a:ext cx="4854339" cy="125757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2E7A40"/>
              </a:buClr>
              <a:buSzPts val="2400"/>
              <a:buFont typeface="Arial"/>
              <a:buNone/>
              <a:defRPr sz="2400" b="0" i="0" u="none" strike="noStrike" cap="none">
                <a:solidFill>
                  <a:schemeClr val="accent6"/>
                </a:solidFill>
                <a:latin typeface="Calibri"/>
                <a:ea typeface="Calibri"/>
                <a:cs typeface="Calibri"/>
                <a:sym typeface="Calibri"/>
              </a:defRPr>
            </a:lvl1pPr>
            <a:lvl2pPr marR="0" lvl="1" algn="ctr" rtl="0">
              <a:lnSpc>
                <a:spcPct val="90000"/>
              </a:lnSpc>
              <a:spcBef>
                <a:spcPts val="500"/>
              </a:spcBef>
              <a:spcAft>
                <a:spcPts val="0"/>
              </a:spcAft>
              <a:buClr>
                <a:srgbClr val="2E7A40"/>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rgbClr val="2E7A40"/>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rgbClr val="2E7A40"/>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rgbClr val="2E7A40"/>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cxnSp>
        <p:nvCxnSpPr>
          <p:cNvPr id="36" name="Google Shape;36;p4"/>
          <p:cNvCxnSpPr/>
          <p:nvPr/>
        </p:nvCxnSpPr>
        <p:spPr>
          <a:xfrm rot="10800000" flipH="1">
            <a:off x="-17837" y="4700016"/>
            <a:ext cx="1919789" cy="1001054"/>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5"/>
        <p:cNvGrpSpPr/>
        <p:nvPr/>
      </p:nvGrpSpPr>
      <p:grpSpPr>
        <a:xfrm>
          <a:off x="0" y="0"/>
          <a:ext cx="0" cy="0"/>
          <a:chOff x="0" y="0"/>
          <a:chExt cx="0" cy="0"/>
        </a:xfrm>
      </p:grpSpPr>
      <p:sp>
        <p:nvSpPr>
          <p:cNvPr id="256" name="Google Shape;256;p32"/>
          <p:cNvSpPr txBox="1">
            <a:spLocks noGrp="1"/>
          </p:cNvSpPr>
          <p:nvPr>
            <p:ph type="sldNum" idx="12"/>
          </p:nvPr>
        </p:nvSpPr>
        <p:spPr>
          <a:xfrm>
            <a:off x="11296609"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57"/>
        <p:cNvGrpSpPr/>
        <p:nvPr/>
      </p:nvGrpSpPr>
      <p:grpSpPr>
        <a:xfrm>
          <a:off x="0" y="0"/>
          <a:ext cx="0" cy="0"/>
          <a:chOff x="0" y="0"/>
          <a:chExt cx="0" cy="0"/>
        </a:xfrm>
      </p:grpSpPr>
      <p:sp>
        <p:nvSpPr>
          <p:cNvPr id="258" name="Google Shape;258;p33"/>
          <p:cNvSpPr txBox="1">
            <a:spLocks noGrp="1"/>
          </p:cNvSpPr>
          <p:nvPr>
            <p:ph type="dt" idx="10"/>
          </p:nvPr>
        </p:nvSpPr>
        <p:spPr>
          <a:xfrm>
            <a:off x="609600" y="6335452"/>
            <a:ext cx="2844900" cy="3651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9pPr>
          </a:lstStyle>
          <a:p>
            <a:endParaRPr/>
          </a:p>
        </p:txBody>
      </p:sp>
      <p:sp>
        <p:nvSpPr>
          <p:cNvPr id="259" name="Google Shape;259;p33"/>
          <p:cNvSpPr txBox="1">
            <a:spLocks noGrp="1"/>
          </p:cNvSpPr>
          <p:nvPr>
            <p:ph type="ftr" idx="11"/>
          </p:nvPr>
        </p:nvSpPr>
        <p:spPr>
          <a:xfrm>
            <a:off x="4165600" y="6356349"/>
            <a:ext cx="3861000" cy="3651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900"/>
              <a:buFont typeface="Calibri"/>
              <a:buNone/>
              <a:defRPr sz="2400" b="0" i="0" u="none" strike="noStrike" cap="none">
                <a:solidFill>
                  <a:schemeClr val="dk1"/>
                </a:solidFill>
                <a:latin typeface="Calibri"/>
                <a:ea typeface="Calibri"/>
                <a:cs typeface="Calibri"/>
                <a:sym typeface="Calibri"/>
              </a:defRPr>
            </a:lvl9pPr>
          </a:lstStyle>
          <a:p>
            <a:endParaRPr/>
          </a:p>
        </p:txBody>
      </p:sp>
      <p:sp>
        <p:nvSpPr>
          <p:cNvPr id="260" name="Google Shape;260;p33"/>
          <p:cNvSpPr/>
          <p:nvPr/>
        </p:nvSpPr>
        <p:spPr>
          <a:xfrm>
            <a:off x="0" y="0"/>
            <a:ext cx="12192000" cy="6858000"/>
          </a:xfrm>
          <a:prstGeom prst="rect">
            <a:avLst/>
          </a:prstGeom>
          <a:solidFill>
            <a:srgbClr val="E5E2D0"/>
          </a:solidFill>
          <a:ln w="9525" cap="flat" cmpd="sng">
            <a:solidFill>
              <a:srgbClr val="4A7DBA"/>
            </a:solidFill>
            <a:prstDash val="solid"/>
            <a:round/>
            <a:headEnd type="none" w="sm" len="sm"/>
            <a:tailEnd type="none" w="sm" len="sm"/>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261" name="Google Shape;261;p33"/>
          <p:cNvCxnSpPr/>
          <p:nvPr/>
        </p:nvCxnSpPr>
        <p:spPr>
          <a:xfrm>
            <a:off x="571533" y="1122200"/>
            <a:ext cx="11094600" cy="0"/>
          </a:xfrm>
          <a:prstGeom prst="straightConnector1">
            <a:avLst/>
          </a:prstGeom>
          <a:noFill/>
          <a:ln w="38100" cap="flat" cmpd="sng">
            <a:solidFill>
              <a:srgbClr val="00B0BD"/>
            </a:solidFill>
            <a:prstDash val="solid"/>
            <a:round/>
            <a:headEnd type="none" w="sm" len="sm"/>
            <a:tailEnd type="none" w="sm" len="sm"/>
          </a:ln>
        </p:spPr>
      </p:cxnSp>
      <p:cxnSp>
        <p:nvCxnSpPr>
          <p:cNvPr id="262" name="Google Shape;262;p33"/>
          <p:cNvCxnSpPr/>
          <p:nvPr/>
        </p:nvCxnSpPr>
        <p:spPr>
          <a:xfrm>
            <a:off x="571533" y="6507000"/>
            <a:ext cx="11094600" cy="0"/>
          </a:xfrm>
          <a:prstGeom prst="straightConnector1">
            <a:avLst/>
          </a:prstGeom>
          <a:noFill/>
          <a:ln w="38100" cap="flat" cmpd="sng">
            <a:solidFill>
              <a:srgbClr val="00B0BD"/>
            </a:solidFill>
            <a:prstDash val="solid"/>
            <a:round/>
            <a:headEnd type="none" w="sm" len="sm"/>
            <a:tailEnd type="none" w="sm" len="sm"/>
          </a:ln>
        </p:spPr>
      </p:cxnSp>
      <p:sp>
        <p:nvSpPr>
          <p:cNvPr id="263" name="Google Shape;263;p33"/>
          <p:cNvSpPr txBox="1">
            <a:spLocks noGrp="1"/>
          </p:cNvSpPr>
          <p:nvPr>
            <p:ph type="title"/>
          </p:nvPr>
        </p:nvSpPr>
        <p:spPr>
          <a:xfrm>
            <a:off x="609600" y="417833"/>
            <a:ext cx="10972800" cy="7044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1900"/>
              <a:buFont typeface="Arial"/>
              <a:buNone/>
              <a:defRPr sz="4000" b="1" i="0" u="none" strike="noStrike" cap="none">
                <a:solidFill>
                  <a:srgbClr val="DE1F26"/>
                </a:solidFill>
                <a:latin typeface="Arial"/>
                <a:ea typeface="Arial"/>
                <a:cs typeface="Arial"/>
                <a:sym typeface="Arial"/>
              </a:defRPr>
            </a:lvl1pPr>
            <a:lvl2pPr lvl="1" algn="l" rtl="0">
              <a:lnSpc>
                <a:spcPct val="100000"/>
              </a:lnSpc>
              <a:spcBef>
                <a:spcPts val="0"/>
              </a:spcBef>
              <a:spcAft>
                <a:spcPts val="0"/>
              </a:spcAft>
              <a:buClr>
                <a:schemeClr val="dk1"/>
              </a:buClr>
              <a:buSzPts val="1900"/>
              <a:buFont typeface="Arial"/>
              <a:buNone/>
              <a:defRPr sz="4000" b="1">
                <a:solidFill>
                  <a:srgbClr val="DE1F26"/>
                </a:solidFill>
                <a:latin typeface="Arial"/>
                <a:ea typeface="Arial"/>
                <a:cs typeface="Arial"/>
                <a:sym typeface="Arial"/>
              </a:defRPr>
            </a:lvl2pPr>
            <a:lvl3pPr lvl="2" algn="l" rtl="0">
              <a:lnSpc>
                <a:spcPct val="100000"/>
              </a:lnSpc>
              <a:spcBef>
                <a:spcPts val="0"/>
              </a:spcBef>
              <a:spcAft>
                <a:spcPts val="0"/>
              </a:spcAft>
              <a:buClr>
                <a:schemeClr val="dk1"/>
              </a:buClr>
              <a:buSzPts val="1900"/>
              <a:buFont typeface="Arial"/>
              <a:buNone/>
              <a:defRPr sz="4000" b="1">
                <a:solidFill>
                  <a:srgbClr val="DE1F26"/>
                </a:solidFill>
                <a:latin typeface="Arial"/>
                <a:ea typeface="Arial"/>
                <a:cs typeface="Arial"/>
                <a:sym typeface="Arial"/>
              </a:defRPr>
            </a:lvl3pPr>
            <a:lvl4pPr lvl="3" algn="l" rtl="0">
              <a:lnSpc>
                <a:spcPct val="100000"/>
              </a:lnSpc>
              <a:spcBef>
                <a:spcPts val="0"/>
              </a:spcBef>
              <a:spcAft>
                <a:spcPts val="0"/>
              </a:spcAft>
              <a:buClr>
                <a:schemeClr val="dk1"/>
              </a:buClr>
              <a:buSzPts val="1900"/>
              <a:buFont typeface="Arial"/>
              <a:buNone/>
              <a:defRPr sz="4000" b="1">
                <a:solidFill>
                  <a:srgbClr val="DE1F26"/>
                </a:solidFill>
                <a:latin typeface="Arial"/>
                <a:ea typeface="Arial"/>
                <a:cs typeface="Arial"/>
                <a:sym typeface="Arial"/>
              </a:defRPr>
            </a:lvl4pPr>
            <a:lvl5pPr lvl="4" algn="l" rtl="0">
              <a:lnSpc>
                <a:spcPct val="100000"/>
              </a:lnSpc>
              <a:spcBef>
                <a:spcPts val="0"/>
              </a:spcBef>
              <a:spcAft>
                <a:spcPts val="0"/>
              </a:spcAft>
              <a:buClr>
                <a:schemeClr val="dk1"/>
              </a:buClr>
              <a:buSzPts val="1900"/>
              <a:buFont typeface="Arial"/>
              <a:buNone/>
              <a:defRPr sz="4000" b="1">
                <a:solidFill>
                  <a:srgbClr val="DE1F26"/>
                </a:solidFill>
                <a:latin typeface="Arial"/>
                <a:ea typeface="Arial"/>
                <a:cs typeface="Arial"/>
                <a:sym typeface="Arial"/>
              </a:defRPr>
            </a:lvl5pPr>
            <a:lvl6pPr lvl="5" algn="l" rtl="0">
              <a:lnSpc>
                <a:spcPct val="100000"/>
              </a:lnSpc>
              <a:spcBef>
                <a:spcPts val="0"/>
              </a:spcBef>
              <a:spcAft>
                <a:spcPts val="0"/>
              </a:spcAft>
              <a:buClr>
                <a:schemeClr val="dk1"/>
              </a:buClr>
              <a:buSzPts val="1900"/>
              <a:buFont typeface="Arial"/>
              <a:buNone/>
              <a:defRPr sz="4000" b="1">
                <a:solidFill>
                  <a:srgbClr val="DE1F26"/>
                </a:solidFill>
                <a:latin typeface="Arial"/>
                <a:ea typeface="Arial"/>
                <a:cs typeface="Arial"/>
                <a:sym typeface="Arial"/>
              </a:defRPr>
            </a:lvl6pPr>
            <a:lvl7pPr lvl="6" algn="l" rtl="0">
              <a:lnSpc>
                <a:spcPct val="100000"/>
              </a:lnSpc>
              <a:spcBef>
                <a:spcPts val="0"/>
              </a:spcBef>
              <a:spcAft>
                <a:spcPts val="0"/>
              </a:spcAft>
              <a:buClr>
                <a:schemeClr val="dk1"/>
              </a:buClr>
              <a:buSzPts val="1900"/>
              <a:buFont typeface="Arial"/>
              <a:buNone/>
              <a:defRPr sz="4000" b="1">
                <a:solidFill>
                  <a:srgbClr val="DE1F26"/>
                </a:solidFill>
                <a:latin typeface="Arial"/>
                <a:ea typeface="Arial"/>
                <a:cs typeface="Arial"/>
                <a:sym typeface="Arial"/>
              </a:defRPr>
            </a:lvl7pPr>
            <a:lvl8pPr lvl="7" algn="l" rtl="0">
              <a:lnSpc>
                <a:spcPct val="100000"/>
              </a:lnSpc>
              <a:spcBef>
                <a:spcPts val="0"/>
              </a:spcBef>
              <a:spcAft>
                <a:spcPts val="0"/>
              </a:spcAft>
              <a:buClr>
                <a:schemeClr val="dk1"/>
              </a:buClr>
              <a:buSzPts val="1900"/>
              <a:buFont typeface="Arial"/>
              <a:buNone/>
              <a:defRPr sz="4000" b="1">
                <a:solidFill>
                  <a:srgbClr val="DE1F26"/>
                </a:solidFill>
                <a:latin typeface="Arial"/>
                <a:ea typeface="Arial"/>
                <a:cs typeface="Arial"/>
                <a:sym typeface="Arial"/>
              </a:defRPr>
            </a:lvl8pPr>
            <a:lvl9pPr lvl="8" algn="l" rtl="0">
              <a:lnSpc>
                <a:spcPct val="100000"/>
              </a:lnSpc>
              <a:spcBef>
                <a:spcPts val="0"/>
              </a:spcBef>
              <a:spcAft>
                <a:spcPts val="0"/>
              </a:spcAft>
              <a:buClr>
                <a:schemeClr val="dk1"/>
              </a:buClr>
              <a:buSzPts val="1900"/>
              <a:buFont typeface="Arial"/>
              <a:buNone/>
              <a:defRPr sz="4000" b="1">
                <a:solidFill>
                  <a:srgbClr val="DE1F26"/>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268"/>
        <p:cNvGrpSpPr/>
        <p:nvPr/>
      </p:nvGrpSpPr>
      <p:grpSpPr>
        <a:xfrm>
          <a:off x="0" y="0"/>
          <a:ext cx="0" cy="0"/>
          <a:chOff x="0" y="0"/>
          <a:chExt cx="0" cy="0"/>
        </a:xfrm>
      </p:grpSpPr>
      <p:sp>
        <p:nvSpPr>
          <p:cNvPr id="269" name="Google Shape;269;p35"/>
          <p:cNvSpPr txBox="1">
            <a:spLocks noGrp="1"/>
          </p:cNvSpPr>
          <p:nvPr>
            <p:ph type="title"/>
          </p:nvPr>
        </p:nvSpPr>
        <p:spPr>
          <a:xfrm>
            <a:off x="2416969" y="1151929"/>
            <a:ext cx="7358100" cy="2321700"/>
          </a:xfrm>
          <a:prstGeom prst="rect">
            <a:avLst/>
          </a:prstGeom>
          <a:noFill/>
          <a:ln>
            <a:noFill/>
          </a:ln>
        </p:spPr>
        <p:txBody>
          <a:bodyPr spcFirstLastPara="1" wrap="square" lIns="35725" tIns="35725" rIns="35725" bIns="35725" anchor="b" anchorCtr="0">
            <a:noAutofit/>
          </a:bodyPr>
          <a:lstStyle>
            <a:lvl1pPr lvl="0" algn="ctr" rtl="0">
              <a:lnSpc>
                <a:spcPct val="100000"/>
              </a:lnSpc>
              <a:spcBef>
                <a:spcPts val="0"/>
              </a:spcBef>
              <a:spcAft>
                <a:spcPts val="0"/>
              </a:spcAft>
              <a:buClr>
                <a:srgbClr val="000000"/>
              </a:buClr>
              <a:buSzPts val="900"/>
              <a:buNone/>
              <a:defRPr/>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270" name="Google Shape;270;p35"/>
          <p:cNvSpPr txBox="1">
            <a:spLocks noGrp="1"/>
          </p:cNvSpPr>
          <p:nvPr>
            <p:ph type="body" idx="1"/>
          </p:nvPr>
        </p:nvSpPr>
        <p:spPr>
          <a:xfrm>
            <a:off x="2416969" y="3545086"/>
            <a:ext cx="7358100" cy="794700"/>
          </a:xfrm>
          <a:prstGeom prst="rect">
            <a:avLst/>
          </a:prstGeom>
          <a:noFill/>
          <a:ln>
            <a:noFill/>
          </a:ln>
        </p:spPr>
        <p:txBody>
          <a:bodyPr spcFirstLastPara="1" wrap="square" lIns="35725" tIns="35725" rIns="35725" bIns="35725" anchor="t" anchorCtr="0">
            <a:noAutofit/>
          </a:bodyPr>
          <a:lstStyle>
            <a:lvl1pPr marL="457200" lvl="0" indent="-228600" algn="ctr" rtl="0">
              <a:lnSpc>
                <a:spcPct val="100000"/>
              </a:lnSpc>
              <a:spcBef>
                <a:spcPts val="0"/>
              </a:spcBef>
              <a:spcAft>
                <a:spcPts val="0"/>
              </a:spcAft>
              <a:buClr>
                <a:srgbClr val="000000"/>
              </a:buClr>
              <a:buSzPts val="2600"/>
              <a:buFont typeface="Helvetica Neue"/>
              <a:buNone/>
              <a:defRPr sz="2600"/>
            </a:lvl1pPr>
            <a:lvl2pPr marL="914400" lvl="1" indent="-228600" algn="ctr" rtl="0">
              <a:lnSpc>
                <a:spcPct val="100000"/>
              </a:lnSpc>
              <a:spcBef>
                <a:spcPts val="0"/>
              </a:spcBef>
              <a:spcAft>
                <a:spcPts val="0"/>
              </a:spcAft>
              <a:buClr>
                <a:srgbClr val="000000"/>
              </a:buClr>
              <a:buSzPts val="2600"/>
              <a:buFont typeface="Helvetica Neue"/>
              <a:buNone/>
              <a:defRPr sz="2600"/>
            </a:lvl2pPr>
            <a:lvl3pPr marL="1371600" lvl="2" indent="-228600" algn="ctr" rtl="0">
              <a:lnSpc>
                <a:spcPct val="100000"/>
              </a:lnSpc>
              <a:spcBef>
                <a:spcPts val="0"/>
              </a:spcBef>
              <a:spcAft>
                <a:spcPts val="0"/>
              </a:spcAft>
              <a:buClr>
                <a:srgbClr val="000000"/>
              </a:buClr>
              <a:buSzPts val="2600"/>
              <a:buFont typeface="Helvetica Neue"/>
              <a:buNone/>
              <a:defRPr sz="2600"/>
            </a:lvl3pPr>
            <a:lvl4pPr marL="1828800" lvl="3" indent="-228600" algn="ctr" rtl="0">
              <a:lnSpc>
                <a:spcPct val="100000"/>
              </a:lnSpc>
              <a:spcBef>
                <a:spcPts val="0"/>
              </a:spcBef>
              <a:spcAft>
                <a:spcPts val="0"/>
              </a:spcAft>
              <a:buClr>
                <a:srgbClr val="000000"/>
              </a:buClr>
              <a:buSzPts val="2600"/>
              <a:buFont typeface="Helvetica Neue"/>
              <a:buNone/>
              <a:defRPr sz="2600"/>
            </a:lvl4pPr>
            <a:lvl5pPr marL="2286000" lvl="4" indent="-228600" algn="ctr" rtl="0">
              <a:lnSpc>
                <a:spcPct val="100000"/>
              </a:lnSpc>
              <a:spcBef>
                <a:spcPts val="0"/>
              </a:spcBef>
              <a:spcAft>
                <a:spcPts val="0"/>
              </a:spcAft>
              <a:buClr>
                <a:srgbClr val="000000"/>
              </a:buClr>
              <a:buSzPts val="2600"/>
              <a:buFont typeface="Helvetica Neue"/>
              <a:buNone/>
              <a:defRPr sz="2600"/>
            </a:lvl5pPr>
            <a:lvl6pPr marL="2743200" lvl="5" indent="-368300" algn="l" rtl="0">
              <a:lnSpc>
                <a:spcPct val="100000"/>
              </a:lnSpc>
              <a:spcBef>
                <a:spcPts val="3000"/>
              </a:spcBef>
              <a:spcAft>
                <a:spcPts val="0"/>
              </a:spcAft>
              <a:buSzPts val="2200"/>
              <a:buChar char="•"/>
              <a:defRPr/>
            </a:lvl6pPr>
            <a:lvl7pPr marL="3200400" lvl="6" indent="-368300" algn="l" rtl="0">
              <a:lnSpc>
                <a:spcPct val="100000"/>
              </a:lnSpc>
              <a:spcBef>
                <a:spcPts val="3000"/>
              </a:spcBef>
              <a:spcAft>
                <a:spcPts val="0"/>
              </a:spcAft>
              <a:buSzPts val="2200"/>
              <a:buChar char="•"/>
              <a:defRPr/>
            </a:lvl7pPr>
            <a:lvl8pPr marL="3657600" lvl="7" indent="-368300" algn="l" rtl="0">
              <a:lnSpc>
                <a:spcPct val="100000"/>
              </a:lnSpc>
              <a:spcBef>
                <a:spcPts val="3000"/>
              </a:spcBef>
              <a:spcAft>
                <a:spcPts val="0"/>
              </a:spcAft>
              <a:buSzPts val="2200"/>
              <a:buChar char="•"/>
              <a:defRPr/>
            </a:lvl8pPr>
            <a:lvl9pPr marL="4114800" lvl="8" indent="-368300" algn="l" rtl="0">
              <a:lnSpc>
                <a:spcPct val="100000"/>
              </a:lnSpc>
              <a:spcBef>
                <a:spcPts val="3000"/>
              </a:spcBef>
              <a:spcAft>
                <a:spcPts val="0"/>
              </a:spcAft>
              <a:buSzPts val="2200"/>
              <a:buChar char="•"/>
              <a:defRPr/>
            </a:lvl9pPr>
          </a:lstStyle>
          <a:p>
            <a:endParaRPr/>
          </a:p>
        </p:txBody>
      </p:sp>
      <p:sp>
        <p:nvSpPr>
          <p:cNvPr id="271" name="Google Shape;271;p35"/>
          <p:cNvSpPr txBox="1">
            <a:spLocks noGrp="1"/>
          </p:cNvSpPr>
          <p:nvPr>
            <p:ph type="sldNum" idx="12"/>
          </p:nvPr>
        </p:nvSpPr>
        <p:spPr>
          <a:xfrm>
            <a:off x="5977058"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_AND_BODY" type="tx">
  <p:cSld name="TITLE_AND_BODY">
    <p:spTree>
      <p:nvGrpSpPr>
        <p:cNvPr id="1" name="Shape 272"/>
        <p:cNvGrpSpPr/>
        <p:nvPr/>
      </p:nvGrpSpPr>
      <p:grpSpPr>
        <a:xfrm>
          <a:off x="0" y="0"/>
          <a:ext cx="0" cy="0"/>
          <a:chOff x="0" y="0"/>
          <a:chExt cx="0" cy="0"/>
        </a:xfrm>
      </p:grpSpPr>
      <p:sp>
        <p:nvSpPr>
          <p:cNvPr id="273" name="Google Shape;273;p36"/>
          <p:cNvSpPr txBox="1">
            <a:spLocks noGrp="1"/>
          </p:cNvSpPr>
          <p:nvPr>
            <p:ph type="body" idx="1"/>
          </p:nvPr>
        </p:nvSpPr>
        <p:spPr>
          <a:xfrm>
            <a:off x="2416969" y="4473773"/>
            <a:ext cx="7358100" cy="324000"/>
          </a:xfrm>
          <a:prstGeom prst="rect">
            <a:avLst/>
          </a:prstGeom>
          <a:noFill/>
          <a:ln>
            <a:noFill/>
          </a:ln>
        </p:spPr>
        <p:txBody>
          <a:bodyPr spcFirstLastPara="1" wrap="square" lIns="35725" tIns="35725" rIns="35725" bIns="35725" anchor="t" anchorCtr="0">
            <a:noAutofit/>
          </a:bodyPr>
          <a:lstStyle>
            <a:lvl1pPr marL="457200" lvl="0" indent="-228600" algn="ctr" rtl="0">
              <a:lnSpc>
                <a:spcPct val="100000"/>
              </a:lnSpc>
              <a:spcBef>
                <a:spcPts val="0"/>
              </a:spcBef>
              <a:spcAft>
                <a:spcPts val="0"/>
              </a:spcAft>
              <a:buClr>
                <a:srgbClr val="000000"/>
              </a:buClr>
              <a:buSzPts val="1600"/>
              <a:buFont typeface="Helvetica Neue"/>
              <a:buNone/>
              <a:defRPr sz="1600" i="1"/>
            </a:lvl1pPr>
            <a:lvl2pPr marL="914400" lvl="1" indent="-330200" algn="ctr" rtl="0">
              <a:lnSpc>
                <a:spcPct val="100000"/>
              </a:lnSpc>
              <a:spcBef>
                <a:spcPts val="0"/>
              </a:spcBef>
              <a:spcAft>
                <a:spcPts val="0"/>
              </a:spcAft>
              <a:buClr>
                <a:srgbClr val="000000"/>
              </a:buClr>
              <a:buSzPts val="1600"/>
              <a:buFont typeface="Helvetica Neue"/>
              <a:buChar char="•"/>
              <a:defRPr sz="1600" i="1"/>
            </a:lvl2pPr>
            <a:lvl3pPr marL="1371600" lvl="2" indent="-330200" algn="ctr" rtl="0">
              <a:lnSpc>
                <a:spcPct val="100000"/>
              </a:lnSpc>
              <a:spcBef>
                <a:spcPts val="0"/>
              </a:spcBef>
              <a:spcAft>
                <a:spcPts val="0"/>
              </a:spcAft>
              <a:buClr>
                <a:srgbClr val="000000"/>
              </a:buClr>
              <a:buSzPts val="1600"/>
              <a:buFont typeface="Helvetica Neue"/>
              <a:buChar char="•"/>
              <a:defRPr sz="1600" i="1"/>
            </a:lvl3pPr>
            <a:lvl4pPr marL="1828800" lvl="3" indent="-330200" algn="ctr" rtl="0">
              <a:lnSpc>
                <a:spcPct val="100000"/>
              </a:lnSpc>
              <a:spcBef>
                <a:spcPts val="0"/>
              </a:spcBef>
              <a:spcAft>
                <a:spcPts val="0"/>
              </a:spcAft>
              <a:buClr>
                <a:srgbClr val="000000"/>
              </a:buClr>
              <a:buSzPts val="1600"/>
              <a:buFont typeface="Helvetica Neue"/>
              <a:buChar char="•"/>
              <a:defRPr sz="1600" i="1"/>
            </a:lvl4pPr>
            <a:lvl5pPr marL="2286000" lvl="4" indent="-330200" algn="ctr" rtl="0">
              <a:lnSpc>
                <a:spcPct val="100000"/>
              </a:lnSpc>
              <a:spcBef>
                <a:spcPts val="0"/>
              </a:spcBef>
              <a:spcAft>
                <a:spcPts val="0"/>
              </a:spcAft>
              <a:buClr>
                <a:srgbClr val="000000"/>
              </a:buClr>
              <a:buSzPts val="1600"/>
              <a:buFont typeface="Helvetica Neue"/>
              <a:buChar char="•"/>
              <a:defRPr sz="1600" i="1"/>
            </a:lvl5pPr>
            <a:lvl6pPr marL="2743200" lvl="5" indent="-368300" algn="l" rtl="0">
              <a:lnSpc>
                <a:spcPct val="100000"/>
              </a:lnSpc>
              <a:spcBef>
                <a:spcPts val="3000"/>
              </a:spcBef>
              <a:spcAft>
                <a:spcPts val="0"/>
              </a:spcAft>
              <a:buSzPts val="2200"/>
              <a:buChar char="•"/>
              <a:defRPr/>
            </a:lvl6pPr>
            <a:lvl7pPr marL="3200400" lvl="6" indent="-368300" algn="l" rtl="0">
              <a:lnSpc>
                <a:spcPct val="100000"/>
              </a:lnSpc>
              <a:spcBef>
                <a:spcPts val="3000"/>
              </a:spcBef>
              <a:spcAft>
                <a:spcPts val="0"/>
              </a:spcAft>
              <a:buSzPts val="2200"/>
              <a:buChar char="•"/>
              <a:defRPr/>
            </a:lvl7pPr>
            <a:lvl8pPr marL="3657600" lvl="7" indent="-368300" algn="l" rtl="0">
              <a:lnSpc>
                <a:spcPct val="100000"/>
              </a:lnSpc>
              <a:spcBef>
                <a:spcPts val="3000"/>
              </a:spcBef>
              <a:spcAft>
                <a:spcPts val="0"/>
              </a:spcAft>
              <a:buSzPts val="2200"/>
              <a:buChar char="•"/>
              <a:defRPr/>
            </a:lvl8pPr>
            <a:lvl9pPr marL="4114800" lvl="8" indent="-368300" algn="l" rtl="0">
              <a:lnSpc>
                <a:spcPct val="100000"/>
              </a:lnSpc>
              <a:spcBef>
                <a:spcPts val="3000"/>
              </a:spcBef>
              <a:spcAft>
                <a:spcPts val="0"/>
              </a:spcAft>
              <a:buSzPts val="2200"/>
              <a:buChar char="•"/>
              <a:defRPr/>
            </a:lvl9pPr>
          </a:lstStyle>
          <a:p>
            <a:endParaRPr/>
          </a:p>
        </p:txBody>
      </p:sp>
      <p:sp>
        <p:nvSpPr>
          <p:cNvPr id="274" name="Google Shape;274;p36"/>
          <p:cNvSpPr txBox="1">
            <a:spLocks noGrp="1"/>
          </p:cNvSpPr>
          <p:nvPr>
            <p:ph type="body" idx="2"/>
          </p:nvPr>
        </p:nvSpPr>
        <p:spPr>
          <a:xfrm>
            <a:off x="2416969" y="2998788"/>
            <a:ext cx="7358100" cy="431700"/>
          </a:xfrm>
          <a:prstGeom prst="rect">
            <a:avLst/>
          </a:prstGeom>
          <a:noFill/>
          <a:ln>
            <a:noFill/>
          </a:ln>
        </p:spPr>
        <p:txBody>
          <a:bodyPr spcFirstLastPara="1" wrap="square" lIns="35725" tIns="35725" rIns="35725" bIns="35725" anchor="ctr" anchorCtr="0">
            <a:noAutofit/>
          </a:bodyPr>
          <a:lstStyle>
            <a:lvl1pPr marL="457200" lvl="0" indent="-368300" algn="l" rtl="0">
              <a:lnSpc>
                <a:spcPct val="100000"/>
              </a:lnSpc>
              <a:spcBef>
                <a:spcPts val="3000"/>
              </a:spcBef>
              <a:spcAft>
                <a:spcPts val="0"/>
              </a:spcAft>
              <a:buSzPts val="2200"/>
              <a:buChar char="•"/>
              <a:defRPr/>
            </a:lvl1pPr>
            <a:lvl2pPr marL="914400" lvl="1" indent="-368300" algn="l" rtl="0">
              <a:lnSpc>
                <a:spcPct val="100000"/>
              </a:lnSpc>
              <a:spcBef>
                <a:spcPts val="3000"/>
              </a:spcBef>
              <a:spcAft>
                <a:spcPts val="0"/>
              </a:spcAft>
              <a:buSzPts val="2200"/>
              <a:buChar char="•"/>
              <a:defRPr/>
            </a:lvl2pPr>
            <a:lvl3pPr marL="1371600" lvl="2" indent="-368300" algn="l" rtl="0">
              <a:lnSpc>
                <a:spcPct val="100000"/>
              </a:lnSpc>
              <a:spcBef>
                <a:spcPts val="3000"/>
              </a:spcBef>
              <a:spcAft>
                <a:spcPts val="0"/>
              </a:spcAft>
              <a:buSzPts val="2200"/>
              <a:buChar char="•"/>
              <a:defRPr/>
            </a:lvl3pPr>
            <a:lvl4pPr marL="1828800" lvl="3" indent="-368300" algn="l" rtl="0">
              <a:lnSpc>
                <a:spcPct val="100000"/>
              </a:lnSpc>
              <a:spcBef>
                <a:spcPts val="3000"/>
              </a:spcBef>
              <a:spcAft>
                <a:spcPts val="0"/>
              </a:spcAft>
              <a:buSzPts val="2200"/>
              <a:buChar char="•"/>
              <a:defRPr/>
            </a:lvl4pPr>
            <a:lvl5pPr marL="2286000" lvl="4" indent="-368300" algn="l" rtl="0">
              <a:lnSpc>
                <a:spcPct val="100000"/>
              </a:lnSpc>
              <a:spcBef>
                <a:spcPts val="3000"/>
              </a:spcBef>
              <a:spcAft>
                <a:spcPts val="0"/>
              </a:spcAft>
              <a:buSzPts val="2200"/>
              <a:buChar char="•"/>
              <a:defRPr/>
            </a:lvl5pPr>
            <a:lvl6pPr marL="2743200" lvl="5" indent="-368300" algn="l" rtl="0">
              <a:lnSpc>
                <a:spcPct val="100000"/>
              </a:lnSpc>
              <a:spcBef>
                <a:spcPts val="3000"/>
              </a:spcBef>
              <a:spcAft>
                <a:spcPts val="0"/>
              </a:spcAft>
              <a:buSzPts val="2200"/>
              <a:buChar char="•"/>
              <a:defRPr/>
            </a:lvl6pPr>
            <a:lvl7pPr marL="3200400" lvl="6" indent="-368300" algn="l" rtl="0">
              <a:lnSpc>
                <a:spcPct val="100000"/>
              </a:lnSpc>
              <a:spcBef>
                <a:spcPts val="3000"/>
              </a:spcBef>
              <a:spcAft>
                <a:spcPts val="0"/>
              </a:spcAft>
              <a:buSzPts val="2200"/>
              <a:buChar char="•"/>
              <a:defRPr/>
            </a:lvl7pPr>
            <a:lvl8pPr marL="3657600" lvl="7" indent="-368300" algn="l" rtl="0">
              <a:lnSpc>
                <a:spcPct val="100000"/>
              </a:lnSpc>
              <a:spcBef>
                <a:spcPts val="3000"/>
              </a:spcBef>
              <a:spcAft>
                <a:spcPts val="0"/>
              </a:spcAft>
              <a:buSzPts val="2200"/>
              <a:buChar char="•"/>
              <a:defRPr/>
            </a:lvl8pPr>
            <a:lvl9pPr marL="4114800" lvl="8" indent="-368300" algn="l" rtl="0">
              <a:lnSpc>
                <a:spcPct val="100000"/>
              </a:lnSpc>
              <a:spcBef>
                <a:spcPts val="3000"/>
              </a:spcBef>
              <a:spcAft>
                <a:spcPts val="0"/>
              </a:spcAft>
              <a:buSzPts val="2200"/>
              <a:buChar char="•"/>
              <a:defRPr/>
            </a:lvl9pPr>
          </a:lstStyle>
          <a:p>
            <a:endParaRPr/>
          </a:p>
        </p:txBody>
      </p:sp>
      <p:sp>
        <p:nvSpPr>
          <p:cNvPr id="275" name="Google Shape;275;p36"/>
          <p:cNvSpPr txBox="1">
            <a:spLocks noGrp="1"/>
          </p:cNvSpPr>
          <p:nvPr>
            <p:ph type="sldNum" idx="12"/>
          </p:nvPr>
        </p:nvSpPr>
        <p:spPr>
          <a:xfrm>
            <a:off x="5977058"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276"/>
        <p:cNvGrpSpPr/>
        <p:nvPr/>
      </p:nvGrpSpPr>
      <p:grpSpPr>
        <a:xfrm>
          <a:off x="0" y="0"/>
          <a:ext cx="0" cy="0"/>
          <a:chOff x="0" y="0"/>
          <a:chExt cx="0" cy="0"/>
        </a:xfrm>
      </p:grpSpPr>
      <p:sp>
        <p:nvSpPr>
          <p:cNvPr id="277" name="Google Shape;277;p37"/>
          <p:cNvSpPr txBox="1">
            <a:spLocks noGrp="1"/>
          </p:cNvSpPr>
          <p:nvPr>
            <p:ph type="sldNum" idx="12"/>
          </p:nvPr>
        </p:nvSpPr>
        <p:spPr>
          <a:xfrm>
            <a:off x="5977058"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oto (horizontal)">
  <p:cSld name="Foto (horizontal)">
    <p:spTree>
      <p:nvGrpSpPr>
        <p:cNvPr id="1" name="Shape 278"/>
        <p:cNvGrpSpPr/>
        <p:nvPr/>
      </p:nvGrpSpPr>
      <p:grpSpPr>
        <a:xfrm>
          <a:off x="0" y="0"/>
          <a:ext cx="0" cy="0"/>
          <a:chOff x="0" y="0"/>
          <a:chExt cx="0" cy="0"/>
        </a:xfrm>
      </p:grpSpPr>
      <p:sp>
        <p:nvSpPr>
          <p:cNvPr id="279" name="Google Shape;279;p38"/>
          <p:cNvSpPr>
            <a:spLocks noGrp="1"/>
          </p:cNvSpPr>
          <p:nvPr>
            <p:ph type="pic" idx="2"/>
          </p:nvPr>
        </p:nvSpPr>
        <p:spPr>
          <a:xfrm>
            <a:off x="2667000" y="473273"/>
            <a:ext cx="6858000" cy="41523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280" name="Google Shape;280;p38"/>
          <p:cNvSpPr txBox="1">
            <a:spLocks noGrp="1"/>
          </p:cNvSpPr>
          <p:nvPr>
            <p:ph type="title"/>
          </p:nvPr>
        </p:nvSpPr>
        <p:spPr>
          <a:xfrm>
            <a:off x="2416969" y="4723805"/>
            <a:ext cx="7358100" cy="1000200"/>
          </a:xfrm>
          <a:prstGeom prst="rect">
            <a:avLst/>
          </a:prstGeom>
          <a:noFill/>
          <a:ln>
            <a:noFill/>
          </a:ln>
        </p:spPr>
        <p:txBody>
          <a:bodyPr spcFirstLastPara="1" wrap="square" lIns="35725" tIns="35725" rIns="35725" bIns="35725" anchor="b" anchorCtr="0">
            <a:noAutofit/>
          </a:bodyPr>
          <a:lstStyle>
            <a:lvl1pPr lvl="0" algn="ctr" rtl="0">
              <a:lnSpc>
                <a:spcPct val="100000"/>
              </a:lnSpc>
              <a:spcBef>
                <a:spcPts val="0"/>
              </a:spcBef>
              <a:spcAft>
                <a:spcPts val="0"/>
              </a:spcAft>
              <a:buClr>
                <a:srgbClr val="000000"/>
              </a:buClr>
              <a:buSzPts val="900"/>
              <a:buNone/>
              <a:defRPr/>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281" name="Google Shape;281;p38"/>
          <p:cNvSpPr txBox="1">
            <a:spLocks noGrp="1"/>
          </p:cNvSpPr>
          <p:nvPr>
            <p:ph type="body" idx="1"/>
          </p:nvPr>
        </p:nvSpPr>
        <p:spPr>
          <a:xfrm>
            <a:off x="2416969" y="5732859"/>
            <a:ext cx="7358100" cy="794700"/>
          </a:xfrm>
          <a:prstGeom prst="rect">
            <a:avLst/>
          </a:prstGeom>
          <a:noFill/>
          <a:ln>
            <a:noFill/>
          </a:ln>
        </p:spPr>
        <p:txBody>
          <a:bodyPr spcFirstLastPara="1" wrap="square" lIns="35725" tIns="35725" rIns="35725" bIns="35725" anchor="t" anchorCtr="0">
            <a:noAutofit/>
          </a:bodyPr>
          <a:lstStyle>
            <a:lvl1pPr marL="457200" lvl="0" indent="-228600" algn="ctr" rtl="0">
              <a:lnSpc>
                <a:spcPct val="100000"/>
              </a:lnSpc>
              <a:spcBef>
                <a:spcPts val="0"/>
              </a:spcBef>
              <a:spcAft>
                <a:spcPts val="0"/>
              </a:spcAft>
              <a:buClr>
                <a:srgbClr val="000000"/>
              </a:buClr>
              <a:buSzPts val="2600"/>
              <a:buFont typeface="Helvetica Neue"/>
              <a:buNone/>
              <a:defRPr sz="2600"/>
            </a:lvl1pPr>
            <a:lvl2pPr marL="914400" lvl="1" indent="-228600" algn="ctr" rtl="0">
              <a:lnSpc>
                <a:spcPct val="100000"/>
              </a:lnSpc>
              <a:spcBef>
                <a:spcPts val="0"/>
              </a:spcBef>
              <a:spcAft>
                <a:spcPts val="0"/>
              </a:spcAft>
              <a:buClr>
                <a:srgbClr val="000000"/>
              </a:buClr>
              <a:buSzPts val="2600"/>
              <a:buFont typeface="Helvetica Neue"/>
              <a:buNone/>
              <a:defRPr sz="2600"/>
            </a:lvl2pPr>
            <a:lvl3pPr marL="1371600" lvl="2" indent="-228600" algn="ctr" rtl="0">
              <a:lnSpc>
                <a:spcPct val="100000"/>
              </a:lnSpc>
              <a:spcBef>
                <a:spcPts val="0"/>
              </a:spcBef>
              <a:spcAft>
                <a:spcPts val="0"/>
              </a:spcAft>
              <a:buClr>
                <a:srgbClr val="000000"/>
              </a:buClr>
              <a:buSzPts val="2600"/>
              <a:buFont typeface="Helvetica Neue"/>
              <a:buNone/>
              <a:defRPr sz="2600"/>
            </a:lvl3pPr>
            <a:lvl4pPr marL="1828800" lvl="3" indent="-228600" algn="ctr" rtl="0">
              <a:lnSpc>
                <a:spcPct val="100000"/>
              </a:lnSpc>
              <a:spcBef>
                <a:spcPts val="0"/>
              </a:spcBef>
              <a:spcAft>
                <a:spcPts val="0"/>
              </a:spcAft>
              <a:buClr>
                <a:srgbClr val="000000"/>
              </a:buClr>
              <a:buSzPts val="2600"/>
              <a:buFont typeface="Helvetica Neue"/>
              <a:buNone/>
              <a:defRPr sz="2600"/>
            </a:lvl4pPr>
            <a:lvl5pPr marL="2286000" lvl="4" indent="-228600" algn="ctr" rtl="0">
              <a:lnSpc>
                <a:spcPct val="100000"/>
              </a:lnSpc>
              <a:spcBef>
                <a:spcPts val="0"/>
              </a:spcBef>
              <a:spcAft>
                <a:spcPts val="0"/>
              </a:spcAft>
              <a:buClr>
                <a:srgbClr val="000000"/>
              </a:buClr>
              <a:buSzPts val="2600"/>
              <a:buFont typeface="Helvetica Neue"/>
              <a:buNone/>
              <a:defRPr sz="2600"/>
            </a:lvl5pPr>
            <a:lvl6pPr marL="2743200" lvl="5" indent="-368300" algn="l" rtl="0">
              <a:lnSpc>
                <a:spcPct val="100000"/>
              </a:lnSpc>
              <a:spcBef>
                <a:spcPts val="3000"/>
              </a:spcBef>
              <a:spcAft>
                <a:spcPts val="0"/>
              </a:spcAft>
              <a:buSzPts val="2200"/>
              <a:buChar char="•"/>
              <a:defRPr/>
            </a:lvl6pPr>
            <a:lvl7pPr marL="3200400" lvl="6" indent="-368300" algn="l" rtl="0">
              <a:lnSpc>
                <a:spcPct val="100000"/>
              </a:lnSpc>
              <a:spcBef>
                <a:spcPts val="3000"/>
              </a:spcBef>
              <a:spcAft>
                <a:spcPts val="0"/>
              </a:spcAft>
              <a:buSzPts val="2200"/>
              <a:buChar char="•"/>
              <a:defRPr/>
            </a:lvl7pPr>
            <a:lvl8pPr marL="3657600" lvl="7" indent="-368300" algn="l" rtl="0">
              <a:lnSpc>
                <a:spcPct val="100000"/>
              </a:lnSpc>
              <a:spcBef>
                <a:spcPts val="3000"/>
              </a:spcBef>
              <a:spcAft>
                <a:spcPts val="0"/>
              </a:spcAft>
              <a:buSzPts val="2200"/>
              <a:buChar char="•"/>
              <a:defRPr/>
            </a:lvl8pPr>
            <a:lvl9pPr marL="4114800" lvl="8" indent="-368300" algn="l" rtl="0">
              <a:lnSpc>
                <a:spcPct val="100000"/>
              </a:lnSpc>
              <a:spcBef>
                <a:spcPts val="3000"/>
              </a:spcBef>
              <a:spcAft>
                <a:spcPts val="0"/>
              </a:spcAft>
              <a:buSzPts val="2200"/>
              <a:buChar char="•"/>
              <a:defRPr/>
            </a:lvl9pPr>
          </a:lstStyle>
          <a:p>
            <a:endParaRPr/>
          </a:p>
        </p:txBody>
      </p:sp>
      <p:sp>
        <p:nvSpPr>
          <p:cNvPr id="282" name="Google Shape;282;p38"/>
          <p:cNvSpPr txBox="1">
            <a:spLocks noGrp="1"/>
          </p:cNvSpPr>
          <p:nvPr>
            <p:ph type="sldNum" idx="12"/>
          </p:nvPr>
        </p:nvSpPr>
        <p:spPr>
          <a:xfrm>
            <a:off x="5977058"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ítulo (centro)">
  <p:cSld name="Título (centro)">
    <p:spTree>
      <p:nvGrpSpPr>
        <p:cNvPr id="1" name="Shape 283"/>
        <p:cNvGrpSpPr/>
        <p:nvPr/>
      </p:nvGrpSpPr>
      <p:grpSpPr>
        <a:xfrm>
          <a:off x="0" y="0"/>
          <a:ext cx="0" cy="0"/>
          <a:chOff x="0" y="0"/>
          <a:chExt cx="0" cy="0"/>
        </a:xfrm>
      </p:grpSpPr>
      <p:sp>
        <p:nvSpPr>
          <p:cNvPr id="284" name="Google Shape;284;p39"/>
          <p:cNvSpPr txBox="1">
            <a:spLocks noGrp="1"/>
          </p:cNvSpPr>
          <p:nvPr>
            <p:ph type="title"/>
          </p:nvPr>
        </p:nvSpPr>
        <p:spPr>
          <a:xfrm>
            <a:off x="2416969" y="2268140"/>
            <a:ext cx="7358100" cy="2321700"/>
          </a:xfrm>
          <a:prstGeom prst="rect">
            <a:avLst/>
          </a:prstGeom>
          <a:noFill/>
          <a:ln>
            <a:noFill/>
          </a:ln>
        </p:spPr>
        <p:txBody>
          <a:bodyPr spcFirstLastPara="1" wrap="square" lIns="35725" tIns="35725" rIns="35725" bIns="35725" anchor="ctr" anchorCtr="0">
            <a:noAutofit/>
          </a:bodyPr>
          <a:lstStyle>
            <a:lvl1pPr lvl="0" algn="ctr" rtl="0">
              <a:lnSpc>
                <a:spcPct val="100000"/>
              </a:lnSpc>
              <a:spcBef>
                <a:spcPts val="0"/>
              </a:spcBef>
              <a:spcAft>
                <a:spcPts val="0"/>
              </a:spcAft>
              <a:buClr>
                <a:srgbClr val="000000"/>
              </a:buClr>
              <a:buSzPts val="900"/>
              <a:buNone/>
              <a:defRPr/>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285" name="Google Shape;285;p39"/>
          <p:cNvSpPr txBox="1">
            <a:spLocks noGrp="1"/>
          </p:cNvSpPr>
          <p:nvPr>
            <p:ph type="sldNum" idx="12"/>
          </p:nvPr>
        </p:nvSpPr>
        <p:spPr>
          <a:xfrm>
            <a:off x="5977058"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Foto (vertical)">
  <p:cSld name="Foto (vertical)">
    <p:spTree>
      <p:nvGrpSpPr>
        <p:cNvPr id="1" name="Shape 286"/>
        <p:cNvGrpSpPr/>
        <p:nvPr/>
      </p:nvGrpSpPr>
      <p:grpSpPr>
        <a:xfrm>
          <a:off x="0" y="0"/>
          <a:ext cx="0" cy="0"/>
          <a:chOff x="0" y="0"/>
          <a:chExt cx="0" cy="0"/>
        </a:xfrm>
      </p:grpSpPr>
      <p:sp>
        <p:nvSpPr>
          <p:cNvPr id="287" name="Google Shape;287;p40"/>
          <p:cNvSpPr>
            <a:spLocks noGrp="1"/>
          </p:cNvSpPr>
          <p:nvPr>
            <p:ph type="pic" idx="2"/>
          </p:nvPr>
        </p:nvSpPr>
        <p:spPr>
          <a:xfrm>
            <a:off x="6247805" y="446483"/>
            <a:ext cx="3750600" cy="57777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288" name="Google Shape;288;p40"/>
          <p:cNvSpPr txBox="1">
            <a:spLocks noGrp="1"/>
          </p:cNvSpPr>
          <p:nvPr>
            <p:ph type="title"/>
          </p:nvPr>
        </p:nvSpPr>
        <p:spPr>
          <a:xfrm>
            <a:off x="2193727" y="446483"/>
            <a:ext cx="3750600" cy="2803800"/>
          </a:xfrm>
          <a:prstGeom prst="rect">
            <a:avLst/>
          </a:prstGeom>
          <a:noFill/>
          <a:ln>
            <a:noFill/>
          </a:ln>
        </p:spPr>
        <p:txBody>
          <a:bodyPr spcFirstLastPara="1" wrap="square" lIns="35725" tIns="35725" rIns="35725" bIns="35725" anchor="b" anchorCtr="0">
            <a:noAutofit/>
          </a:bodyPr>
          <a:lstStyle>
            <a:lvl1pPr lvl="0" algn="ctr" rtl="0">
              <a:lnSpc>
                <a:spcPct val="100000"/>
              </a:lnSpc>
              <a:spcBef>
                <a:spcPts val="0"/>
              </a:spcBef>
              <a:spcAft>
                <a:spcPts val="0"/>
              </a:spcAft>
              <a:buClr>
                <a:srgbClr val="000000"/>
              </a:buClr>
              <a:buSzPts val="4200"/>
              <a:buFont typeface="Helvetica Neue"/>
              <a:buNone/>
              <a:defRPr sz="4200"/>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289" name="Google Shape;289;p40"/>
          <p:cNvSpPr txBox="1">
            <a:spLocks noGrp="1"/>
          </p:cNvSpPr>
          <p:nvPr>
            <p:ph type="body" idx="1"/>
          </p:nvPr>
        </p:nvSpPr>
        <p:spPr>
          <a:xfrm>
            <a:off x="2193727" y="3321843"/>
            <a:ext cx="3750600" cy="2893200"/>
          </a:xfrm>
          <a:prstGeom prst="rect">
            <a:avLst/>
          </a:prstGeom>
          <a:noFill/>
          <a:ln>
            <a:noFill/>
          </a:ln>
        </p:spPr>
        <p:txBody>
          <a:bodyPr spcFirstLastPara="1" wrap="square" lIns="35725" tIns="35725" rIns="35725" bIns="35725" anchor="t" anchorCtr="0">
            <a:noAutofit/>
          </a:bodyPr>
          <a:lstStyle>
            <a:lvl1pPr marL="457200" lvl="0" indent="-228600" algn="ctr" rtl="0">
              <a:lnSpc>
                <a:spcPct val="100000"/>
              </a:lnSpc>
              <a:spcBef>
                <a:spcPts val="0"/>
              </a:spcBef>
              <a:spcAft>
                <a:spcPts val="0"/>
              </a:spcAft>
              <a:buClr>
                <a:srgbClr val="000000"/>
              </a:buClr>
              <a:buSzPts val="2600"/>
              <a:buFont typeface="Helvetica Neue"/>
              <a:buNone/>
              <a:defRPr sz="2600"/>
            </a:lvl1pPr>
            <a:lvl2pPr marL="914400" lvl="1" indent="-228600" algn="ctr" rtl="0">
              <a:lnSpc>
                <a:spcPct val="100000"/>
              </a:lnSpc>
              <a:spcBef>
                <a:spcPts val="0"/>
              </a:spcBef>
              <a:spcAft>
                <a:spcPts val="0"/>
              </a:spcAft>
              <a:buClr>
                <a:srgbClr val="000000"/>
              </a:buClr>
              <a:buSzPts val="2600"/>
              <a:buFont typeface="Helvetica Neue"/>
              <a:buNone/>
              <a:defRPr sz="2600"/>
            </a:lvl2pPr>
            <a:lvl3pPr marL="1371600" lvl="2" indent="-228600" algn="ctr" rtl="0">
              <a:lnSpc>
                <a:spcPct val="100000"/>
              </a:lnSpc>
              <a:spcBef>
                <a:spcPts val="0"/>
              </a:spcBef>
              <a:spcAft>
                <a:spcPts val="0"/>
              </a:spcAft>
              <a:buClr>
                <a:srgbClr val="000000"/>
              </a:buClr>
              <a:buSzPts val="2600"/>
              <a:buFont typeface="Helvetica Neue"/>
              <a:buNone/>
              <a:defRPr sz="2600"/>
            </a:lvl3pPr>
            <a:lvl4pPr marL="1828800" lvl="3" indent="-228600" algn="ctr" rtl="0">
              <a:lnSpc>
                <a:spcPct val="100000"/>
              </a:lnSpc>
              <a:spcBef>
                <a:spcPts val="0"/>
              </a:spcBef>
              <a:spcAft>
                <a:spcPts val="0"/>
              </a:spcAft>
              <a:buClr>
                <a:srgbClr val="000000"/>
              </a:buClr>
              <a:buSzPts val="2600"/>
              <a:buFont typeface="Helvetica Neue"/>
              <a:buNone/>
              <a:defRPr sz="2600"/>
            </a:lvl4pPr>
            <a:lvl5pPr marL="2286000" lvl="4" indent="-228600" algn="ctr" rtl="0">
              <a:lnSpc>
                <a:spcPct val="100000"/>
              </a:lnSpc>
              <a:spcBef>
                <a:spcPts val="0"/>
              </a:spcBef>
              <a:spcAft>
                <a:spcPts val="0"/>
              </a:spcAft>
              <a:buClr>
                <a:srgbClr val="000000"/>
              </a:buClr>
              <a:buSzPts val="2600"/>
              <a:buFont typeface="Helvetica Neue"/>
              <a:buNone/>
              <a:defRPr sz="2600"/>
            </a:lvl5pPr>
            <a:lvl6pPr marL="2743200" lvl="5" indent="-368300" algn="l" rtl="0">
              <a:lnSpc>
                <a:spcPct val="100000"/>
              </a:lnSpc>
              <a:spcBef>
                <a:spcPts val="3000"/>
              </a:spcBef>
              <a:spcAft>
                <a:spcPts val="0"/>
              </a:spcAft>
              <a:buSzPts val="2200"/>
              <a:buChar char="•"/>
              <a:defRPr/>
            </a:lvl6pPr>
            <a:lvl7pPr marL="3200400" lvl="6" indent="-368300" algn="l" rtl="0">
              <a:lnSpc>
                <a:spcPct val="100000"/>
              </a:lnSpc>
              <a:spcBef>
                <a:spcPts val="3000"/>
              </a:spcBef>
              <a:spcAft>
                <a:spcPts val="0"/>
              </a:spcAft>
              <a:buSzPts val="2200"/>
              <a:buChar char="•"/>
              <a:defRPr/>
            </a:lvl7pPr>
            <a:lvl8pPr marL="3657600" lvl="7" indent="-368300" algn="l" rtl="0">
              <a:lnSpc>
                <a:spcPct val="100000"/>
              </a:lnSpc>
              <a:spcBef>
                <a:spcPts val="3000"/>
              </a:spcBef>
              <a:spcAft>
                <a:spcPts val="0"/>
              </a:spcAft>
              <a:buSzPts val="2200"/>
              <a:buChar char="•"/>
              <a:defRPr/>
            </a:lvl8pPr>
            <a:lvl9pPr marL="4114800" lvl="8" indent="-368300" algn="l" rtl="0">
              <a:lnSpc>
                <a:spcPct val="100000"/>
              </a:lnSpc>
              <a:spcBef>
                <a:spcPts val="3000"/>
              </a:spcBef>
              <a:spcAft>
                <a:spcPts val="0"/>
              </a:spcAft>
              <a:buSzPts val="2200"/>
              <a:buChar char="•"/>
              <a:defRPr/>
            </a:lvl9pPr>
          </a:lstStyle>
          <a:p>
            <a:endParaRPr/>
          </a:p>
        </p:txBody>
      </p:sp>
      <p:sp>
        <p:nvSpPr>
          <p:cNvPr id="290" name="Google Shape;290;p40"/>
          <p:cNvSpPr txBox="1">
            <a:spLocks noGrp="1"/>
          </p:cNvSpPr>
          <p:nvPr>
            <p:ph type="sldNum" idx="12"/>
          </p:nvPr>
        </p:nvSpPr>
        <p:spPr>
          <a:xfrm>
            <a:off x="5977058"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ítulo (arriba)">
  <p:cSld name="Título (arriba)">
    <p:spTree>
      <p:nvGrpSpPr>
        <p:cNvPr id="1" name="Shape 291"/>
        <p:cNvGrpSpPr/>
        <p:nvPr/>
      </p:nvGrpSpPr>
      <p:grpSpPr>
        <a:xfrm>
          <a:off x="0" y="0"/>
          <a:ext cx="0" cy="0"/>
          <a:chOff x="0" y="0"/>
          <a:chExt cx="0" cy="0"/>
        </a:xfrm>
      </p:grpSpPr>
      <p:sp>
        <p:nvSpPr>
          <p:cNvPr id="292" name="Google Shape;292;p41"/>
          <p:cNvSpPr txBox="1">
            <a:spLocks noGrp="1"/>
          </p:cNvSpPr>
          <p:nvPr>
            <p:ph type="title"/>
          </p:nvPr>
        </p:nvSpPr>
        <p:spPr>
          <a:xfrm>
            <a:off x="2193727" y="178593"/>
            <a:ext cx="7804500" cy="1518000"/>
          </a:xfrm>
          <a:prstGeom prst="rect">
            <a:avLst/>
          </a:prstGeom>
          <a:noFill/>
          <a:ln>
            <a:noFill/>
          </a:ln>
        </p:spPr>
        <p:txBody>
          <a:bodyPr spcFirstLastPara="1" wrap="square" lIns="35725" tIns="35725" rIns="35725" bIns="35725" anchor="ctr" anchorCtr="0">
            <a:noAutofit/>
          </a:bodyPr>
          <a:lstStyle>
            <a:lvl1pPr lvl="0" algn="ctr" rtl="0">
              <a:lnSpc>
                <a:spcPct val="100000"/>
              </a:lnSpc>
              <a:spcBef>
                <a:spcPts val="0"/>
              </a:spcBef>
              <a:spcAft>
                <a:spcPts val="0"/>
              </a:spcAft>
              <a:buClr>
                <a:srgbClr val="000000"/>
              </a:buClr>
              <a:buSzPts val="900"/>
              <a:buNone/>
              <a:defRPr/>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293" name="Google Shape;293;p41"/>
          <p:cNvSpPr txBox="1">
            <a:spLocks noGrp="1"/>
          </p:cNvSpPr>
          <p:nvPr>
            <p:ph type="sldNum" idx="12"/>
          </p:nvPr>
        </p:nvSpPr>
        <p:spPr>
          <a:xfrm>
            <a:off x="5977058"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ítulo y viñetas">
  <p:cSld name="Título y viñetas">
    <p:spTree>
      <p:nvGrpSpPr>
        <p:cNvPr id="1" name="Shape 294"/>
        <p:cNvGrpSpPr/>
        <p:nvPr/>
      </p:nvGrpSpPr>
      <p:grpSpPr>
        <a:xfrm>
          <a:off x="0" y="0"/>
          <a:ext cx="0" cy="0"/>
          <a:chOff x="0" y="0"/>
          <a:chExt cx="0" cy="0"/>
        </a:xfrm>
      </p:grpSpPr>
      <p:sp>
        <p:nvSpPr>
          <p:cNvPr id="295" name="Google Shape;295;p42"/>
          <p:cNvSpPr txBox="1">
            <a:spLocks noGrp="1"/>
          </p:cNvSpPr>
          <p:nvPr>
            <p:ph type="title"/>
          </p:nvPr>
        </p:nvSpPr>
        <p:spPr>
          <a:xfrm>
            <a:off x="2193727" y="178593"/>
            <a:ext cx="7804500" cy="1518000"/>
          </a:xfrm>
          <a:prstGeom prst="rect">
            <a:avLst/>
          </a:prstGeom>
          <a:noFill/>
          <a:ln>
            <a:noFill/>
          </a:ln>
        </p:spPr>
        <p:txBody>
          <a:bodyPr spcFirstLastPara="1" wrap="square" lIns="35725" tIns="35725" rIns="35725" bIns="35725" anchor="ctr" anchorCtr="0">
            <a:noAutofit/>
          </a:bodyPr>
          <a:lstStyle>
            <a:lvl1pPr lvl="0" algn="ctr" rtl="0">
              <a:lnSpc>
                <a:spcPct val="100000"/>
              </a:lnSpc>
              <a:spcBef>
                <a:spcPts val="0"/>
              </a:spcBef>
              <a:spcAft>
                <a:spcPts val="0"/>
              </a:spcAft>
              <a:buClr>
                <a:srgbClr val="000000"/>
              </a:buClr>
              <a:buSzPts val="900"/>
              <a:buNone/>
              <a:defRPr/>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296" name="Google Shape;296;p42"/>
          <p:cNvSpPr txBox="1">
            <a:spLocks noGrp="1"/>
          </p:cNvSpPr>
          <p:nvPr>
            <p:ph type="body" idx="1"/>
          </p:nvPr>
        </p:nvSpPr>
        <p:spPr>
          <a:xfrm>
            <a:off x="2193727" y="1821656"/>
            <a:ext cx="7804500" cy="4420200"/>
          </a:xfrm>
          <a:prstGeom prst="rect">
            <a:avLst/>
          </a:prstGeom>
          <a:noFill/>
          <a:ln>
            <a:noFill/>
          </a:ln>
        </p:spPr>
        <p:txBody>
          <a:bodyPr spcFirstLastPara="1" wrap="square" lIns="35725" tIns="35725" rIns="35725" bIns="35725" anchor="ctr" anchorCtr="0">
            <a:noAutofit/>
          </a:bodyPr>
          <a:lstStyle>
            <a:lvl1pPr marL="457200" lvl="0" indent="-368300" algn="l" rtl="0">
              <a:lnSpc>
                <a:spcPct val="100000"/>
              </a:lnSpc>
              <a:spcBef>
                <a:spcPts val="3000"/>
              </a:spcBef>
              <a:spcAft>
                <a:spcPts val="0"/>
              </a:spcAft>
              <a:buSzPts val="2200"/>
              <a:buChar char="•"/>
              <a:defRPr/>
            </a:lvl1pPr>
            <a:lvl2pPr marL="914400" lvl="1" indent="-368300" algn="l" rtl="0">
              <a:lnSpc>
                <a:spcPct val="100000"/>
              </a:lnSpc>
              <a:spcBef>
                <a:spcPts val="3000"/>
              </a:spcBef>
              <a:spcAft>
                <a:spcPts val="0"/>
              </a:spcAft>
              <a:buSzPts val="2200"/>
              <a:buChar char="•"/>
              <a:defRPr/>
            </a:lvl2pPr>
            <a:lvl3pPr marL="1371600" lvl="2" indent="-368300" algn="l" rtl="0">
              <a:lnSpc>
                <a:spcPct val="100000"/>
              </a:lnSpc>
              <a:spcBef>
                <a:spcPts val="3000"/>
              </a:spcBef>
              <a:spcAft>
                <a:spcPts val="0"/>
              </a:spcAft>
              <a:buSzPts val="2200"/>
              <a:buChar char="•"/>
              <a:defRPr/>
            </a:lvl3pPr>
            <a:lvl4pPr marL="1828800" lvl="3" indent="-368300" algn="l" rtl="0">
              <a:lnSpc>
                <a:spcPct val="100000"/>
              </a:lnSpc>
              <a:spcBef>
                <a:spcPts val="3000"/>
              </a:spcBef>
              <a:spcAft>
                <a:spcPts val="0"/>
              </a:spcAft>
              <a:buSzPts val="2200"/>
              <a:buChar char="•"/>
              <a:defRPr/>
            </a:lvl4pPr>
            <a:lvl5pPr marL="2286000" lvl="4" indent="-368300" algn="l" rtl="0">
              <a:lnSpc>
                <a:spcPct val="100000"/>
              </a:lnSpc>
              <a:spcBef>
                <a:spcPts val="3000"/>
              </a:spcBef>
              <a:spcAft>
                <a:spcPts val="0"/>
              </a:spcAft>
              <a:buSzPts val="2200"/>
              <a:buChar char="•"/>
              <a:defRPr/>
            </a:lvl5pPr>
            <a:lvl6pPr marL="2743200" lvl="5" indent="-368300" algn="l" rtl="0">
              <a:lnSpc>
                <a:spcPct val="100000"/>
              </a:lnSpc>
              <a:spcBef>
                <a:spcPts val="3000"/>
              </a:spcBef>
              <a:spcAft>
                <a:spcPts val="0"/>
              </a:spcAft>
              <a:buSzPts val="2200"/>
              <a:buChar char="•"/>
              <a:defRPr/>
            </a:lvl6pPr>
            <a:lvl7pPr marL="3200400" lvl="6" indent="-368300" algn="l" rtl="0">
              <a:lnSpc>
                <a:spcPct val="100000"/>
              </a:lnSpc>
              <a:spcBef>
                <a:spcPts val="3000"/>
              </a:spcBef>
              <a:spcAft>
                <a:spcPts val="0"/>
              </a:spcAft>
              <a:buSzPts val="2200"/>
              <a:buChar char="•"/>
              <a:defRPr/>
            </a:lvl7pPr>
            <a:lvl8pPr marL="3657600" lvl="7" indent="-368300" algn="l" rtl="0">
              <a:lnSpc>
                <a:spcPct val="100000"/>
              </a:lnSpc>
              <a:spcBef>
                <a:spcPts val="3000"/>
              </a:spcBef>
              <a:spcAft>
                <a:spcPts val="0"/>
              </a:spcAft>
              <a:buSzPts val="2200"/>
              <a:buChar char="•"/>
              <a:defRPr/>
            </a:lvl8pPr>
            <a:lvl9pPr marL="4114800" lvl="8" indent="-368300" algn="l" rtl="0">
              <a:lnSpc>
                <a:spcPct val="100000"/>
              </a:lnSpc>
              <a:spcBef>
                <a:spcPts val="3000"/>
              </a:spcBef>
              <a:spcAft>
                <a:spcPts val="0"/>
              </a:spcAft>
              <a:buSzPts val="2200"/>
              <a:buChar char="•"/>
              <a:defRPr/>
            </a:lvl9pPr>
          </a:lstStyle>
          <a:p>
            <a:endParaRPr/>
          </a:p>
        </p:txBody>
      </p:sp>
      <p:sp>
        <p:nvSpPr>
          <p:cNvPr id="297" name="Google Shape;297;p42"/>
          <p:cNvSpPr txBox="1">
            <a:spLocks noGrp="1"/>
          </p:cNvSpPr>
          <p:nvPr>
            <p:ph type="sldNum" idx="12"/>
          </p:nvPr>
        </p:nvSpPr>
        <p:spPr>
          <a:xfrm>
            <a:off x="5977058"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37"/>
        <p:cNvGrpSpPr/>
        <p:nvPr/>
      </p:nvGrpSpPr>
      <p:grpSpPr>
        <a:xfrm>
          <a:off x="0" y="0"/>
          <a:ext cx="0" cy="0"/>
          <a:chOff x="0" y="0"/>
          <a:chExt cx="0" cy="0"/>
        </a:xfrm>
      </p:grpSpPr>
      <p:sp>
        <p:nvSpPr>
          <p:cNvPr id="38" name="Google Shape;38;p5"/>
          <p:cNvSpPr txBox="1"/>
          <p:nvPr/>
        </p:nvSpPr>
        <p:spPr>
          <a:xfrm>
            <a:off x="11072378" y="235732"/>
            <a:ext cx="814647" cy="6155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s-ES" sz="3400" b="1" i="0" u="none" strike="noStrike" cap="none">
                <a:solidFill>
                  <a:schemeClr val="accent1"/>
                </a:solidFill>
                <a:latin typeface="Arial Black"/>
                <a:ea typeface="Arial Black"/>
                <a:cs typeface="Arial Black"/>
                <a:sym typeface="Arial Black"/>
              </a:rPr>
              <a:t>FR</a:t>
            </a:r>
            <a:endParaRPr sz="1400" b="0" i="0" u="none" strike="noStrike" cap="none">
              <a:solidFill>
                <a:srgbClr val="000000"/>
              </a:solidFill>
              <a:latin typeface="Arial"/>
              <a:ea typeface="Arial"/>
              <a:cs typeface="Arial"/>
              <a:sym typeface="Arial"/>
            </a:endParaRPr>
          </a:p>
        </p:txBody>
      </p:sp>
      <p:grpSp>
        <p:nvGrpSpPr>
          <p:cNvPr id="39" name="Google Shape;39;p5"/>
          <p:cNvGrpSpPr/>
          <p:nvPr/>
        </p:nvGrpSpPr>
        <p:grpSpPr>
          <a:xfrm flipH="1">
            <a:off x="7561328" y="0"/>
            <a:ext cx="4763978" cy="3541007"/>
            <a:chOff x="-124265" y="-2"/>
            <a:chExt cx="4763978" cy="3367272"/>
          </a:xfrm>
        </p:grpSpPr>
        <p:sp>
          <p:nvSpPr>
            <p:cNvPr id="40" name="Google Shape;40;p5"/>
            <p:cNvSpPr/>
            <p:nvPr/>
          </p:nvSpPr>
          <p:spPr>
            <a:xfrm>
              <a:off x="0" y="-1"/>
              <a:ext cx="4639713" cy="3367271"/>
            </a:xfrm>
            <a:prstGeom prst="diagStripe">
              <a:avLst>
                <a:gd name="adj" fmla="val 51202"/>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1" name="Google Shape;41;p5"/>
            <p:cNvCxnSpPr/>
            <p:nvPr/>
          </p:nvCxnSpPr>
          <p:spPr>
            <a:xfrm rot="10800000" flipH="1">
              <a:off x="1433638" y="-2"/>
              <a:ext cx="1240971" cy="916595"/>
            </a:xfrm>
            <a:prstGeom prst="straightConnector1">
              <a:avLst/>
            </a:prstGeom>
            <a:noFill/>
            <a:ln w="9525" cap="flat" cmpd="sng">
              <a:solidFill>
                <a:srgbClr val="BFBFBF"/>
              </a:solidFill>
              <a:prstDash val="solid"/>
              <a:miter lim="800000"/>
              <a:headEnd type="none" w="sm" len="sm"/>
              <a:tailEnd type="none" w="sm" len="sm"/>
            </a:ln>
          </p:spPr>
        </p:cxnSp>
        <p:sp>
          <p:nvSpPr>
            <p:cNvPr id="42" name="Google Shape;42;p5"/>
            <p:cNvSpPr/>
            <p:nvPr/>
          </p:nvSpPr>
          <p:spPr>
            <a:xfrm rot="-2178838">
              <a:off x="-192127" y="1140864"/>
              <a:ext cx="1354398" cy="214994"/>
            </a:xfrm>
            <a:prstGeom prst="parallelogram">
              <a:avLst>
                <a:gd name="adj" fmla="val 72003"/>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3" name="Google Shape;43;p5"/>
          <p:cNvSpPr/>
          <p:nvPr/>
        </p:nvSpPr>
        <p:spPr>
          <a:xfrm flipH="1">
            <a:off x="6679908" y="1"/>
            <a:ext cx="1447800" cy="639064"/>
          </a:xfrm>
          <a:prstGeom prst="parallelogram">
            <a:avLst>
              <a:gd name="adj" fmla="val 13561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 name="Google Shape;44;p5" title="Título "/>
          <p:cNvSpPr txBox="1">
            <a:spLocks noGrp="1"/>
          </p:cNvSpPr>
          <p:nvPr>
            <p:ph type="title"/>
          </p:nvPr>
        </p:nvSpPr>
        <p:spPr>
          <a:xfrm>
            <a:off x="518678" y="209028"/>
            <a:ext cx="8333222" cy="1215566"/>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1"/>
              </a:buClr>
              <a:buSzPts val="4400"/>
              <a:buFont typeface="Calibri"/>
              <a:buNone/>
              <a:defRPr sz="44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
          <p:cNvSpPr txBox="1">
            <a:spLocks noGrp="1"/>
          </p:cNvSpPr>
          <p:nvPr>
            <p:ph type="ftr" idx="11"/>
          </p:nvPr>
        </p:nvSpPr>
        <p:spPr>
          <a:xfrm>
            <a:off x="33853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
          <p:cNvSpPr txBox="1">
            <a:spLocks noGrp="1"/>
          </p:cNvSpPr>
          <p:nvPr>
            <p:ph type="sldNum" idx="12"/>
          </p:nvPr>
        </p:nvSpPr>
        <p:spPr>
          <a:xfrm>
            <a:off x="11146971" y="6356350"/>
            <a:ext cx="740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ítulo, viñetas y foto">
  <p:cSld name="Título, viñetas y foto">
    <p:spTree>
      <p:nvGrpSpPr>
        <p:cNvPr id="1" name="Shape 298"/>
        <p:cNvGrpSpPr/>
        <p:nvPr/>
      </p:nvGrpSpPr>
      <p:grpSpPr>
        <a:xfrm>
          <a:off x="0" y="0"/>
          <a:ext cx="0" cy="0"/>
          <a:chOff x="0" y="0"/>
          <a:chExt cx="0" cy="0"/>
        </a:xfrm>
      </p:grpSpPr>
      <p:sp>
        <p:nvSpPr>
          <p:cNvPr id="299" name="Google Shape;299;p43"/>
          <p:cNvSpPr>
            <a:spLocks noGrp="1"/>
          </p:cNvSpPr>
          <p:nvPr>
            <p:ph type="pic" idx="2"/>
          </p:nvPr>
        </p:nvSpPr>
        <p:spPr>
          <a:xfrm>
            <a:off x="6247805" y="1821656"/>
            <a:ext cx="3750600" cy="44202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300" name="Google Shape;300;p43"/>
          <p:cNvSpPr txBox="1">
            <a:spLocks noGrp="1"/>
          </p:cNvSpPr>
          <p:nvPr>
            <p:ph type="title"/>
          </p:nvPr>
        </p:nvSpPr>
        <p:spPr>
          <a:xfrm>
            <a:off x="2193727" y="178593"/>
            <a:ext cx="7804500" cy="1518000"/>
          </a:xfrm>
          <a:prstGeom prst="rect">
            <a:avLst/>
          </a:prstGeom>
          <a:noFill/>
          <a:ln>
            <a:noFill/>
          </a:ln>
        </p:spPr>
        <p:txBody>
          <a:bodyPr spcFirstLastPara="1" wrap="square" lIns="35725" tIns="35725" rIns="35725" bIns="35725" anchor="ctr" anchorCtr="0">
            <a:noAutofit/>
          </a:bodyPr>
          <a:lstStyle>
            <a:lvl1pPr lvl="0" algn="ctr" rtl="0">
              <a:lnSpc>
                <a:spcPct val="100000"/>
              </a:lnSpc>
              <a:spcBef>
                <a:spcPts val="0"/>
              </a:spcBef>
              <a:spcAft>
                <a:spcPts val="0"/>
              </a:spcAft>
              <a:buClr>
                <a:srgbClr val="000000"/>
              </a:buClr>
              <a:buSzPts val="900"/>
              <a:buNone/>
              <a:defRPr/>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301" name="Google Shape;301;p43"/>
          <p:cNvSpPr txBox="1">
            <a:spLocks noGrp="1"/>
          </p:cNvSpPr>
          <p:nvPr>
            <p:ph type="body" idx="1"/>
          </p:nvPr>
        </p:nvSpPr>
        <p:spPr>
          <a:xfrm>
            <a:off x="2193727" y="1821656"/>
            <a:ext cx="3750600" cy="4420200"/>
          </a:xfrm>
          <a:prstGeom prst="rect">
            <a:avLst/>
          </a:prstGeom>
          <a:noFill/>
          <a:ln>
            <a:noFill/>
          </a:ln>
        </p:spPr>
        <p:txBody>
          <a:bodyPr spcFirstLastPara="1" wrap="square" lIns="35725" tIns="35725" rIns="35725" bIns="35725" anchor="ctr" anchorCtr="0">
            <a:noAutofit/>
          </a:bodyPr>
          <a:lstStyle>
            <a:lvl1pPr marL="457200" lvl="0" indent="-349250" algn="l" rtl="0">
              <a:lnSpc>
                <a:spcPct val="100000"/>
              </a:lnSpc>
              <a:spcBef>
                <a:spcPts val="2300"/>
              </a:spcBef>
              <a:spcAft>
                <a:spcPts val="0"/>
              </a:spcAft>
              <a:buSzPts val="1900"/>
              <a:buChar char="•"/>
              <a:defRPr sz="1900"/>
            </a:lvl1pPr>
            <a:lvl2pPr marL="914400" lvl="1" indent="-349250" algn="l" rtl="0">
              <a:lnSpc>
                <a:spcPct val="100000"/>
              </a:lnSpc>
              <a:spcBef>
                <a:spcPts val="2300"/>
              </a:spcBef>
              <a:spcAft>
                <a:spcPts val="0"/>
              </a:spcAft>
              <a:buSzPts val="1900"/>
              <a:buChar char="•"/>
              <a:defRPr sz="1900"/>
            </a:lvl2pPr>
            <a:lvl3pPr marL="1371600" lvl="2" indent="-349250" algn="l" rtl="0">
              <a:lnSpc>
                <a:spcPct val="100000"/>
              </a:lnSpc>
              <a:spcBef>
                <a:spcPts val="2300"/>
              </a:spcBef>
              <a:spcAft>
                <a:spcPts val="0"/>
              </a:spcAft>
              <a:buSzPts val="1900"/>
              <a:buChar char="•"/>
              <a:defRPr sz="1900"/>
            </a:lvl3pPr>
            <a:lvl4pPr marL="1828800" lvl="3" indent="-349250" algn="l" rtl="0">
              <a:lnSpc>
                <a:spcPct val="100000"/>
              </a:lnSpc>
              <a:spcBef>
                <a:spcPts val="2300"/>
              </a:spcBef>
              <a:spcAft>
                <a:spcPts val="0"/>
              </a:spcAft>
              <a:buSzPts val="1900"/>
              <a:buChar char="•"/>
              <a:defRPr sz="1900"/>
            </a:lvl4pPr>
            <a:lvl5pPr marL="2286000" lvl="4" indent="-349250" algn="l" rtl="0">
              <a:lnSpc>
                <a:spcPct val="100000"/>
              </a:lnSpc>
              <a:spcBef>
                <a:spcPts val="2300"/>
              </a:spcBef>
              <a:spcAft>
                <a:spcPts val="0"/>
              </a:spcAft>
              <a:buSzPts val="1900"/>
              <a:buChar char="•"/>
              <a:defRPr sz="1900"/>
            </a:lvl5pPr>
            <a:lvl6pPr marL="2743200" lvl="5" indent="-368300" algn="l" rtl="0">
              <a:lnSpc>
                <a:spcPct val="100000"/>
              </a:lnSpc>
              <a:spcBef>
                <a:spcPts val="3000"/>
              </a:spcBef>
              <a:spcAft>
                <a:spcPts val="0"/>
              </a:spcAft>
              <a:buSzPts val="2200"/>
              <a:buChar char="•"/>
              <a:defRPr/>
            </a:lvl6pPr>
            <a:lvl7pPr marL="3200400" lvl="6" indent="-368300" algn="l" rtl="0">
              <a:lnSpc>
                <a:spcPct val="100000"/>
              </a:lnSpc>
              <a:spcBef>
                <a:spcPts val="3000"/>
              </a:spcBef>
              <a:spcAft>
                <a:spcPts val="0"/>
              </a:spcAft>
              <a:buSzPts val="2200"/>
              <a:buChar char="•"/>
              <a:defRPr/>
            </a:lvl7pPr>
            <a:lvl8pPr marL="3657600" lvl="7" indent="-368300" algn="l" rtl="0">
              <a:lnSpc>
                <a:spcPct val="100000"/>
              </a:lnSpc>
              <a:spcBef>
                <a:spcPts val="3000"/>
              </a:spcBef>
              <a:spcAft>
                <a:spcPts val="0"/>
              </a:spcAft>
              <a:buSzPts val="2200"/>
              <a:buChar char="•"/>
              <a:defRPr/>
            </a:lvl8pPr>
            <a:lvl9pPr marL="4114800" lvl="8" indent="-368300" algn="l" rtl="0">
              <a:lnSpc>
                <a:spcPct val="100000"/>
              </a:lnSpc>
              <a:spcBef>
                <a:spcPts val="3000"/>
              </a:spcBef>
              <a:spcAft>
                <a:spcPts val="0"/>
              </a:spcAft>
              <a:buSzPts val="2200"/>
              <a:buChar char="•"/>
              <a:defRPr/>
            </a:lvl9pPr>
          </a:lstStyle>
          <a:p>
            <a:endParaRPr/>
          </a:p>
        </p:txBody>
      </p:sp>
      <p:sp>
        <p:nvSpPr>
          <p:cNvPr id="302" name="Google Shape;302;p43"/>
          <p:cNvSpPr txBox="1">
            <a:spLocks noGrp="1"/>
          </p:cNvSpPr>
          <p:nvPr>
            <p:ph type="sldNum" idx="12"/>
          </p:nvPr>
        </p:nvSpPr>
        <p:spPr>
          <a:xfrm>
            <a:off x="5977058"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iñetas">
  <p:cSld name="Viñetas">
    <p:spTree>
      <p:nvGrpSpPr>
        <p:cNvPr id="1" name="Shape 303"/>
        <p:cNvGrpSpPr/>
        <p:nvPr/>
      </p:nvGrpSpPr>
      <p:grpSpPr>
        <a:xfrm>
          <a:off x="0" y="0"/>
          <a:ext cx="0" cy="0"/>
          <a:chOff x="0" y="0"/>
          <a:chExt cx="0" cy="0"/>
        </a:xfrm>
      </p:grpSpPr>
      <p:sp>
        <p:nvSpPr>
          <p:cNvPr id="304" name="Google Shape;304;p44"/>
          <p:cNvSpPr txBox="1">
            <a:spLocks noGrp="1"/>
          </p:cNvSpPr>
          <p:nvPr>
            <p:ph type="body" idx="1"/>
          </p:nvPr>
        </p:nvSpPr>
        <p:spPr>
          <a:xfrm>
            <a:off x="2193727" y="892968"/>
            <a:ext cx="7804500" cy="5072100"/>
          </a:xfrm>
          <a:prstGeom prst="rect">
            <a:avLst/>
          </a:prstGeom>
          <a:noFill/>
          <a:ln>
            <a:noFill/>
          </a:ln>
        </p:spPr>
        <p:txBody>
          <a:bodyPr spcFirstLastPara="1" wrap="square" lIns="35725" tIns="35725" rIns="35725" bIns="35725" anchor="ctr" anchorCtr="0">
            <a:noAutofit/>
          </a:bodyPr>
          <a:lstStyle>
            <a:lvl1pPr marL="457200" lvl="0" indent="-368300" algn="l" rtl="0">
              <a:lnSpc>
                <a:spcPct val="100000"/>
              </a:lnSpc>
              <a:spcBef>
                <a:spcPts val="3000"/>
              </a:spcBef>
              <a:spcAft>
                <a:spcPts val="0"/>
              </a:spcAft>
              <a:buSzPts val="2200"/>
              <a:buChar char="•"/>
              <a:defRPr/>
            </a:lvl1pPr>
            <a:lvl2pPr marL="914400" lvl="1" indent="-368300" algn="l" rtl="0">
              <a:lnSpc>
                <a:spcPct val="100000"/>
              </a:lnSpc>
              <a:spcBef>
                <a:spcPts val="3000"/>
              </a:spcBef>
              <a:spcAft>
                <a:spcPts val="0"/>
              </a:spcAft>
              <a:buSzPts val="2200"/>
              <a:buChar char="•"/>
              <a:defRPr/>
            </a:lvl2pPr>
            <a:lvl3pPr marL="1371600" lvl="2" indent="-368300" algn="l" rtl="0">
              <a:lnSpc>
                <a:spcPct val="100000"/>
              </a:lnSpc>
              <a:spcBef>
                <a:spcPts val="3000"/>
              </a:spcBef>
              <a:spcAft>
                <a:spcPts val="0"/>
              </a:spcAft>
              <a:buSzPts val="2200"/>
              <a:buChar char="•"/>
              <a:defRPr/>
            </a:lvl3pPr>
            <a:lvl4pPr marL="1828800" lvl="3" indent="-368300" algn="l" rtl="0">
              <a:lnSpc>
                <a:spcPct val="100000"/>
              </a:lnSpc>
              <a:spcBef>
                <a:spcPts val="3000"/>
              </a:spcBef>
              <a:spcAft>
                <a:spcPts val="0"/>
              </a:spcAft>
              <a:buSzPts val="2200"/>
              <a:buChar char="•"/>
              <a:defRPr/>
            </a:lvl4pPr>
            <a:lvl5pPr marL="2286000" lvl="4" indent="-368300" algn="l" rtl="0">
              <a:lnSpc>
                <a:spcPct val="100000"/>
              </a:lnSpc>
              <a:spcBef>
                <a:spcPts val="3000"/>
              </a:spcBef>
              <a:spcAft>
                <a:spcPts val="0"/>
              </a:spcAft>
              <a:buSzPts val="2200"/>
              <a:buChar char="•"/>
              <a:defRPr/>
            </a:lvl5pPr>
            <a:lvl6pPr marL="2743200" lvl="5" indent="-368300" algn="l" rtl="0">
              <a:lnSpc>
                <a:spcPct val="100000"/>
              </a:lnSpc>
              <a:spcBef>
                <a:spcPts val="3000"/>
              </a:spcBef>
              <a:spcAft>
                <a:spcPts val="0"/>
              </a:spcAft>
              <a:buSzPts val="2200"/>
              <a:buChar char="•"/>
              <a:defRPr/>
            </a:lvl6pPr>
            <a:lvl7pPr marL="3200400" lvl="6" indent="-368300" algn="l" rtl="0">
              <a:lnSpc>
                <a:spcPct val="100000"/>
              </a:lnSpc>
              <a:spcBef>
                <a:spcPts val="3000"/>
              </a:spcBef>
              <a:spcAft>
                <a:spcPts val="0"/>
              </a:spcAft>
              <a:buSzPts val="2200"/>
              <a:buChar char="•"/>
              <a:defRPr/>
            </a:lvl7pPr>
            <a:lvl8pPr marL="3657600" lvl="7" indent="-368300" algn="l" rtl="0">
              <a:lnSpc>
                <a:spcPct val="100000"/>
              </a:lnSpc>
              <a:spcBef>
                <a:spcPts val="3000"/>
              </a:spcBef>
              <a:spcAft>
                <a:spcPts val="0"/>
              </a:spcAft>
              <a:buSzPts val="2200"/>
              <a:buChar char="•"/>
              <a:defRPr/>
            </a:lvl8pPr>
            <a:lvl9pPr marL="4114800" lvl="8" indent="-368300" algn="l" rtl="0">
              <a:lnSpc>
                <a:spcPct val="100000"/>
              </a:lnSpc>
              <a:spcBef>
                <a:spcPts val="3000"/>
              </a:spcBef>
              <a:spcAft>
                <a:spcPts val="0"/>
              </a:spcAft>
              <a:buSzPts val="2200"/>
              <a:buChar char="•"/>
              <a:defRPr/>
            </a:lvl9pPr>
          </a:lstStyle>
          <a:p>
            <a:endParaRPr/>
          </a:p>
        </p:txBody>
      </p:sp>
      <p:sp>
        <p:nvSpPr>
          <p:cNvPr id="305" name="Google Shape;305;p44"/>
          <p:cNvSpPr txBox="1">
            <a:spLocks noGrp="1"/>
          </p:cNvSpPr>
          <p:nvPr>
            <p:ph type="sldNum" idx="12"/>
          </p:nvPr>
        </p:nvSpPr>
        <p:spPr>
          <a:xfrm>
            <a:off x="5977058"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 fotos">
  <p:cSld name="3 fotos">
    <p:spTree>
      <p:nvGrpSpPr>
        <p:cNvPr id="1" name="Shape 306"/>
        <p:cNvGrpSpPr/>
        <p:nvPr/>
      </p:nvGrpSpPr>
      <p:grpSpPr>
        <a:xfrm>
          <a:off x="0" y="0"/>
          <a:ext cx="0" cy="0"/>
          <a:chOff x="0" y="0"/>
          <a:chExt cx="0" cy="0"/>
        </a:xfrm>
      </p:grpSpPr>
      <p:sp>
        <p:nvSpPr>
          <p:cNvPr id="307" name="Google Shape;307;p45"/>
          <p:cNvSpPr>
            <a:spLocks noGrp="1"/>
          </p:cNvSpPr>
          <p:nvPr>
            <p:ph type="pic" idx="2"/>
          </p:nvPr>
        </p:nvSpPr>
        <p:spPr>
          <a:xfrm>
            <a:off x="6247805" y="3580805"/>
            <a:ext cx="3750600" cy="26523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308" name="Google Shape;308;p45"/>
          <p:cNvSpPr>
            <a:spLocks noGrp="1"/>
          </p:cNvSpPr>
          <p:nvPr>
            <p:ph type="pic" idx="3"/>
          </p:nvPr>
        </p:nvSpPr>
        <p:spPr>
          <a:xfrm>
            <a:off x="6247805" y="625077"/>
            <a:ext cx="3750600" cy="26523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309" name="Google Shape;309;p45"/>
          <p:cNvSpPr>
            <a:spLocks noGrp="1"/>
          </p:cNvSpPr>
          <p:nvPr>
            <p:ph type="pic" idx="4"/>
          </p:nvPr>
        </p:nvSpPr>
        <p:spPr>
          <a:xfrm>
            <a:off x="2193727" y="625077"/>
            <a:ext cx="3750600" cy="56079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310" name="Google Shape;310;p45"/>
          <p:cNvSpPr txBox="1">
            <a:spLocks noGrp="1"/>
          </p:cNvSpPr>
          <p:nvPr>
            <p:ph type="sldNum" idx="12"/>
          </p:nvPr>
        </p:nvSpPr>
        <p:spPr>
          <a:xfrm>
            <a:off x="5977058"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Foto">
  <p:cSld name="Foto">
    <p:spTree>
      <p:nvGrpSpPr>
        <p:cNvPr id="1" name="Shape 311"/>
        <p:cNvGrpSpPr/>
        <p:nvPr/>
      </p:nvGrpSpPr>
      <p:grpSpPr>
        <a:xfrm>
          <a:off x="0" y="0"/>
          <a:ext cx="0" cy="0"/>
          <a:chOff x="0" y="0"/>
          <a:chExt cx="0" cy="0"/>
        </a:xfrm>
      </p:grpSpPr>
      <p:sp>
        <p:nvSpPr>
          <p:cNvPr id="312" name="Google Shape;312;p46"/>
          <p:cNvSpPr>
            <a:spLocks noGrp="1"/>
          </p:cNvSpPr>
          <p:nvPr>
            <p:ph type="pic" idx="2"/>
          </p:nvPr>
        </p:nvSpPr>
        <p:spPr>
          <a:xfrm>
            <a:off x="1524000" y="0"/>
            <a:ext cx="9144000" cy="68580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313" name="Google Shape;313;p46"/>
          <p:cNvSpPr txBox="1">
            <a:spLocks noGrp="1"/>
          </p:cNvSpPr>
          <p:nvPr>
            <p:ph type="sldNum" idx="12"/>
          </p:nvPr>
        </p:nvSpPr>
        <p:spPr>
          <a:xfrm>
            <a:off x="5977058"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314"/>
        <p:cNvGrpSpPr/>
        <p:nvPr/>
      </p:nvGrpSpPr>
      <p:grpSpPr>
        <a:xfrm>
          <a:off x="0" y="0"/>
          <a:ext cx="0" cy="0"/>
          <a:chOff x="0" y="0"/>
          <a:chExt cx="0" cy="0"/>
        </a:xfrm>
      </p:grpSpPr>
      <p:sp>
        <p:nvSpPr>
          <p:cNvPr id="315" name="Google Shape;315;p47"/>
          <p:cNvSpPr txBox="1">
            <a:spLocks noGrp="1"/>
          </p:cNvSpPr>
          <p:nvPr>
            <p:ph type="sldNum" idx="12"/>
          </p:nvPr>
        </p:nvSpPr>
        <p:spPr>
          <a:xfrm>
            <a:off x="7315200" y="6356350"/>
            <a:ext cx="2844900" cy="3681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p:cSld name="TITLE 2">
    <p:spTree>
      <p:nvGrpSpPr>
        <p:cNvPr id="1" name="Shape 316"/>
        <p:cNvGrpSpPr/>
        <p:nvPr/>
      </p:nvGrpSpPr>
      <p:grpSpPr>
        <a:xfrm>
          <a:off x="0" y="0"/>
          <a:ext cx="0" cy="0"/>
          <a:chOff x="0" y="0"/>
          <a:chExt cx="0" cy="0"/>
        </a:xfrm>
      </p:grpSpPr>
      <p:sp>
        <p:nvSpPr>
          <p:cNvPr id="317" name="Google Shape;317;p48"/>
          <p:cNvSpPr txBox="1">
            <a:spLocks noGrp="1"/>
          </p:cNvSpPr>
          <p:nvPr>
            <p:ph type="title"/>
          </p:nvPr>
        </p:nvSpPr>
        <p:spPr>
          <a:xfrm>
            <a:off x="2416969" y="1151929"/>
            <a:ext cx="7358100" cy="2321700"/>
          </a:xfrm>
          <a:prstGeom prst="rect">
            <a:avLst/>
          </a:prstGeom>
          <a:noFill/>
          <a:ln>
            <a:noFill/>
          </a:ln>
        </p:spPr>
        <p:txBody>
          <a:bodyPr spcFirstLastPara="1" wrap="square" lIns="35725" tIns="35725" rIns="35725" bIns="35725" anchor="b" anchorCtr="0">
            <a:noAutofit/>
          </a:bodyPr>
          <a:lstStyle>
            <a:lvl1pPr lvl="0" algn="ctr" rtl="0">
              <a:lnSpc>
                <a:spcPct val="100000"/>
              </a:lnSpc>
              <a:spcBef>
                <a:spcPts val="0"/>
              </a:spcBef>
              <a:spcAft>
                <a:spcPts val="0"/>
              </a:spcAft>
              <a:buClr>
                <a:srgbClr val="000000"/>
              </a:buClr>
              <a:buSzPts val="900"/>
              <a:buNone/>
              <a:defRPr/>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318" name="Google Shape;318;p48"/>
          <p:cNvSpPr txBox="1">
            <a:spLocks noGrp="1"/>
          </p:cNvSpPr>
          <p:nvPr>
            <p:ph type="body" idx="1"/>
          </p:nvPr>
        </p:nvSpPr>
        <p:spPr>
          <a:xfrm>
            <a:off x="2416969" y="3545086"/>
            <a:ext cx="7358100" cy="794700"/>
          </a:xfrm>
          <a:prstGeom prst="rect">
            <a:avLst/>
          </a:prstGeom>
          <a:noFill/>
          <a:ln>
            <a:noFill/>
          </a:ln>
        </p:spPr>
        <p:txBody>
          <a:bodyPr spcFirstLastPara="1" wrap="square" lIns="35725" tIns="35725" rIns="35725" bIns="35725" anchor="t" anchorCtr="0">
            <a:noAutofit/>
          </a:bodyPr>
          <a:lstStyle>
            <a:lvl1pPr marL="457200" lvl="0" indent="-228600" algn="ctr" rtl="0">
              <a:lnSpc>
                <a:spcPct val="100000"/>
              </a:lnSpc>
              <a:spcBef>
                <a:spcPts val="0"/>
              </a:spcBef>
              <a:spcAft>
                <a:spcPts val="0"/>
              </a:spcAft>
              <a:buClr>
                <a:srgbClr val="000000"/>
              </a:buClr>
              <a:buSzPts val="2600"/>
              <a:buFont typeface="Helvetica Neue"/>
              <a:buNone/>
              <a:defRPr sz="2600"/>
            </a:lvl1pPr>
            <a:lvl2pPr marL="914400" lvl="1" indent="-228600" algn="ctr" rtl="0">
              <a:lnSpc>
                <a:spcPct val="100000"/>
              </a:lnSpc>
              <a:spcBef>
                <a:spcPts val="0"/>
              </a:spcBef>
              <a:spcAft>
                <a:spcPts val="0"/>
              </a:spcAft>
              <a:buClr>
                <a:srgbClr val="000000"/>
              </a:buClr>
              <a:buSzPts val="2600"/>
              <a:buFont typeface="Helvetica Neue"/>
              <a:buNone/>
              <a:defRPr sz="2600"/>
            </a:lvl2pPr>
            <a:lvl3pPr marL="1371600" lvl="2" indent="-228600" algn="ctr" rtl="0">
              <a:lnSpc>
                <a:spcPct val="100000"/>
              </a:lnSpc>
              <a:spcBef>
                <a:spcPts val="0"/>
              </a:spcBef>
              <a:spcAft>
                <a:spcPts val="0"/>
              </a:spcAft>
              <a:buClr>
                <a:srgbClr val="000000"/>
              </a:buClr>
              <a:buSzPts val="2600"/>
              <a:buFont typeface="Helvetica Neue"/>
              <a:buNone/>
              <a:defRPr sz="2600"/>
            </a:lvl3pPr>
            <a:lvl4pPr marL="1828800" lvl="3" indent="-228600" algn="ctr" rtl="0">
              <a:lnSpc>
                <a:spcPct val="100000"/>
              </a:lnSpc>
              <a:spcBef>
                <a:spcPts val="0"/>
              </a:spcBef>
              <a:spcAft>
                <a:spcPts val="0"/>
              </a:spcAft>
              <a:buClr>
                <a:srgbClr val="000000"/>
              </a:buClr>
              <a:buSzPts val="2600"/>
              <a:buFont typeface="Helvetica Neue"/>
              <a:buNone/>
              <a:defRPr sz="2600"/>
            </a:lvl4pPr>
            <a:lvl5pPr marL="2286000" lvl="4" indent="-228600" algn="ctr" rtl="0">
              <a:lnSpc>
                <a:spcPct val="100000"/>
              </a:lnSpc>
              <a:spcBef>
                <a:spcPts val="0"/>
              </a:spcBef>
              <a:spcAft>
                <a:spcPts val="0"/>
              </a:spcAft>
              <a:buClr>
                <a:srgbClr val="000000"/>
              </a:buClr>
              <a:buSzPts val="2600"/>
              <a:buFont typeface="Helvetica Neue"/>
              <a:buNone/>
              <a:defRPr sz="2600"/>
            </a:lvl5pPr>
            <a:lvl6pPr marL="2743200" lvl="5" indent="-368300" algn="l" rtl="0">
              <a:lnSpc>
                <a:spcPct val="100000"/>
              </a:lnSpc>
              <a:spcBef>
                <a:spcPts val="3000"/>
              </a:spcBef>
              <a:spcAft>
                <a:spcPts val="0"/>
              </a:spcAft>
              <a:buSzPts val="2200"/>
              <a:buChar char="•"/>
              <a:defRPr/>
            </a:lvl6pPr>
            <a:lvl7pPr marL="3200400" lvl="6" indent="-368300" algn="l" rtl="0">
              <a:lnSpc>
                <a:spcPct val="100000"/>
              </a:lnSpc>
              <a:spcBef>
                <a:spcPts val="3000"/>
              </a:spcBef>
              <a:spcAft>
                <a:spcPts val="0"/>
              </a:spcAft>
              <a:buSzPts val="2200"/>
              <a:buChar char="•"/>
              <a:defRPr/>
            </a:lvl7pPr>
            <a:lvl8pPr marL="3657600" lvl="7" indent="-368300" algn="l" rtl="0">
              <a:lnSpc>
                <a:spcPct val="100000"/>
              </a:lnSpc>
              <a:spcBef>
                <a:spcPts val="3000"/>
              </a:spcBef>
              <a:spcAft>
                <a:spcPts val="0"/>
              </a:spcAft>
              <a:buSzPts val="2200"/>
              <a:buChar char="•"/>
              <a:defRPr/>
            </a:lvl8pPr>
            <a:lvl9pPr marL="4114800" lvl="8" indent="-368300" algn="l" rtl="0">
              <a:lnSpc>
                <a:spcPct val="100000"/>
              </a:lnSpc>
              <a:spcBef>
                <a:spcPts val="3000"/>
              </a:spcBef>
              <a:spcAft>
                <a:spcPts val="0"/>
              </a:spcAft>
              <a:buSzPts val="2200"/>
              <a:buChar char="•"/>
              <a:defRPr/>
            </a:lvl9pPr>
          </a:lstStyle>
          <a:p>
            <a:endParaRPr/>
          </a:p>
        </p:txBody>
      </p:sp>
      <p:sp>
        <p:nvSpPr>
          <p:cNvPr id="319" name="Google Shape;319;p48"/>
          <p:cNvSpPr txBox="1">
            <a:spLocks noGrp="1"/>
          </p:cNvSpPr>
          <p:nvPr>
            <p:ph type="sldNum" idx="12"/>
          </p:nvPr>
        </p:nvSpPr>
        <p:spPr>
          <a:xfrm>
            <a:off x="5977041"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_AND_BODY">
  <p:cSld name="TITLE_AND_BODY 2">
    <p:spTree>
      <p:nvGrpSpPr>
        <p:cNvPr id="1" name="Shape 320"/>
        <p:cNvGrpSpPr/>
        <p:nvPr/>
      </p:nvGrpSpPr>
      <p:grpSpPr>
        <a:xfrm>
          <a:off x="0" y="0"/>
          <a:ext cx="0" cy="0"/>
          <a:chOff x="0" y="0"/>
          <a:chExt cx="0" cy="0"/>
        </a:xfrm>
      </p:grpSpPr>
      <p:sp>
        <p:nvSpPr>
          <p:cNvPr id="321" name="Google Shape;321;p49"/>
          <p:cNvSpPr>
            <a:spLocks noGrp="1"/>
          </p:cNvSpPr>
          <p:nvPr>
            <p:ph type="pic" idx="2"/>
          </p:nvPr>
        </p:nvSpPr>
        <p:spPr>
          <a:xfrm>
            <a:off x="2667000" y="473273"/>
            <a:ext cx="6858000" cy="41523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322" name="Google Shape;322;p49"/>
          <p:cNvSpPr txBox="1">
            <a:spLocks noGrp="1"/>
          </p:cNvSpPr>
          <p:nvPr>
            <p:ph type="title"/>
          </p:nvPr>
        </p:nvSpPr>
        <p:spPr>
          <a:xfrm>
            <a:off x="2416969" y="4723805"/>
            <a:ext cx="7358100" cy="1000200"/>
          </a:xfrm>
          <a:prstGeom prst="rect">
            <a:avLst/>
          </a:prstGeom>
          <a:noFill/>
          <a:ln>
            <a:noFill/>
          </a:ln>
        </p:spPr>
        <p:txBody>
          <a:bodyPr spcFirstLastPara="1" wrap="square" lIns="35725" tIns="35725" rIns="35725" bIns="35725" anchor="b" anchorCtr="0">
            <a:noAutofit/>
          </a:bodyPr>
          <a:lstStyle>
            <a:lvl1pPr lvl="0" algn="ctr" rtl="0">
              <a:lnSpc>
                <a:spcPct val="100000"/>
              </a:lnSpc>
              <a:spcBef>
                <a:spcPts val="0"/>
              </a:spcBef>
              <a:spcAft>
                <a:spcPts val="0"/>
              </a:spcAft>
              <a:buClr>
                <a:srgbClr val="000000"/>
              </a:buClr>
              <a:buSzPts val="900"/>
              <a:buNone/>
              <a:defRPr/>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323" name="Google Shape;323;p49"/>
          <p:cNvSpPr txBox="1">
            <a:spLocks noGrp="1"/>
          </p:cNvSpPr>
          <p:nvPr>
            <p:ph type="body" idx="1"/>
          </p:nvPr>
        </p:nvSpPr>
        <p:spPr>
          <a:xfrm>
            <a:off x="2416969" y="5732859"/>
            <a:ext cx="7358100" cy="794700"/>
          </a:xfrm>
          <a:prstGeom prst="rect">
            <a:avLst/>
          </a:prstGeom>
          <a:noFill/>
          <a:ln>
            <a:noFill/>
          </a:ln>
        </p:spPr>
        <p:txBody>
          <a:bodyPr spcFirstLastPara="1" wrap="square" lIns="35725" tIns="35725" rIns="35725" bIns="35725" anchor="t" anchorCtr="0">
            <a:noAutofit/>
          </a:bodyPr>
          <a:lstStyle>
            <a:lvl1pPr marL="457200" lvl="0" indent="-228600" algn="ctr" rtl="0">
              <a:lnSpc>
                <a:spcPct val="100000"/>
              </a:lnSpc>
              <a:spcBef>
                <a:spcPts val="0"/>
              </a:spcBef>
              <a:spcAft>
                <a:spcPts val="0"/>
              </a:spcAft>
              <a:buClr>
                <a:srgbClr val="000000"/>
              </a:buClr>
              <a:buSzPts val="2600"/>
              <a:buFont typeface="Helvetica Neue"/>
              <a:buNone/>
              <a:defRPr sz="2600"/>
            </a:lvl1pPr>
            <a:lvl2pPr marL="914400" lvl="1" indent="-228600" algn="ctr" rtl="0">
              <a:lnSpc>
                <a:spcPct val="100000"/>
              </a:lnSpc>
              <a:spcBef>
                <a:spcPts val="0"/>
              </a:spcBef>
              <a:spcAft>
                <a:spcPts val="0"/>
              </a:spcAft>
              <a:buClr>
                <a:srgbClr val="000000"/>
              </a:buClr>
              <a:buSzPts val="2600"/>
              <a:buFont typeface="Helvetica Neue"/>
              <a:buNone/>
              <a:defRPr sz="2600"/>
            </a:lvl2pPr>
            <a:lvl3pPr marL="1371600" lvl="2" indent="-228600" algn="ctr" rtl="0">
              <a:lnSpc>
                <a:spcPct val="100000"/>
              </a:lnSpc>
              <a:spcBef>
                <a:spcPts val="0"/>
              </a:spcBef>
              <a:spcAft>
                <a:spcPts val="0"/>
              </a:spcAft>
              <a:buClr>
                <a:srgbClr val="000000"/>
              </a:buClr>
              <a:buSzPts val="2600"/>
              <a:buFont typeface="Helvetica Neue"/>
              <a:buNone/>
              <a:defRPr sz="2600"/>
            </a:lvl3pPr>
            <a:lvl4pPr marL="1828800" lvl="3" indent="-228600" algn="ctr" rtl="0">
              <a:lnSpc>
                <a:spcPct val="100000"/>
              </a:lnSpc>
              <a:spcBef>
                <a:spcPts val="0"/>
              </a:spcBef>
              <a:spcAft>
                <a:spcPts val="0"/>
              </a:spcAft>
              <a:buClr>
                <a:srgbClr val="000000"/>
              </a:buClr>
              <a:buSzPts val="2600"/>
              <a:buFont typeface="Helvetica Neue"/>
              <a:buNone/>
              <a:defRPr sz="2600"/>
            </a:lvl4pPr>
            <a:lvl5pPr marL="2286000" lvl="4" indent="-228600" algn="ctr" rtl="0">
              <a:lnSpc>
                <a:spcPct val="100000"/>
              </a:lnSpc>
              <a:spcBef>
                <a:spcPts val="0"/>
              </a:spcBef>
              <a:spcAft>
                <a:spcPts val="0"/>
              </a:spcAft>
              <a:buClr>
                <a:srgbClr val="000000"/>
              </a:buClr>
              <a:buSzPts val="2600"/>
              <a:buFont typeface="Helvetica Neue"/>
              <a:buNone/>
              <a:defRPr sz="2600"/>
            </a:lvl5pPr>
            <a:lvl6pPr marL="2743200" lvl="5" indent="-368300" algn="l" rtl="0">
              <a:lnSpc>
                <a:spcPct val="100000"/>
              </a:lnSpc>
              <a:spcBef>
                <a:spcPts val="3000"/>
              </a:spcBef>
              <a:spcAft>
                <a:spcPts val="0"/>
              </a:spcAft>
              <a:buSzPts val="2200"/>
              <a:buChar char="•"/>
              <a:defRPr/>
            </a:lvl6pPr>
            <a:lvl7pPr marL="3200400" lvl="6" indent="-368300" algn="l" rtl="0">
              <a:lnSpc>
                <a:spcPct val="100000"/>
              </a:lnSpc>
              <a:spcBef>
                <a:spcPts val="3000"/>
              </a:spcBef>
              <a:spcAft>
                <a:spcPts val="0"/>
              </a:spcAft>
              <a:buSzPts val="2200"/>
              <a:buChar char="•"/>
              <a:defRPr/>
            </a:lvl7pPr>
            <a:lvl8pPr marL="3657600" lvl="7" indent="-368300" algn="l" rtl="0">
              <a:lnSpc>
                <a:spcPct val="100000"/>
              </a:lnSpc>
              <a:spcBef>
                <a:spcPts val="3000"/>
              </a:spcBef>
              <a:spcAft>
                <a:spcPts val="0"/>
              </a:spcAft>
              <a:buSzPts val="2200"/>
              <a:buChar char="•"/>
              <a:defRPr/>
            </a:lvl8pPr>
            <a:lvl9pPr marL="4114800" lvl="8" indent="-368300" algn="l" rtl="0">
              <a:lnSpc>
                <a:spcPct val="100000"/>
              </a:lnSpc>
              <a:spcBef>
                <a:spcPts val="3000"/>
              </a:spcBef>
              <a:spcAft>
                <a:spcPts val="0"/>
              </a:spcAft>
              <a:buSzPts val="2200"/>
              <a:buChar char="•"/>
              <a:defRPr/>
            </a:lvl9pPr>
          </a:lstStyle>
          <a:p>
            <a:endParaRPr/>
          </a:p>
        </p:txBody>
      </p:sp>
      <p:sp>
        <p:nvSpPr>
          <p:cNvPr id="324" name="Google Shape;324;p49"/>
          <p:cNvSpPr txBox="1">
            <a:spLocks noGrp="1"/>
          </p:cNvSpPr>
          <p:nvPr>
            <p:ph type="sldNum" idx="12"/>
          </p:nvPr>
        </p:nvSpPr>
        <p:spPr>
          <a:xfrm>
            <a:off x="5977041"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Centre">
  <p:cSld name="Title - Centre">
    <p:spTree>
      <p:nvGrpSpPr>
        <p:cNvPr id="1" name="Shape 325"/>
        <p:cNvGrpSpPr/>
        <p:nvPr/>
      </p:nvGrpSpPr>
      <p:grpSpPr>
        <a:xfrm>
          <a:off x="0" y="0"/>
          <a:ext cx="0" cy="0"/>
          <a:chOff x="0" y="0"/>
          <a:chExt cx="0" cy="0"/>
        </a:xfrm>
      </p:grpSpPr>
      <p:sp>
        <p:nvSpPr>
          <p:cNvPr id="326" name="Google Shape;326;p50"/>
          <p:cNvSpPr txBox="1">
            <a:spLocks noGrp="1"/>
          </p:cNvSpPr>
          <p:nvPr>
            <p:ph type="title"/>
          </p:nvPr>
        </p:nvSpPr>
        <p:spPr>
          <a:xfrm>
            <a:off x="2416969" y="2268140"/>
            <a:ext cx="7358100" cy="2321700"/>
          </a:xfrm>
          <a:prstGeom prst="rect">
            <a:avLst/>
          </a:prstGeom>
          <a:noFill/>
          <a:ln>
            <a:noFill/>
          </a:ln>
        </p:spPr>
        <p:txBody>
          <a:bodyPr spcFirstLastPara="1" wrap="square" lIns="35725" tIns="35725" rIns="35725" bIns="35725" anchor="ctr" anchorCtr="0">
            <a:noAutofit/>
          </a:bodyPr>
          <a:lstStyle>
            <a:lvl1pPr lvl="0" algn="ctr" rtl="0">
              <a:lnSpc>
                <a:spcPct val="100000"/>
              </a:lnSpc>
              <a:spcBef>
                <a:spcPts val="0"/>
              </a:spcBef>
              <a:spcAft>
                <a:spcPts val="0"/>
              </a:spcAft>
              <a:buClr>
                <a:srgbClr val="000000"/>
              </a:buClr>
              <a:buSzPts val="900"/>
              <a:buNone/>
              <a:defRPr/>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327" name="Google Shape;327;p50"/>
          <p:cNvSpPr txBox="1">
            <a:spLocks noGrp="1"/>
          </p:cNvSpPr>
          <p:nvPr>
            <p:ph type="sldNum" idx="12"/>
          </p:nvPr>
        </p:nvSpPr>
        <p:spPr>
          <a:xfrm>
            <a:off x="5977041"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328"/>
        <p:cNvGrpSpPr/>
        <p:nvPr/>
      </p:nvGrpSpPr>
      <p:grpSpPr>
        <a:xfrm>
          <a:off x="0" y="0"/>
          <a:ext cx="0" cy="0"/>
          <a:chOff x="0" y="0"/>
          <a:chExt cx="0" cy="0"/>
        </a:xfrm>
      </p:grpSpPr>
      <p:sp>
        <p:nvSpPr>
          <p:cNvPr id="329" name="Google Shape;329;p51"/>
          <p:cNvSpPr>
            <a:spLocks noGrp="1"/>
          </p:cNvSpPr>
          <p:nvPr>
            <p:ph type="pic" idx="2"/>
          </p:nvPr>
        </p:nvSpPr>
        <p:spPr>
          <a:xfrm>
            <a:off x="6247805" y="446483"/>
            <a:ext cx="3750600" cy="57777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330" name="Google Shape;330;p51"/>
          <p:cNvSpPr txBox="1">
            <a:spLocks noGrp="1"/>
          </p:cNvSpPr>
          <p:nvPr>
            <p:ph type="title"/>
          </p:nvPr>
        </p:nvSpPr>
        <p:spPr>
          <a:xfrm>
            <a:off x="2193727" y="446483"/>
            <a:ext cx="3750600" cy="2803800"/>
          </a:xfrm>
          <a:prstGeom prst="rect">
            <a:avLst/>
          </a:prstGeom>
          <a:noFill/>
          <a:ln>
            <a:noFill/>
          </a:ln>
        </p:spPr>
        <p:txBody>
          <a:bodyPr spcFirstLastPara="1" wrap="square" lIns="35725" tIns="35725" rIns="35725" bIns="35725" anchor="b" anchorCtr="0">
            <a:noAutofit/>
          </a:bodyPr>
          <a:lstStyle>
            <a:lvl1pPr lvl="0" algn="ctr" rtl="0">
              <a:lnSpc>
                <a:spcPct val="100000"/>
              </a:lnSpc>
              <a:spcBef>
                <a:spcPts val="0"/>
              </a:spcBef>
              <a:spcAft>
                <a:spcPts val="0"/>
              </a:spcAft>
              <a:buClr>
                <a:srgbClr val="000000"/>
              </a:buClr>
              <a:buSzPts val="4200"/>
              <a:buFont typeface="Helvetica Neue"/>
              <a:buNone/>
              <a:defRPr sz="4200"/>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331" name="Google Shape;331;p51"/>
          <p:cNvSpPr txBox="1">
            <a:spLocks noGrp="1"/>
          </p:cNvSpPr>
          <p:nvPr>
            <p:ph type="body" idx="1"/>
          </p:nvPr>
        </p:nvSpPr>
        <p:spPr>
          <a:xfrm>
            <a:off x="2193727" y="3321843"/>
            <a:ext cx="3750600" cy="2893200"/>
          </a:xfrm>
          <a:prstGeom prst="rect">
            <a:avLst/>
          </a:prstGeom>
          <a:noFill/>
          <a:ln>
            <a:noFill/>
          </a:ln>
        </p:spPr>
        <p:txBody>
          <a:bodyPr spcFirstLastPara="1" wrap="square" lIns="35725" tIns="35725" rIns="35725" bIns="35725" anchor="t" anchorCtr="0">
            <a:noAutofit/>
          </a:bodyPr>
          <a:lstStyle>
            <a:lvl1pPr marL="457200" lvl="0" indent="-228600" algn="ctr" rtl="0">
              <a:lnSpc>
                <a:spcPct val="100000"/>
              </a:lnSpc>
              <a:spcBef>
                <a:spcPts val="0"/>
              </a:spcBef>
              <a:spcAft>
                <a:spcPts val="0"/>
              </a:spcAft>
              <a:buClr>
                <a:srgbClr val="000000"/>
              </a:buClr>
              <a:buSzPts val="2600"/>
              <a:buFont typeface="Helvetica Neue"/>
              <a:buNone/>
              <a:defRPr sz="2600"/>
            </a:lvl1pPr>
            <a:lvl2pPr marL="914400" lvl="1" indent="-228600" algn="ctr" rtl="0">
              <a:lnSpc>
                <a:spcPct val="100000"/>
              </a:lnSpc>
              <a:spcBef>
                <a:spcPts val="0"/>
              </a:spcBef>
              <a:spcAft>
                <a:spcPts val="0"/>
              </a:spcAft>
              <a:buClr>
                <a:srgbClr val="000000"/>
              </a:buClr>
              <a:buSzPts val="2600"/>
              <a:buFont typeface="Helvetica Neue"/>
              <a:buNone/>
              <a:defRPr sz="2600"/>
            </a:lvl2pPr>
            <a:lvl3pPr marL="1371600" lvl="2" indent="-228600" algn="ctr" rtl="0">
              <a:lnSpc>
                <a:spcPct val="100000"/>
              </a:lnSpc>
              <a:spcBef>
                <a:spcPts val="0"/>
              </a:spcBef>
              <a:spcAft>
                <a:spcPts val="0"/>
              </a:spcAft>
              <a:buClr>
                <a:srgbClr val="000000"/>
              </a:buClr>
              <a:buSzPts val="2600"/>
              <a:buFont typeface="Helvetica Neue"/>
              <a:buNone/>
              <a:defRPr sz="2600"/>
            </a:lvl3pPr>
            <a:lvl4pPr marL="1828800" lvl="3" indent="-228600" algn="ctr" rtl="0">
              <a:lnSpc>
                <a:spcPct val="100000"/>
              </a:lnSpc>
              <a:spcBef>
                <a:spcPts val="0"/>
              </a:spcBef>
              <a:spcAft>
                <a:spcPts val="0"/>
              </a:spcAft>
              <a:buClr>
                <a:srgbClr val="000000"/>
              </a:buClr>
              <a:buSzPts val="2600"/>
              <a:buFont typeface="Helvetica Neue"/>
              <a:buNone/>
              <a:defRPr sz="2600"/>
            </a:lvl4pPr>
            <a:lvl5pPr marL="2286000" lvl="4" indent="-228600" algn="ctr" rtl="0">
              <a:lnSpc>
                <a:spcPct val="100000"/>
              </a:lnSpc>
              <a:spcBef>
                <a:spcPts val="0"/>
              </a:spcBef>
              <a:spcAft>
                <a:spcPts val="0"/>
              </a:spcAft>
              <a:buClr>
                <a:srgbClr val="000000"/>
              </a:buClr>
              <a:buSzPts val="2600"/>
              <a:buFont typeface="Helvetica Neue"/>
              <a:buNone/>
              <a:defRPr sz="2600"/>
            </a:lvl5pPr>
            <a:lvl6pPr marL="2743200" lvl="5" indent="-368300" algn="l" rtl="0">
              <a:lnSpc>
                <a:spcPct val="100000"/>
              </a:lnSpc>
              <a:spcBef>
                <a:spcPts val="3000"/>
              </a:spcBef>
              <a:spcAft>
                <a:spcPts val="0"/>
              </a:spcAft>
              <a:buSzPts val="2200"/>
              <a:buChar char="•"/>
              <a:defRPr/>
            </a:lvl6pPr>
            <a:lvl7pPr marL="3200400" lvl="6" indent="-368300" algn="l" rtl="0">
              <a:lnSpc>
                <a:spcPct val="100000"/>
              </a:lnSpc>
              <a:spcBef>
                <a:spcPts val="3000"/>
              </a:spcBef>
              <a:spcAft>
                <a:spcPts val="0"/>
              </a:spcAft>
              <a:buSzPts val="2200"/>
              <a:buChar char="•"/>
              <a:defRPr/>
            </a:lvl7pPr>
            <a:lvl8pPr marL="3657600" lvl="7" indent="-368300" algn="l" rtl="0">
              <a:lnSpc>
                <a:spcPct val="100000"/>
              </a:lnSpc>
              <a:spcBef>
                <a:spcPts val="3000"/>
              </a:spcBef>
              <a:spcAft>
                <a:spcPts val="0"/>
              </a:spcAft>
              <a:buSzPts val="2200"/>
              <a:buChar char="•"/>
              <a:defRPr/>
            </a:lvl8pPr>
            <a:lvl9pPr marL="4114800" lvl="8" indent="-368300" algn="l" rtl="0">
              <a:lnSpc>
                <a:spcPct val="100000"/>
              </a:lnSpc>
              <a:spcBef>
                <a:spcPts val="3000"/>
              </a:spcBef>
              <a:spcAft>
                <a:spcPts val="0"/>
              </a:spcAft>
              <a:buSzPts val="2200"/>
              <a:buChar char="•"/>
              <a:defRPr/>
            </a:lvl9pPr>
          </a:lstStyle>
          <a:p>
            <a:endParaRPr/>
          </a:p>
        </p:txBody>
      </p:sp>
      <p:sp>
        <p:nvSpPr>
          <p:cNvPr id="332" name="Google Shape;332;p51"/>
          <p:cNvSpPr txBox="1">
            <a:spLocks noGrp="1"/>
          </p:cNvSpPr>
          <p:nvPr>
            <p:ph type="sldNum" idx="12"/>
          </p:nvPr>
        </p:nvSpPr>
        <p:spPr>
          <a:xfrm>
            <a:off x="5977041"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33"/>
        <p:cNvGrpSpPr/>
        <p:nvPr/>
      </p:nvGrpSpPr>
      <p:grpSpPr>
        <a:xfrm>
          <a:off x="0" y="0"/>
          <a:ext cx="0" cy="0"/>
          <a:chOff x="0" y="0"/>
          <a:chExt cx="0" cy="0"/>
        </a:xfrm>
      </p:grpSpPr>
      <p:sp>
        <p:nvSpPr>
          <p:cNvPr id="334" name="Google Shape;334;p52"/>
          <p:cNvSpPr txBox="1">
            <a:spLocks noGrp="1"/>
          </p:cNvSpPr>
          <p:nvPr>
            <p:ph type="title"/>
          </p:nvPr>
        </p:nvSpPr>
        <p:spPr>
          <a:xfrm>
            <a:off x="2193727" y="178593"/>
            <a:ext cx="7804500" cy="1518000"/>
          </a:xfrm>
          <a:prstGeom prst="rect">
            <a:avLst/>
          </a:prstGeom>
          <a:noFill/>
          <a:ln>
            <a:noFill/>
          </a:ln>
        </p:spPr>
        <p:txBody>
          <a:bodyPr spcFirstLastPara="1" wrap="square" lIns="35725" tIns="35725" rIns="35725" bIns="35725" anchor="ctr" anchorCtr="0">
            <a:noAutofit/>
          </a:bodyPr>
          <a:lstStyle>
            <a:lvl1pPr lvl="0" algn="ctr" rtl="0">
              <a:lnSpc>
                <a:spcPct val="100000"/>
              </a:lnSpc>
              <a:spcBef>
                <a:spcPts val="0"/>
              </a:spcBef>
              <a:spcAft>
                <a:spcPts val="0"/>
              </a:spcAft>
              <a:buClr>
                <a:srgbClr val="000000"/>
              </a:buClr>
              <a:buSzPts val="900"/>
              <a:buNone/>
              <a:defRPr/>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335" name="Google Shape;335;p52"/>
          <p:cNvSpPr txBox="1">
            <a:spLocks noGrp="1"/>
          </p:cNvSpPr>
          <p:nvPr>
            <p:ph type="sldNum" idx="12"/>
          </p:nvPr>
        </p:nvSpPr>
        <p:spPr>
          <a:xfrm>
            <a:off x="5977041"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y contenido">
  <p:cSld name="Título y contenido">
    <p:spTree>
      <p:nvGrpSpPr>
        <p:cNvPr id="1" name="Shape 47"/>
        <p:cNvGrpSpPr/>
        <p:nvPr/>
      </p:nvGrpSpPr>
      <p:grpSpPr>
        <a:xfrm>
          <a:off x="0" y="0"/>
          <a:ext cx="0" cy="0"/>
          <a:chOff x="0" y="0"/>
          <a:chExt cx="0" cy="0"/>
        </a:xfrm>
      </p:grpSpPr>
      <p:cxnSp>
        <p:nvCxnSpPr>
          <p:cNvPr id="48" name="Google Shape;48;p6"/>
          <p:cNvCxnSpPr/>
          <p:nvPr/>
        </p:nvCxnSpPr>
        <p:spPr>
          <a:xfrm rot="10800000">
            <a:off x="-9247" y="3633967"/>
            <a:ext cx="1912619" cy="1572989"/>
          </a:xfrm>
          <a:prstGeom prst="straightConnector1">
            <a:avLst/>
          </a:prstGeom>
          <a:noFill/>
          <a:ln w="9525" cap="flat" cmpd="sng">
            <a:solidFill>
              <a:schemeClr val="accent2"/>
            </a:solidFill>
            <a:prstDash val="solid"/>
            <a:miter lim="800000"/>
            <a:headEnd type="none" w="sm" len="sm"/>
            <a:tailEnd type="none" w="sm" len="sm"/>
          </a:ln>
        </p:spPr>
      </p:cxnSp>
      <p:grpSp>
        <p:nvGrpSpPr>
          <p:cNvPr id="49" name="Google Shape;49;p6"/>
          <p:cNvGrpSpPr/>
          <p:nvPr/>
        </p:nvGrpSpPr>
        <p:grpSpPr>
          <a:xfrm flipH="1">
            <a:off x="7561328" y="0"/>
            <a:ext cx="4763978" cy="3541007"/>
            <a:chOff x="-124265" y="-2"/>
            <a:chExt cx="4763978" cy="3367272"/>
          </a:xfrm>
        </p:grpSpPr>
        <p:sp>
          <p:nvSpPr>
            <p:cNvPr id="50" name="Google Shape;50;p6"/>
            <p:cNvSpPr/>
            <p:nvPr/>
          </p:nvSpPr>
          <p:spPr>
            <a:xfrm>
              <a:off x="0" y="-1"/>
              <a:ext cx="4639713" cy="3367271"/>
            </a:xfrm>
            <a:prstGeom prst="diagStripe">
              <a:avLst>
                <a:gd name="adj" fmla="val 51202"/>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51" name="Google Shape;51;p6"/>
            <p:cNvCxnSpPr/>
            <p:nvPr/>
          </p:nvCxnSpPr>
          <p:spPr>
            <a:xfrm rot="10800000" flipH="1">
              <a:off x="1433638" y="-2"/>
              <a:ext cx="1240971" cy="916595"/>
            </a:xfrm>
            <a:prstGeom prst="straightConnector1">
              <a:avLst/>
            </a:prstGeom>
            <a:noFill/>
            <a:ln w="9525" cap="flat" cmpd="sng">
              <a:solidFill>
                <a:srgbClr val="BFBFBF"/>
              </a:solidFill>
              <a:prstDash val="solid"/>
              <a:miter lim="800000"/>
              <a:headEnd type="none" w="sm" len="sm"/>
              <a:tailEnd type="none" w="sm" len="sm"/>
            </a:ln>
          </p:spPr>
        </p:cxnSp>
        <p:sp>
          <p:nvSpPr>
            <p:cNvPr id="52" name="Google Shape;52;p6"/>
            <p:cNvSpPr/>
            <p:nvPr/>
          </p:nvSpPr>
          <p:spPr>
            <a:xfrm rot="-2178838">
              <a:off x="-192127" y="1140864"/>
              <a:ext cx="1354398" cy="214994"/>
            </a:xfrm>
            <a:prstGeom prst="parallelogram">
              <a:avLst>
                <a:gd name="adj" fmla="val 72003"/>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3" name="Google Shape;53;p6"/>
          <p:cNvSpPr txBox="1"/>
          <p:nvPr/>
        </p:nvSpPr>
        <p:spPr>
          <a:xfrm>
            <a:off x="11072378" y="235732"/>
            <a:ext cx="814647" cy="6155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s-ES" sz="3400" b="1" i="0" u="none" strike="noStrike" cap="none">
                <a:solidFill>
                  <a:schemeClr val="accent6"/>
                </a:solidFill>
                <a:latin typeface="Arial Black"/>
                <a:ea typeface="Arial Black"/>
                <a:cs typeface="Arial Black"/>
                <a:sym typeface="Arial Black"/>
              </a:rPr>
              <a:t>FR</a:t>
            </a:r>
            <a:endParaRPr sz="1400" b="0" i="0" u="none" strike="noStrike" cap="none">
              <a:solidFill>
                <a:srgbClr val="000000"/>
              </a:solidFill>
              <a:latin typeface="Arial"/>
              <a:ea typeface="Arial"/>
              <a:cs typeface="Arial"/>
              <a:sym typeface="Arial"/>
            </a:endParaRPr>
          </a:p>
        </p:txBody>
      </p:sp>
      <p:sp>
        <p:nvSpPr>
          <p:cNvPr id="54" name="Google Shape;54;p6"/>
          <p:cNvSpPr/>
          <p:nvPr/>
        </p:nvSpPr>
        <p:spPr>
          <a:xfrm flipH="1">
            <a:off x="6679908" y="1"/>
            <a:ext cx="1447800" cy="639064"/>
          </a:xfrm>
          <a:prstGeom prst="parallelogram">
            <a:avLst>
              <a:gd name="adj" fmla="val 135617"/>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 name="Google Shape;55;p6"/>
          <p:cNvSpPr txBox="1">
            <a:spLocks noGrp="1"/>
          </p:cNvSpPr>
          <p:nvPr>
            <p:ph type="ftr" idx="11"/>
          </p:nvPr>
        </p:nvSpPr>
        <p:spPr>
          <a:xfrm>
            <a:off x="33853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
          <p:cNvSpPr txBox="1">
            <a:spLocks noGrp="1"/>
          </p:cNvSpPr>
          <p:nvPr>
            <p:ph type="sldNum" idx="12"/>
          </p:nvPr>
        </p:nvSpPr>
        <p:spPr>
          <a:xfrm>
            <a:off x="11146971" y="6356350"/>
            <a:ext cx="740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
        <p:nvSpPr>
          <p:cNvPr id="57" name="Google Shape;57;p6" title="Título "/>
          <p:cNvSpPr txBox="1">
            <a:spLocks noGrp="1"/>
          </p:cNvSpPr>
          <p:nvPr>
            <p:ph type="title"/>
          </p:nvPr>
        </p:nvSpPr>
        <p:spPr>
          <a:xfrm>
            <a:off x="518678" y="209028"/>
            <a:ext cx="8333222" cy="1147969"/>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1"/>
              </a:buClr>
              <a:buSzPts val="4400"/>
              <a:buFont typeface="Calibri"/>
              <a:buNone/>
              <a:defRPr sz="44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
          <p:cNvSpPr txBox="1">
            <a:spLocks noGrp="1"/>
          </p:cNvSpPr>
          <p:nvPr>
            <p:ph type="body" idx="1"/>
          </p:nvPr>
        </p:nvSpPr>
        <p:spPr>
          <a:xfrm>
            <a:off x="518678" y="1671924"/>
            <a:ext cx="10835122" cy="4505039"/>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36"/>
        <p:cNvGrpSpPr/>
        <p:nvPr/>
      </p:nvGrpSpPr>
      <p:grpSpPr>
        <a:xfrm>
          <a:off x="0" y="0"/>
          <a:ext cx="0" cy="0"/>
          <a:chOff x="0" y="0"/>
          <a:chExt cx="0" cy="0"/>
        </a:xfrm>
      </p:grpSpPr>
      <p:sp>
        <p:nvSpPr>
          <p:cNvPr id="337" name="Google Shape;337;p53"/>
          <p:cNvSpPr txBox="1">
            <a:spLocks noGrp="1"/>
          </p:cNvSpPr>
          <p:nvPr>
            <p:ph type="title"/>
          </p:nvPr>
        </p:nvSpPr>
        <p:spPr>
          <a:xfrm>
            <a:off x="2193727" y="178593"/>
            <a:ext cx="7804500" cy="1518000"/>
          </a:xfrm>
          <a:prstGeom prst="rect">
            <a:avLst/>
          </a:prstGeom>
          <a:noFill/>
          <a:ln>
            <a:noFill/>
          </a:ln>
        </p:spPr>
        <p:txBody>
          <a:bodyPr spcFirstLastPara="1" wrap="square" lIns="35725" tIns="35725" rIns="35725" bIns="35725" anchor="ctr" anchorCtr="0">
            <a:noAutofit/>
          </a:bodyPr>
          <a:lstStyle>
            <a:lvl1pPr lvl="0" algn="ctr" rtl="0">
              <a:lnSpc>
                <a:spcPct val="100000"/>
              </a:lnSpc>
              <a:spcBef>
                <a:spcPts val="0"/>
              </a:spcBef>
              <a:spcAft>
                <a:spcPts val="0"/>
              </a:spcAft>
              <a:buClr>
                <a:srgbClr val="000000"/>
              </a:buClr>
              <a:buSzPts val="900"/>
              <a:buNone/>
              <a:defRPr/>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338" name="Google Shape;338;p53"/>
          <p:cNvSpPr txBox="1">
            <a:spLocks noGrp="1"/>
          </p:cNvSpPr>
          <p:nvPr>
            <p:ph type="body" idx="1"/>
          </p:nvPr>
        </p:nvSpPr>
        <p:spPr>
          <a:xfrm>
            <a:off x="2193727" y="1821656"/>
            <a:ext cx="7804500" cy="4420200"/>
          </a:xfrm>
          <a:prstGeom prst="rect">
            <a:avLst/>
          </a:prstGeom>
          <a:noFill/>
          <a:ln>
            <a:noFill/>
          </a:ln>
        </p:spPr>
        <p:txBody>
          <a:bodyPr spcFirstLastPara="1" wrap="square" lIns="35725" tIns="35725" rIns="35725" bIns="35725" anchor="ctr" anchorCtr="0">
            <a:noAutofit/>
          </a:bodyPr>
          <a:lstStyle>
            <a:lvl1pPr marL="457200" lvl="0" indent="-368300" algn="l" rtl="0">
              <a:lnSpc>
                <a:spcPct val="100000"/>
              </a:lnSpc>
              <a:spcBef>
                <a:spcPts val="3000"/>
              </a:spcBef>
              <a:spcAft>
                <a:spcPts val="0"/>
              </a:spcAft>
              <a:buSzPts val="2200"/>
              <a:buChar char="•"/>
              <a:defRPr/>
            </a:lvl1pPr>
            <a:lvl2pPr marL="914400" lvl="1" indent="-368300" algn="l" rtl="0">
              <a:lnSpc>
                <a:spcPct val="100000"/>
              </a:lnSpc>
              <a:spcBef>
                <a:spcPts val="3000"/>
              </a:spcBef>
              <a:spcAft>
                <a:spcPts val="0"/>
              </a:spcAft>
              <a:buSzPts val="2200"/>
              <a:buChar char="•"/>
              <a:defRPr/>
            </a:lvl2pPr>
            <a:lvl3pPr marL="1371600" lvl="2" indent="-368300" algn="l" rtl="0">
              <a:lnSpc>
                <a:spcPct val="100000"/>
              </a:lnSpc>
              <a:spcBef>
                <a:spcPts val="3000"/>
              </a:spcBef>
              <a:spcAft>
                <a:spcPts val="0"/>
              </a:spcAft>
              <a:buSzPts val="2200"/>
              <a:buChar char="•"/>
              <a:defRPr/>
            </a:lvl3pPr>
            <a:lvl4pPr marL="1828800" lvl="3" indent="-368300" algn="l" rtl="0">
              <a:lnSpc>
                <a:spcPct val="100000"/>
              </a:lnSpc>
              <a:spcBef>
                <a:spcPts val="3000"/>
              </a:spcBef>
              <a:spcAft>
                <a:spcPts val="0"/>
              </a:spcAft>
              <a:buSzPts val="2200"/>
              <a:buChar char="•"/>
              <a:defRPr/>
            </a:lvl4pPr>
            <a:lvl5pPr marL="2286000" lvl="4" indent="-368300" algn="l" rtl="0">
              <a:lnSpc>
                <a:spcPct val="100000"/>
              </a:lnSpc>
              <a:spcBef>
                <a:spcPts val="3000"/>
              </a:spcBef>
              <a:spcAft>
                <a:spcPts val="0"/>
              </a:spcAft>
              <a:buSzPts val="2200"/>
              <a:buChar char="•"/>
              <a:defRPr/>
            </a:lvl5pPr>
            <a:lvl6pPr marL="2743200" lvl="5" indent="-368300" algn="l" rtl="0">
              <a:lnSpc>
                <a:spcPct val="100000"/>
              </a:lnSpc>
              <a:spcBef>
                <a:spcPts val="3000"/>
              </a:spcBef>
              <a:spcAft>
                <a:spcPts val="0"/>
              </a:spcAft>
              <a:buSzPts val="2200"/>
              <a:buChar char="•"/>
              <a:defRPr/>
            </a:lvl6pPr>
            <a:lvl7pPr marL="3200400" lvl="6" indent="-368300" algn="l" rtl="0">
              <a:lnSpc>
                <a:spcPct val="100000"/>
              </a:lnSpc>
              <a:spcBef>
                <a:spcPts val="3000"/>
              </a:spcBef>
              <a:spcAft>
                <a:spcPts val="0"/>
              </a:spcAft>
              <a:buSzPts val="2200"/>
              <a:buChar char="•"/>
              <a:defRPr/>
            </a:lvl7pPr>
            <a:lvl8pPr marL="3657600" lvl="7" indent="-368300" algn="l" rtl="0">
              <a:lnSpc>
                <a:spcPct val="100000"/>
              </a:lnSpc>
              <a:spcBef>
                <a:spcPts val="3000"/>
              </a:spcBef>
              <a:spcAft>
                <a:spcPts val="0"/>
              </a:spcAft>
              <a:buSzPts val="2200"/>
              <a:buChar char="•"/>
              <a:defRPr/>
            </a:lvl8pPr>
            <a:lvl9pPr marL="4114800" lvl="8" indent="-368300" algn="l" rtl="0">
              <a:lnSpc>
                <a:spcPct val="100000"/>
              </a:lnSpc>
              <a:spcBef>
                <a:spcPts val="3000"/>
              </a:spcBef>
              <a:spcAft>
                <a:spcPts val="0"/>
              </a:spcAft>
              <a:buSzPts val="2200"/>
              <a:buChar char="•"/>
              <a:defRPr/>
            </a:lvl9pPr>
          </a:lstStyle>
          <a:p>
            <a:endParaRPr/>
          </a:p>
        </p:txBody>
      </p:sp>
      <p:sp>
        <p:nvSpPr>
          <p:cNvPr id="339" name="Google Shape;339;p53"/>
          <p:cNvSpPr txBox="1">
            <a:spLocks noGrp="1"/>
          </p:cNvSpPr>
          <p:nvPr>
            <p:ph type="sldNum" idx="12"/>
          </p:nvPr>
        </p:nvSpPr>
        <p:spPr>
          <a:xfrm>
            <a:off x="5977041"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40"/>
        <p:cNvGrpSpPr/>
        <p:nvPr/>
      </p:nvGrpSpPr>
      <p:grpSpPr>
        <a:xfrm>
          <a:off x="0" y="0"/>
          <a:ext cx="0" cy="0"/>
          <a:chOff x="0" y="0"/>
          <a:chExt cx="0" cy="0"/>
        </a:xfrm>
      </p:grpSpPr>
      <p:sp>
        <p:nvSpPr>
          <p:cNvPr id="341" name="Google Shape;341;p54"/>
          <p:cNvSpPr>
            <a:spLocks noGrp="1"/>
          </p:cNvSpPr>
          <p:nvPr>
            <p:ph type="pic" idx="2"/>
          </p:nvPr>
        </p:nvSpPr>
        <p:spPr>
          <a:xfrm>
            <a:off x="6247805" y="1821656"/>
            <a:ext cx="3750600" cy="44202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342" name="Google Shape;342;p54"/>
          <p:cNvSpPr txBox="1">
            <a:spLocks noGrp="1"/>
          </p:cNvSpPr>
          <p:nvPr>
            <p:ph type="title"/>
          </p:nvPr>
        </p:nvSpPr>
        <p:spPr>
          <a:xfrm>
            <a:off x="2193727" y="178593"/>
            <a:ext cx="7804500" cy="1518000"/>
          </a:xfrm>
          <a:prstGeom prst="rect">
            <a:avLst/>
          </a:prstGeom>
          <a:noFill/>
          <a:ln>
            <a:noFill/>
          </a:ln>
        </p:spPr>
        <p:txBody>
          <a:bodyPr spcFirstLastPara="1" wrap="square" lIns="35725" tIns="35725" rIns="35725" bIns="35725" anchor="ctr" anchorCtr="0">
            <a:noAutofit/>
          </a:bodyPr>
          <a:lstStyle>
            <a:lvl1pPr lvl="0" algn="ctr" rtl="0">
              <a:lnSpc>
                <a:spcPct val="100000"/>
              </a:lnSpc>
              <a:spcBef>
                <a:spcPts val="0"/>
              </a:spcBef>
              <a:spcAft>
                <a:spcPts val="0"/>
              </a:spcAft>
              <a:buClr>
                <a:srgbClr val="000000"/>
              </a:buClr>
              <a:buSzPts val="900"/>
              <a:buNone/>
              <a:defRPr/>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343" name="Google Shape;343;p54"/>
          <p:cNvSpPr txBox="1">
            <a:spLocks noGrp="1"/>
          </p:cNvSpPr>
          <p:nvPr>
            <p:ph type="body" idx="1"/>
          </p:nvPr>
        </p:nvSpPr>
        <p:spPr>
          <a:xfrm>
            <a:off x="2193727" y="1821656"/>
            <a:ext cx="3750600" cy="4420200"/>
          </a:xfrm>
          <a:prstGeom prst="rect">
            <a:avLst/>
          </a:prstGeom>
          <a:noFill/>
          <a:ln>
            <a:noFill/>
          </a:ln>
        </p:spPr>
        <p:txBody>
          <a:bodyPr spcFirstLastPara="1" wrap="square" lIns="35725" tIns="35725" rIns="35725" bIns="35725" anchor="ctr" anchorCtr="0">
            <a:noAutofit/>
          </a:bodyPr>
          <a:lstStyle>
            <a:lvl1pPr marL="457200" lvl="0" indent="-349250" algn="l" rtl="0">
              <a:lnSpc>
                <a:spcPct val="100000"/>
              </a:lnSpc>
              <a:spcBef>
                <a:spcPts val="2300"/>
              </a:spcBef>
              <a:spcAft>
                <a:spcPts val="0"/>
              </a:spcAft>
              <a:buSzPts val="1900"/>
              <a:buChar char="•"/>
              <a:defRPr sz="1900"/>
            </a:lvl1pPr>
            <a:lvl2pPr marL="914400" lvl="1" indent="-349250" algn="l" rtl="0">
              <a:lnSpc>
                <a:spcPct val="100000"/>
              </a:lnSpc>
              <a:spcBef>
                <a:spcPts val="2300"/>
              </a:spcBef>
              <a:spcAft>
                <a:spcPts val="0"/>
              </a:spcAft>
              <a:buSzPts val="1900"/>
              <a:buChar char="•"/>
              <a:defRPr sz="1900"/>
            </a:lvl2pPr>
            <a:lvl3pPr marL="1371600" lvl="2" indent="-349250" algn="l" rtl="0">
              <a:lnSpc>
                <a:spcPct val="100000"/>
              </a:lnSpc>
              <a:spcBef>
                <a:spcPts val="2300"/>
              </a:spcBef>
              <a:spcAft>
                <a:spcPts val="0"/>
              </a:spcAft>
              <a:buSzPts val="1900"/>
              <a:buChar char="•"/>
              <a:defRPr sz="1900"/>
            </a:lvl3pPr>
            <a:lvl4pPr marL="1828800" lvl="3" indent="-349250" algn="l" rtl="0">
              <a:lnSpc>
                <a:spcPct val="100000"/>
              </a:lnSpc>
              <a:spcBef>
                <a:spcPts val="2300"/>
              </a:spcBef>
              <a:spcAft>
                <a:spcPts val="0"/>
              </a:spcAft>
              <a:buSzPts val="1900"/>
              <a:buChar char="•"/>
              <a:defRPr sz="1900"/>
            </a:lvl4pPr>
            <a:lvl5pPr marL="2286000" lvl="4" indent="-349250" algn="l" rtl="0">
              <a:lnSpc>
                <a:spcPct val="100000"/>
              </a:lnSpc>
              <a:spcBef>
                <a:spcPts val="2300"/>
              </a:spcBef>
              <a:spcAft>
                <a:spcPts val="0"/>
              </a:spcAft>
              <a:buSzPts val="1900"/>
              <a:buChar char="•"/>
              <a:defRPr sz="1900"/>
            </a:lvl5pPr>
            <a:lvl6pPr marL="2743200" lvl="5" indent="-368300" algn="l" rtl="0">
              <a:lnSpc>
                <a:spcPct val="100000"/>
              </a:lnSpc>
              <a:spcBef>
                <a:spcPts val="3000"/>
              </a:spcBef>
              <a:spcAft>
                <a:spcPts val="0"/>
              </a:spcAft>
              <a:buSzPts val="2200"/>
              <a:buChar char="•"/>
              <a:defRPr/>
            </a:lvl6pPr>
            <a:lvl7pPr marL="3200400" lvl="6" indent="-368300" algn="l" rtl="0">
              <a:lnSpc>
                <a:spcPct val="100000"/>
              </a:lnSpc>
              <a:spcBef>
                <a:spcPts val="3000"/>
              </a:spcBef>
              <a:spcAft>
                <a:spcPts val="0"/>
              </a:spcAft>
              <a:buSzPts val="2200"/>
              <a:buChar char="•"/>
              <a:defRPr/>
            </a:lvl7pPr>
            <a:lvl8pPr marL="3657600" lvl="7" indent="-368300" algn="l" rtl="0">
              <a:lnSpc>
                <a:spcPct val="100000"/>
              </a:lnSpc>
              <a:spcBef>
                <a:spcPts val="3000"/>
              </a:spcBef>
              <a:spcAft>
                <a:spcPts val="0"/>
              </a:spcAft>
              <a:buSzPts val="2200"/>
              <a:buChar char="•"/>
              <a:defRPr/>
            </a:lvl8pPr>
            <a:lvl9pPr marL="4114800" lvl="8" indent="-368300" algn="l" rtl="0">
              <a:lnSpc>
                <a:spcPct val="100000"/>
              </a:lnSpc>
              <a:spcBef>
                <a:spcPts val="3000"/>
              </a:spcBef>
              <a:spcAft>
                <a:spcPts val="0"/>
              </a:spcAft>
              <a:buSzPts val="2200"/>
              <a:buChar char="•"/>
              <a:defRPr/>
            </a:lvl9pPr>
          </a:lstStyle>
          <a:p>
            <a:endParaRPr/>
          </a:p>
        </p:txBody>
      </p:sp>
      <p:sp>
        <p:nvSpPr>
          <p:cNvPr id="344" name="Google Shape;344;p54"/>
          <p:cNvSpPr txBox="1">
            <a:spLocks noGrp="1"/>
          </p:cNvSpPr>
          <p:nvPr>
            <p:ph type="sldNum" idx="12"/>
          </p:nvPr>
        </p:nvSpPr>
        <p:spPr>
          <a:xfrm>
            <a:off x="5977041"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45"/>
        <p:cNvGrpSpPr/>
        <p:nvPr/>
      </p:nvGrpSpPr>
      <p:grpSpPr>
        <a:xfrm>
          <a:off x="0" y="0"/>
          <a:ext cx="0" cy="0"/>
          <a:chOff x="0" y="0"/>
          <a:chExt cx="0" cy="0"/>
        </a:xfrm>
      </p:grpSpPr>
      <p:sp>
        <p:nvSpPr>
          <p:cNvPr id="346" name="Google Shape;346;p55"/>
          <p:cNvSpPr txBox="1">
            <a:spLocks noGrp="1"/>
          </p:cNvSpPr>
          <p:nvPr>
            <p:ph type="body" idx="1"/>
          </p:nvPr>
        </p:nvSpPr>
        <p:spPr>
          <a:xfrm>
            <a:off x="2193727" y="892968"/>
            <a:ext cx="7804500" cy="5072100"/>
          </a:xfrm>
          <a:prstGeom prst="rect">
            <a:avLst/>
          </a:prstGeom>
          <a:noFill/>
          <a:ln>
            <a:noFill/>
          </a:ln>
        </p:spPr>
        <p:txBody>
          <a:bodyPr spcFirstLastPara="1" wrap="square" lIns="35725" tIns="35725" rIns="35725" bIns="35725" anchor="ctr" anchorCtr="0">
            <a:noAutofit/>
          </a:bodyPr>
          <a:lstStyle>
            <a:lvl1pPr marL="457200" lvl="0" indent="-368300" algn="l" rtl="0">
              <a:lnSpc>
                <a:spcPct val="100000"/>
              </a:lnSpc>
              <a:spcBef>
                <a:spcPts val="3000"/>
              </a:spcBef>
              <a:spcAft>
                <a:spcPts val="0"/>
              </a:spcAft>
              <a:buSzPts val="2200"/>
              <a:buChar char="•"/>
              <a:defRPr/>
            </a:lvl1pPr>
            <a:lvl2pPr marL="914400" lvl="1" indent="-368300" algn="l" rtl="0">
              <a:lnSpc>
                <a:spcPct val="100000"/>
              </a:lnSpc>
              <a:spcBef>
                <a:spcPts val="3000"/>
              </a:spcBef>
              <a:spcAft>
                <a:spcPts val="0"/>
              </a:spcAft>
              <a:buSzPts val="2200"/>
              <a:buChar char="•"/>
              <a:defRPr/>
            </a:lvl2pPr>
            <a:lvl3pPr marL="1371600" lvl="2" indent="-368300" algn="l" rtl="0">
              <a:lnSpc>
                <a:spcPct val="100000"/>
              </a:lnSpc>
              <a:spcBef>
                <a:spcPts val="3000"/>
              </a:spcBef>
              <a:spcAft>
                <a:spcPts val="0"/>
              </a:spcAft>
              <a:buSzPts val="2200"/>
              <a:buChar char="•"/>
              <a:defRPr/>
            </a:lvl3pPr>
            <a:lvl4pPr marL="1828800" lvl="3" indent="-368300" algn="l" rtl="0">
              <a:lnSpc>
                <a:spcPct val="100000"/>
              </a:lnSpc>
              <a:spcBef>
                <a:spcPts val="3000"/>
              </a:spcBef>
              <a:spcAft>
                <a:spcPts val="0"/>
              </a:spcAft>
              <a:buSzPts val="2200"/>
              <a:buChar char="•"/>
              <a:defRPr/>
            </a:lvl4pPr>
            <a:lvl5pPr marL="2286000" lvl="4" indent="-368300" algn="l" rtl="0">
              <a:lnSpc>
                <a:spcPct val="100000"/>
              </a:lnSpc>
              <a:spcBef>
                <a:spcPts val="3000"/>
              </a:spcBef>
              <a:spcAft>
                <a:spcPts val="0"/>
              </a:spcAft>
              <a:buSzPts val="2200"/>
              <a:buChar char="•"/>
              <a:defRPr/>
            </a:lvl5pPr>
            <a:lvl6pPr marL="2743200" lvl="5" indent="-368300" algn="l" rtl="0">
              <a:lnSpc>
                <a:spcPct val="100000"/>
              </a:lnSpc>
              <a:spcBef>
                <a:spcPts val="3000"/>
              </a:spcBef>
              <a:spcAft>
                <a:spcPts val="0"/>
              </a:spcAft>
              <a:buSzPts val="2200"/>
              <a:buChar char="•"/>
              <a:defRPr/>
            </a:lvl6pPr>
            <a:lvl7pPr marL="3200400" lvl="6" indent="-368300" algn="l" rtl="0">
              <a:lnSpc>
                <a:spcPct val="100000"/>
              </a:lnSpc>
              <a:spcBef>
                <a:spcPts val="3000"/>
              </a:spcBef>
              <a:spcAft>
                <a:spcPts val="0"/>
              </a:spcAft>
              <a:buSzPts val="2200"/>
              <a:buChar char="•"/>
              <a:defRPr/>
            </a:lvl7pPr>
            <a:lvl8pPr marL="3657600" lvl="7" indent="-368300" algn="l" rtl="0">
              <a:lnSpc>
                <a:spcPct val="100000"/>
              </a:lnSpc>
              <a:spcBef>
                <a:spcPts val="3000"/>
              </a:spcBef>
              <a:spcAft>
                <a:spcPts val="0"/>
              </a:spcAft>
              <a:buSzPts val="2200"/>
              <a:buChar char="•"/>
              <a:defRPr/>
            </a:lvl8pPr>
            <a:lvl9pPr marL="4114800" lvl="8" indent="-368300" algn="l" rtl="0">
              <a:lnSpc>
                <a:spcPct val="100000"/>
              </a:lnSpc>
              <a:spcBef>
                <a:spcPts val="3000"/>
              </a:spcBef>
              <a:spcAft>
                <a:spcPts val="0"/>
              </a:spcAft>
              <a:buSzPts val="2200"/>
              <a:buChar char="•"/>
              <a:defRPr/>
            </a:lvl9pPr>
          </a:lstStyle>
          <a:p>
            <a:endParaRPr/>
          </a:p>
        </p:txBody>
      </p:sp>
      <p:sp>
        <p:nvSpPr>
          <p:cNvPr id="347" name="Google Shape;347;p55"/>
          <p:cNvSpPr txBox="1">
            <a:spLocks noGrp="1"/>
          </p:cNvSpPr>
          <p:nvPr>
            <p:ph type="sldNum" idx="12"/>
          </p:nvPr>
        </p:nvSpPr>
        <p:spPr>
          <a:xfrm>
            <a:off x="5977041"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348"/>
        <p:cNvGrpSpPr/>
        <p:nvPr/>
      </p:nvGrpSpPr>
      <p:grpSpPr>
        <a:xfrm>
          <a:off x="0" y="0"/>
          <a:ext cx="0" cy="0"/>
          <a:chOff x="0" y="0"/>
          <a:chExt cx="0" cy="0"/>
        </a:xfrm>
      </p:grpSpPr>
      <p:sp>
        <p:nvSpPr>
          <p:cNvPr id="349" name="Google Shape;349;p56"/>
          <p:cNvSpPr>
            <a:spLocks noGrp="1"/>
          </p:cNvSpPr>
          <p:nvPr>
            <p:ph type="pic" idx="2"/>
          </p:nvPr>
        </p:nvSpPr>
        <p:spPr>
          <a:xfrm>
            <a:off x="6247805" y="3580805"/>
            <a:ext cx="3750600" cy="26523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350" name="Google Shape;350;p56"/>
          <p:cNvSpPr>
            <a:spLocks noGrp="1"/>
          </p:cNvSpPr>
          <p:nvPr>
            <p:ph type="pic" idx="3"/>
          </p:nvPr>
        </p:nvSpPr>
        <p:spPr>
          <a:xfrm>
            <a:off x="6247805" y="625077"/>
            <a:ext cx="3750600" cy="26523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351" name="Google Shape;351;p56"/>
          <p:cNvSpPr>
            <a:spLocks noGrp="1"/>
          </p:cNvSpPr>
          <p:nvPr>
            <p:ph type="pic" idx="4"/>
          </p:nvPr>
        </p:nvSpPr>
        <p:spPr>
          <a:xfrm>
            <a:off x="2193727" y="625077"/>
            <a:ext cx="3750600" cy="56079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352" name="Google Shape;352;p56"/>
          <p:cNvSpPr txBox="1">
            <a:spLocks noGrp="1"/>
          </p:cNvSpPr>
          <p:nvPr>
            <p:ph type="sldNum" idx="12"/>
          </p:nvPr>
        </p:nvSpPr>
        <p:spPr>
          <a:xfrm>
            <a:off x="5977041"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53"/>
        <p:cNvGrpSpPr/>
        <p:nvPr/>
      </p:nvGrpSpPr>
      <p:grpSpPr>
        <a:xfrm>
          <a:off x="0" y="0"/>
          <a:ext cx="0" cy="0"/>
          <a:chOff x="0" y="0"/>
          <a:chExt cx="0" cy="0"/>
        </a:xfrm>
      </p:grpSpPr>
      <p:sp>
        <p:nvSpPr>
          <p:cNvPr id="354" name="Google Shape;354;p57"/>
          <p:cNvSpPr txBox="1">
            <a:spLocks noGrp="1"/>
          </p:cNvSpPr>
          <p:nvPr>
            <p:ph type="body" idx="1"/>
          </p:nvPr>
        </p:nvSpPr>
        <p:spPr>
          <a:xfrm>
            <a:off x="2416969" y="4473773"/>
            <a:ext cx="7358100" cy="324000"/>
          </a:xfrm>
          <a:prstGeom prst="rect">
            <a:avLst/>
          </a:prstGeom>
          <a:noFill/>
          <a:ln>
            <a:noFill/>
          </a:ln>
        </p:spPr>
        <p:txBody>
          <a:bodyPr spcFirstLastPara="1" wrap="square" lIns="35725" tIns="35725" rIns="35725" bIns="35725" anchor="t" anchorCtr="0">
            <a:noAutofit/>
          </a:bodyPr>
          <a:lstStyle>
            <a:lvl1pPr marL="457200" lvl="0" indent="-228600" algn="ctr" rtl="0">
              <a:lnSpc>
                <a:spcPct val="100000"/>
              </a:lnSpc>
              <a:spcBef>
                <a:spcPts val="0"/>
              </a:spcBef>
              <a:spcAft>
                <a:spcPts val="0"/>
              </a:spcAft>
              <a:buClr>
                <a:srgbClr val="000000"/>
              </a:buClr>
              <a:buSzPts val="1600"/>
              <a:buFont typeface="Helvetica Neue"/>
              <a:buNone/>
              <a:defRPr sz="1600" i="1"/>
            </a:lvl1pPr>
            <a:lvl2pPr marL="914400" lvl="1" indent="-330200" algn="ctr" rtl="0">
              <a:lnSpc>
                <a:spcPct val="100000"/>
              </a:lnSpc>
              <a:spcBef>
                <a:spcPts val="0"/>
              </a:spcBef>
              <a:spcAft>
                <a:spcPts val="0"/>
              </a:spcAft>
              <a:buClr>
                <a:srgbClr val="000000"/>
              </a:buClr>
              <a:buSzPts val="1600"/>
              <a:buFont typeface="Helvetica Neue"/>
              <a:buChar char="•"/>
              <a:defRPr sz="1600" i="1"/>
            </a:lvl2pPr>
            <a:lvl3pPr marL="1371600" lvl="2" indent="-330200" algn="ctr" rtl="0">
              <a:lnSpc>
                <a:spcPct val="100000"/>
              </a:lnSpc>
              <a:spcBef>
                <a:spcPts val="0"/>
              </a:spcBef>
              <a:spcAft>
                <a:spcPts val="0"/>
              </a:spcAft>
              <a:buClr>
                <a:srgbClr val="000000"/>
              </a:buClr>
              <a:buSzPts val="1600"/>
              <a:buFont typeface="Helvetica Neue"/>
              <a:buChar char="•"/>
              <a:defRPr sz="1600" i="1"/>
            </a:lvl3pPr>
            <a:lvl4pPr marL="1828800" lvl="3" indent="-330200" algn="ctr" rtl="0">
              <a:lnSpc>
                <a:spcPct val="100000"/>
              </a:lnSpc>
              <a:spcBef>
                <a:spcPts val="0"/>
              </a:spcBef>
              <a:spcAft>
                <a:spcPts val="0"/>
              </a:spcAft>
              <a:buClr>
                <a:srgbClr val="000000"/>
              </a:buClr>
              <a:buSzPts val="1600"/>
              <a:buFont typeface="Helvetica Neue"/>
              <a:buChar char="•"/>
              <a:defRPr sz="1600" i="1"/>
            </a:lvl4pPr>
            <a:lvl5pPr marL="2286000" lvl="4" indent="-330200" algn="ctr" rtl="0">
              <a:lnSpc>
                <a:spcPct val="100000"/>
              </a:lnSpc>
              <a:spcBef>
                <a:spcPts val="0"/>
              </a:spcBef>
              <a:spcAft>
                <a:spcPts val="0"/>
              </a:spcAft>
              <a:buClr>
                <a:srgbClr val="000000"/>
              </a:buClr>
              <a:buSzPts val="1600"/>
              <a:buFont typeface="Helvetica Neue"/>
              <a:buChar char="•"/>
              <a:defRPr sz="1600" i="1"/>
            </a:lvl5pPr>
            <a:lvl6pPr marL="2743200" lvl="5" indent="-368300" algn="l" rtl="0">
              <a:lnSpc>
                <a:spcPct val="100000"/>
              </a:lnSpc>
              <a:spcBef>
                <a:spcPts val="3000"/>
              </a:spcBef>
              <a:spcAft>
                <a:spcPts val="0"/>
              </a:spcAft>
              <a:buSzPts val="2200"/>
              <a:buChar char="•"/>
              <a:defRPr/>
            </a:lvl6pPr>
            <a:lvl7pPr marL="3200400" lvl="6" indent="-368300" algn="l" rtl="0">
              <a:lnSpc>
                <a:spcPct val="100000"/>
              </a:lnSpc>
              <a:spcBef>
                <a:spcPts val="3000"/>
              </a:spcBef>
              <a:spcAft>
                <a:spcPts val="0"/>
              </a:spcAft>
              <a:buSzPts val="2200"/>
              <a:buChar char="•"/>
              <a:defRPr/>
            </a:lvl7pPr>
            <a:lvl8pPr marL="3657600" lvl="7" indent="-368300" algn="l" rtl="0">
              <a:lnSpc>
                <a:spcPct val="100000"/>
              </a:lnSpc>
              <a:spcBef>
                <a:spcPts val="3000"/>
              </a:spcBef>
              <a:spcAft>
                <a:spcPts val="0"/>
              </a:spcAft>
              <a:buSzPts val="2200"/>
              <a:buChar char="•"/>
              <a:defRPr/>
            </a:lvl8pPr>
            <a:lvl9pPr marL="4114800" lvl="8" indent="-368300" algn="l" rtl="0">
              <a:lnSpc>
                <a:spcPct val="100000"/>
              </a:lnSpc>
              <a:spcBef>
                <a:spcPts val="3000"/>
              </a:spcBef>
              <a:spcAft>
                <a:spcPts val="0"/>
              </a:spcAft>
              <a:buSzPts val="2200"/>
              <a:buChar char="•"/>
              <a:defRPr/>
            </a:lvl9pPr>
          </a:lstStyle>
          <a:p>
            <a:endParaRPr/>
          </a:p>
        </p:txBody>
      </p:sp>
      <p:sp>
        <p:nvSpPr>
          <p:cNvPr id="355" name="Google Shape;355;p57"/>
          <p:cNvSpPr txBox="1">
            <a:spLocks noGrp="1"/>
          </p:cNvSpPr>
          <p:nvPr>
            <p:ph type="body" idx="2"/>
          </p:nvPr>
        </p:nvSpPr>
        <p:spPr>
          <a:xfrm>
            <a:off x="2416968" y="2998788"/>
            <a:ext cx="7358100" cy="431700"/>
          </a:xfrm>
          <a:prstGeom prst="rect">
            <a:avLst/>
          </a:prstGeom>
          <a:noFill/>
          <a:ln>
            <a:noFill/>
          </a:ln>
        </p:spPr>
        <p:txBody>
          <a:bodyPr spcFirstLastPara="1" wrap="square" lIns="35725" tIns="35725" rIns="35725" bIns="35725" anchor="ctr" anchorCtr="0">
            <a:noAutofit/>
          </a:bodyPr>
          <a:lstStyle>
            <a:lvl1pPr marL="457200" lvl="0" indent="-368300" algn="l" rtl="0">
              <a:lnSpc>
                <a:spcPct val="100000"/>
              </a:lnSpc>
              <a:spcBef>
                <a:spcPts val="3000"/>
              </a:spcBef>
              <a:spcAft>
                <a:spcPts val="0"/>
              </a:spcAft>
              <a:buSzPts val="2200"/>
              <a:buChar char="•"/>
              <a:defRPr/>
            </a:lvl1pPr>
            <a:lvl2pPr marL="914400" lvl="1" indent="-368300" algn="l" rtl="0">
              <a:lnSpc>
                <a:spcPct val="100000"/>
              </a:lnSpc>
              <a:spcBef>
                <a:spcPts val="3000"/>
              </a:spcBef>
              <a:spcAft>
                <a:spcPts val="0"/>
              </a:spcAft>
              <a:buSzPts val="2200"/>
              <a:buChar char="•"/>
              <a:defRPr/>
            </a:lvl2pPr>
            <a:lvl3pPr marL="1371600" lvl="2" indent="-368300" algn="l" rtl="0">
              <a:lnSpc>
                <a:spcPct val="100000"/>
              </a:lnSpc>
              <a:spcBef>
                <a:spcPts val="3000"/>
              </a:spcBef>
              <a:spcAft>
                <a:spcPts val="0"/>
              </a:spcAft>
              <a:buSzPts val="2200"/>
              <a:buChar char="•"/>
              <a:defRPr/>
            </a:lvl3pPr>
            <a:lvl4pPr marL="1828800" lvl="3" indent="-368300" algn="l" rtl="0">
              <a:lnSpc>
                <a:spcPct val="100000"/>
              </a:lnSpc>
              <a:spcBef>
                <a:spcPts val="3000"/>
              </a:spcBef>
              <a:spcAft>
                <a:spcPts val="0"/>
              </a:spcAft>
              <a:buSzPts val="2200"/>
              <a:buChar char="•"/>
              <a:defRPr/>
            </a:lvl4pPr>
            <a:lvl5pPr marL="2286000" lvl="4" indent="-368300" algn="l" rtl="0">
              <a:lnSpc>
                <a:spcPct val="100000"/>
              </a:lnSpc>
              <a:spcBef>
                <a:spcPts val="3000"/>
              </a:spcBef>
              <a:spcAft>
                <a:spcPts val="0"/>
              </a:spcAft>
              <a:buSzPts val="2200"/>
              <a:buChar char="•"/>
              <a:defRPr/>
            </a:lvl5pPr>
            <a:lvl6pPr marL="2743200" lvl="5" indent="-368300" algn="l" rtl="0">
              <a:lnSpc>
                <a:spcPct val="100000"/>
              </a:lnSpc>
              <a:spcBef>
                <a:spcPts val="3000"/>
              </a:spcBef>
              <a:spcAft>
                <a:spcPts val="0"/>
              </a:spcAft>
              <a:buSzPts val="2200"/>
              <a:buChar char="•"/>
              <a:defRPr/>
            </a:lvl6pPr>
            <a:lvl7pPr marL="3200400" lvl="6" indent="-368300" algn="l" rtl="0">
              <a:lnSpc>
                <a:spcPct val="100000"/>
              </a:lnSpc>
              <a:spcBef>
                <a:spcPts val="3000"/>
              </a:spcBef>
              <a:spcAft>
                <a:spcPts val="0"/>
              </a:spcAft>
              <a:buSzPts val="2200"/>
              <a:buChar char="•"/>
              <a:defRPr/>
            </a:lvl7pPr>
            <a:lvl8pPr marL="3657600" lvl="7" indent="-368300" algn="l" rtl="0">
              <a:lnSpc>
                <a:spcPct val="100000"/>
              </a:lnSpc>
              <a:spcBef>
                <a:spcPts val="3000"/>
              </a:spcBef>
              <a:spcAft>
                <a:spcPts val="0"/>
              </a:spcAft>
              <a:buSzPts val="2200"/>
              <a:buChar char="•"/>
              <a:defRPr/>
            </a:lvl8pPr>
            <a:lvl9pPr marL="4114800" lvl="8" indent="-368300" algn="l" rtl="0">
              <a:lnSpc>
                <a:spcPct val="100000"/>
              </a:lnSpc>
              <a:spcBef>
                <a:spcPts val="3000"/>
              </a:spcBef>
              <a:spcAft>
                <a:spcPts val="0"/>
              </a:spcAft>
              <a:buSzPts val="2200"/>
              <a:buChar char="•"/>
              <a:defRPr/>
            </a:lvl9pPr>
          </a:lstStyle>
          <a:p>
            <a:endParaRPr/>
          </a:p>
        </p:txBody>
      </p:sp>
      <p:sp>
        <p:nvSpPr>
          <p:cNvPr id="356" name="Google Shape;356;p57"/>
          <p:cNvSpPr txBox="1">
            <a:spLocks noGrp="1"/>
          </p:cNvSpPr>
          <p:nvPr>
            <p:ph type="sldNum" idx="12"/>
          </p:nvPr>
        </p:nvSpPr>
        <p:spPr>
          <a:xfrm>
            <a:off x="5977041"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357"/>
        <p:cNvGrpSpPr/>
        <p:nvPr/>
      </p:nvGrpSpPr>
      <p:grpSpPr>
        <a:xfrm>
          <a:off x="0" y="0"/>
          <a:ext cx="0" cy="0"/>
          <a:chOff x="0" y="0"/>
          <a:chExt cx="0" cy="0"/>
        </a:xfrm>
      </p:grpSpPr>
      <p:sp>
        <p:nvSpPr>
          <p:cNvPr id="358" name="Google Shape;358;p58"/>
          <p:cNvSpPr>
            <a:spLocks noGrp="1"/>
          </p:cNvSpPr>
          <p:nvPr>
            <p:ph type="pic" idx="2"/>
          </p:nvPr>
        </p:nvSpPr>
        <p:spPr>
          <a:xfrm>
            <a:off x="1524000" y="0"/>
            <a:ext cx="9144000" cy="68580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359" name="Google Shape;359;p58"/>
          <p:cNvSpPr txBox="1">
            <a:spLocks noGrp="1"/>
          </p:cNvSpPr>
          <p:nvPr>
            <p:ph type="sldNum" idx="12"/>
          </p:nvPr>
        </p:nvSpPr>
        <p:spPr>
          <a:xfrm>
            <a:off x="5977041"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0"/>
        <p:cNvGrpSpPr/>
        <p:nvPr/>
      </p:nvGrpSpPr>
      <p:grpSpPr>
        <a:xfrm>
          <a:off x="0" y="0"/>
          <a:ext cx="0" cy="0"/>
          <a:chOff x="0" y="0"/>
          <a:chExt cx="0" cy="0"/>
        </a:xfrm>
      </p:grpSpPr>
      <p:sp>
        <p:nvSpPr>
          <p:cNvPr id="361" name="Google Shape;361;p59"/>
          <p:cNvSpPr txBox="1">
            <a:spLocks noGrp="1"/>
          </p:cNvSpPr>
          <p:nvPr>
            <p:ph type="sldNum" idx="12"/>
          </p:nvPr>
        </p:nvSpPr>
        <p:spPr>
          <a:xfrm>
            <a:off x="5977041" y="6536531"/>
            <a:ext cx="233100" cy="238800"/>
          </a:xfrm>
          <a:prstGeom prst="rect">
            <a:avLst/>
          </a:prstGeom>
          <a:noFill/>
          <a:ln>
            <a:noFill/>
          </a:ln>
        </p:spPr>
        <p:txBody>
          <a:bodyPr spcFirstLastPara="1" wrap="square" lIns="35725" tIns="35725" rIns="35725" bIns="35725" anchor="t" anchorCtr="0">
            <a:noAutofit/>
          </a:bodyPr>
          <a:lstStyle>
            <a:lvl1pPr marL="0" lvl="0"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100"/>
              <a:buFont typeface="Helvetica Neue Light"/>
              <a:buNone/>
              <a:defRPr sz="11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362"/>
        <p:cNvGrpSpPr/>
        <p:nvPr/>
      </p:nvGrpSpPr>
      <p:grpSpPr>
        <a:xfrm>
          <a:off x="0" y="0"/>
          <a:ext cx="0" cy="0"/>
          <a:chOff x="0" y="0"/>
          <a:chExt cx="0" cy="0"/>
        </a:xfrm>
      </p:grpSpPr>
      <p:sp>
        <p:nvSpPr>
          <p:cNvPr id="363" name="Google Shape;363;p60"/>
          <p:cNvSpPr txBox="1">
            <a:spLocks noGrp="1"/>
          </p:cNvSpPr>
          <p:nvPr>
            <p:ph type="title"/>
          </p:nvPr>
        </p:nvSpPr>
        <p:spPr>
          <a:xfrm>
            <a:off x="2152813" y="1129896"/>
            <a:ext cx="7888800" cy="994800"/>
          </a:xfrm>
          <a:prstGeom prst="rect">
            <a:avLst/>
          </a:prstGeom>
          <a:noFill/>
          <a:ln>
            <a:noFill/>
          </a:ln>
        </p:spPr>
        <p:txBody>
          <a:bodyPr spcFirstLastPara="1" wrap="square" lIns="34275" tIns="34275" rIns="34275" bIns="34275" anchor="ctr" anchorCtr="0">
            <a:noAutofit/>
          </a:bodyPr>
          <a:lstStyle>
            <a:lvl1pPr lvl="0" algn="l" rtl="0">
              <a:lnSpc>
                <a:spcPct val="90000"/>
              </a:lnSpc>
              <a:spcBef>
                <a:spcPts val="0"/>
              </a:spcBef>
              <a:spcAft>
                <a:spcPts val="0"/>
              </a:spcAft>
              <a:buClr>
                <a:srgbClr val="000000"/>
              </a:buClr>
              <a:buSzPts val="4300"/>
              <a:buFont typeface="Calibri"/>
              <a:buNone/>
              <a:defRPr sz="4300">
                <a:latin typeface="Calibri"/>
                <a:ea typeface="Calibri"/>
                <a:cs typeface="Calibri"/>
                <a:sym typeface="Calibri"/>
              </a:defRPr>
            </a:lvl1pPr>
            <a:lvl2pPr lvl="1" algn="ctr" rtl="0">
              <a:lnSpc>
                <a:spcPct val="100000"/>
              </a:lnSpc>
              <a:spcBef>
                <a:spcPts val="0"/>
              </a:spcBef>
              <a:spcAft>
                <a:spcPts val="0"/>
              </a:spcAft>
              <a:buClr>
                <a:srgbClr val="000000"/>
              </a:buClr>
              <a:buSzPts val="900"/>
              <a:buNone/>
              <a:defRPr/>
            </a:lvl2pPr>
            <a:lvl3pPr lvl="2" algn="ctr" rtl="0">
              <a:lnSpc>
                <a:spcPct val="100000"/>
              </a:lnSpc>
              <a:spcBef>
                <a:spcPts val="0"/>
              </a:spcBef>
              <a:spcAft>
                <a:spcPts val="0"/>
              </a:spcAft>
              <a:buClr>
                <a:srgbClr val="000000"/>
              </a:buClr>
              <a:buSzPts val="900"/>
              <a:buNone/>
              <a:defRPr/>
            </a:lvl3pPr>
            <a:lvl4pPr lvl="3" algn="ctr" rtl="0">
              <a:lnSpc>
                <a:spcPct val="100000"/>
              </a:lnSpc>
              <a:spcBef>
                <a:spcPts val="0"/>
              </a:spcBef>
              <a:spcAft>
                <a:spcPts val="0"/>
              </a:spcAft>
              <a:buClr>
                <a:srgbClr val="000000"/>
              </a:buClr>
              <a:buSzPts val="900"/>
              <a:buNone/>
              <a:defRPr/>
            </a:lvl4pPr>
            <a:lvl5pPr lvl="4" algn="ctr" rtl="0">
              <a:lnSpc>
                <a:spcPct val="100000"/>
              </a:lnSpc>
              <a:spcBef>
                <a:spcPts val="0"/>
              </a:spcBef>
              <a:spcAft>
                <a:spcPts val="0"/>
              </a:spcAft>
              <a:buClr>
                <a:srgbClr val="000000"/>
              </a:buClr>
              <a:buSzPts val="900"/>
              <a:buNone/>
              <a:defRPr/>
            </a:lvl5pPr>
            <a:lvl6pPr lvl="5" algn="ctr" rtl="0">
              <a:lnSpc>
                <a:spcPct val="100000"/>
              </a:lnSpc>
              <a:spcBef>
                <a:spcPts val="0"/>
              </a:spcBef>
              <a:spcAft>
                <a:spcPts val="0"/>
              </a:spcAft>
              <a:buClr>
                <a:srgbClr val="000000"/>
              </a:buClr>
              <a:buSzPts val="900"/>
              <a:buNone/>
              <a:defRPr/>
            </a:lvl6pPr>
            <a:lvl7pPr lvl="6" algn="ctr" rtl="0">
              <a:lnSpc>
                <a:spcPct val="100000"/>
              </a:lnSpc>
              <a:spcBef>
                <a:spcPts val="0"/>
              </a:spcBef>
              <a:spcAft>
                <a:spcPts val="0"/>
              </a:spcAft>
              <a:buClr>
                <a:srgbClr val="000000"/>
              </a:buClr>
              <a:buSzPts val="900"/>
              <a:buNone/>
              <a:defRPr/>
            </a:lvl7pPr>
            <a:lvl8pPr lvl="7" algn="ctr" rtl="0">
              <a:lnSpc>
                <a:spcPct val="100000"/>
              </a:lnSpc>
              <a:spcBef>
                <a:spcPts val="0"/>
              </a:spcBef>
              <a:spcAft>
                <a:spcPts val="0"/>
              </a:spcAft>
              <a:buClr>
                <a:srgbClr val="000000"/>
              </a:buClr>
              <a:buSzPts val="900"/>
              <a:buNone/>
              <a:defRPr/>
            </a:lvl8pPr>
            <a:lvl9pPr lvl="8" algn="ctr" rtl="0">
              <a:lnSpc>
                <a:spcPct val="100000"/>
              </a:lnSpc>
              <a:spcBef>
                <a:spcPts val="0"/>
              </a:spcBef>
              <a:spcAft>
                <a:spcPts val="0"/>
              </a:spcAft>
              <a:buClr>
                <a:srgbClr val="000000"/>
              </a:buClr>
              <a:buSzPts val="900"/>
              <a:buNone/>
              <a:defRPr/>
            </a:lvl9pPr>
          </a:lstStyle>
          <a:p>
            <a:endParaRPr/>
          </a:p>
        </p:txBody>
      </p:sp>
      <p:sp>
        <p:nvSpPr>
          <p:cNvPr id="364" name="Google Shape;364;p60"/>
          <p:cNvSpPr txBox="1">
            <a:spLocks noGrp="1"/>
          </p:cNvSpPr>
          <p:nvPr>
            <p:ph type="sldNum" idx="12"/>
          </p:nvPr>
        </p:nvSpPr>
        <p:spPr>
          <a:xfrm>
            <a:off x="9820194" y="5645863"/>
            <a:ext cx="221400" cy="2337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1100"/>
              <a:buFont typeface="Calibri"/>
              <a:buNone/>
              <a:defRPr>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100"/>
              <a:buFont typeface="Calibri"/>
              <a:buNone/>
              <a:defRPr>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100"/>
              <a:buFont typeface="Calibri"/>
              <a:buNone/>
              <a:defRPr>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100"/>
              <a:buFont typeface="Calibri"/>
              <a:buNone/>
              <a:defRPr>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100"/>
              <a:buFont typeface="Calibri"/>
              <a:buNone/>
              <a:defRPr>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100"/>
              <a:buFont typeface="Calibri"/>
              <a:buNone/>
              <a:defRPr>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100"/>
              <a:buFont typeface="Calibri"/>
              <a:buNone/>
              <a:defRPr>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100"/>
              <a:buFont typeface="Calibri"/>
              <a:buNone/>
              <a:defRPr>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1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02"/>
        <p:cNvGrpSpPr/>
        <p:nvPr/>
      </p:nvGrpSpPr>
      <p:grpSpPr>
        <a:xfrm>
          <a:off x="0" y="0"/>
          <a:ext cx="0" cy="0"/>
          <a:chOff x="0" y="0"/>
          <a:chExt cx="0" cy="0"/>
        </a:xfrm>
      </p:grpSpPr>
      <p:sp>
        <p:nvSpPr>
          <p:cNvPr id="1503" name="Google Shape;1503;p31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04" name="Google Shape;1504;p31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
        <p:nvSpPr>
          <p:cNvPr id="1505" name="Google Shape;1505;p3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2911609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Gracias">
  <p:cSld name="Gracias">
    <p:spTree>
      <p:nvGrpSpPr>
        <p:cNvPr id="1" name="Shape 59"/>
        <p:cNvGrpSpPr/>
        <p:nvPr/>
      </p:nvGrpSpPr>
      <p:grpSpPr>
        <a:xfrm>
          <a:off x="0" y="0"/>
          <a:ext cx="0" cy="0"/>
          <a:chOff x="0" y="0"/>
          <a:chExt cx="0" cy="0"/>
        </a:xfrm>
      </p:grpSpPr>
      <p:sp>
        <p:nvSpPr>
          <p:cNvPr id="60" name="Google Shape;60;p7" title="Título"/>
          <p:cNvSpPr txBox="1">
            <a:spLocks noGrp="1"/>
          </p:cNvSpPr>
          <p:nvPr>
            <p:ph type="ctrTitle"/>
          </p:nvPr>
        </p:nvSpPr>
        <p:spPr>
          <a:xfrm>
            <a:off x="6375721" y="1821022"/>
            <a:ext cx="4853573" cy="1616252"/>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1"/>
              </a:buClr>
              <a:buSzPts val="4300"/>
              <a:buFont typeface="Calibri"/>
              <a:buNone/>
              <a:defRPr sz="43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
          <p:cNvSpPr txBox="1">
            <a:spLocks noGrp="1"/>
          </p:cNvSpPr>
          <p:nvPr>
            <p:ph type="body" idx="1"/>
          </p:nvPr>
        </p:nvSpPr>
        <p:spPr>
          <a:xfrm>
            <a:off x="6822929" y="3461163"/>
            <a:ext cx="3445782" cy="28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E7A40"/>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7A4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7"/>
          <p:cNvSpPr txBox="1">
            <a:spLocks noGrp="1"/>
          </p:cNvSpPr>
          <p:nvPr>
            <p:ph type="body" idx="2"/>
          </p:nvPr>
        </p:nvSpPr>
        <p:spPr>
          <a:xfrm>
            <a:off x="6822929" y="3839451"/>
            <a:ext cx="3445782" cy="28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E7A40"/>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7A4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7"/>
          <p:cNvSpPr txBox="1">
            <a:spLocks noGrp="1"/>
          </p:cNvSpPr>
          <p:nvPr>
            <p:ph type="body" idx="3"/>
          </p:nvPr>
        </p:nvSpPr>
        <p:spPr>
          <a:xfrm>
            <a:off x="6822928" y="4216669"/>
            <a:ext cx="3445783" cy="2890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E7A40"/>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7A4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7"/>
          <p:cNvSpPr txBox="1">
            <a:spLocks noGrp="1"/>
          </p:cNvSpPr>
          <p:nvPr>
            <p:ph type="body" idx="4"/>
          </p:nvPr>
        </p:nvSpPr>
        <p:spPr>
          <a:xfrm>
            <a:off x="6822929" y="4594957"/>
            <a:ext cx="3445782" cy="28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E7A40"/>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7A4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7"/>
          <p:cNvSpPr/>
          <p:nvPr/>
        </p:nvSpPr>
        <p:spPr>
          <a:xfrm>
            <a:off x="6458938" y="3505247"/>
            <a:ext cx="258875" cy="258875"/>
          </a:xfrm>
          <a:custGeom>
            <a:avLst/>
            <a:gdLst/>
            <a:ahLst/>
            <a:cxnLst/>
            <a:rect l="l" t="t"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7"/>
          <p:cNvSpPr/>
          <p:nvPr/>
        </p:nvSpPr>
        <p:spPr>
          <a:xfrm>
            <a:off x="6507622" y="3897986"/>
            <a:ext cx="161507" cy="296095"/>
          </a:xfrm>
          <a:custGeom>
            <a:avLst/>
            <a:gdLst/>
            <a:ahLst/>
            <a:cxnLst/>
            <a:rect l="l" t="t"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7"/>
          <p:cNvSpPr/>
          <p:nvPr/>
        </p:nvSpPr>
        <p:spPr>
          <a:xfrm>
            <a:off x="6458938" y="4327945"/>
            <a:ext cx="258875" cy="188273"/>
          </a:xfrm>
          <a:custGeom>
            <a:avLst/>
            <a:gdLst/>
            <a:ahLst/>
            <a:cxnLst/>
            <a:rect l="l" t="t"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7"/>
          <p:cNvSpPr/>
          <p:nvPr/>
        </p:nvSpPr>
        <p:spPr>
          <a:xfrm>
            <a:off x="6471716" y="4650082"/>
            <a:ext cx="233318" cy="233318"/>
          </a:xfrm>
          <a:custGeom>
            <a:avLst/>
            <a:gdLst/>
            <a:ahLst/>
            <a:cxnLst/>
            <a:rect l="l" t="t"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7"/>
          <p:cNvSpPr/>
          <p:nvPr/>
        </p:nvSpPr>
        <p:spPr>
          <a:xfrm rot="10800000" flipH="1">
            <a:off x="0" y="-6"/>
            <a:ext cx="10625328" cy="5404110"/>
          </a:xfrm>
          <a:prstGeom prst="rtTriangl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70" name="Google Shape;70;p7"/>
          <p:cNvCxnSpPr/>
          <p:nvPr/>
        </p:nvCxnSpPr>
        <p:spPr>
          <a:xfrm rot="10800000" flipH="1">
            <a:off x="0" y="0"/>
            <a:ext cx="6030686" cy="3004456"/>
          </a:xfrm>
          <a:prstGeom prst="straightConnector1">
            <a:avLst/>
          </a:prstGeom>
          <a:noFill/>
          <a:ln w="9525" cap="flat" cmpd="sng">
            <a:solidFill>
              <a:srgbClr val="A5A5A5"/>
            </a:solidFill>
            <a:prstDash val="solid"/>
            <a:miter lim="800000"/>
            <a:headEnd type="none" w="sm" len="sm"/>
            <a:tailEnd type="none" w="sm" len="sm"/>
          </a:ln>
        </p:spPr>
      </p:cxnSp>
      <p:cxnSp>
        <p:nvCxnSpPr>
          <p:cNvPr id="71" name="Google Shape;71;p7"/>
          <p:cNvCxnSpPr/>
          <p:nvPr/>
        </p:nvCxnSpPr>
        <p:spPr>
          <a:xfrm rot="10800000" flipH="1">
            <a:off x="9004301" y="3924299"/>
            <a:ext cx="3187700" cy="1689100"/>
          </a:xfrm>
          <a:prstGeom prst="straightConnector1">
            <a:avLst/>
          </a:prstGeom>
          <a:noFill/>
          <a:ln w="9525" cap="flat" cmpd="sng">
            <a:solidFill>
              <a:schemeClr val="accent2"/>
            </a:solidFill>
            <a:prstDash val="solid"/>
            <a:miter lim="800000"/>
            <a:headEnd type="none" w="sm" len="sm"/>
            <a:tailEnd type="none" w="sm" len="sm"/>
          </a:ln>
        </p:spPr>
      </p:cxnSp>
      <p:cxnSp>
        <p:nvCxnSpPr>
          <p:cNvPr id="72" name="Google Shape;72;p7"/>
          <p:cNvCxnSpPr/>
          <p:nvPr/>
        </p:nvCxnSpPr>
        <p:spPr>
          <a:xfrm rot="10800000" flipH="1">
            <a:off x="-17837" y="4700016"/>
            <a:ext cx="1919789" cy="1001054"/>
          </a:xfrm>
          <a:prstGeom prst="straightConnector1">
            <a:avLst/>
          </a:prstGeom>
          <a:noFill/>
          <a:ln w="9525" cap="flat" cmpd="sng">
            <a:solidFill>
              <a:schemeClr val="accent1"/>
            </a:solidFill>
            <a:prstDash val="solid"/>
            <a:miter lim="800000"/>
            <a:headEnd type="none" w="sm" len="sm"/>
            <a:tailEnd type="none" w="sm" len="sm"/>
          </a:ln>
        </p:spPr>
      </p:cxnSp>
      <p:sp>
        <p:nvSpPr>
          <p:cNvPr id="73" name="Google Shape;73;p7"/>
          <p:cNvSpPr>
            <a:spLocks noGrp="1"/>
          </p:cNvSpPr>
          <p:nvPr>
            <p:ph type="pic" idx="5"/>
          </p:nvPr>
        </p:nvSpPr>
        <p:spPr>
          <a:xfrm>
            <a:off x="1683398" y="860944"/>
            <a:ext cx="4428523" cy="513708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2E7A40"/>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2E7A40"/>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cabezado de sección con imagen">
  <p:cSld name="Encabezado de sección con imagen">
    <p:spTree>
      <p:nvGrpSpPr>
        <p:cNvPr id="1" name="Shape 74"/>
        <p:cNvGrpSpPr/>
        <p:nvPr/>
      </p:nvGrpSpPr>
      <p:grpSpPr>
        <a:xfrm>
          <a:off x="0" y="0"/>
          <a:ext cx="0" cy="0"/>
          <a:chOff x="0" y="0"/>
          <a:chExt cx="0" cy="0"/>
        </a:xfrm>
      </p:grpSpPr>
      <p:sp>
        <p:nvSpPr>
          <p:cNvPr id="75" name="Google Shape;75;p8"/>
          <p:cNvSpPr/>
          <p:nvPr/>
        </p:nvSpPr>
        <p:spPr>
          <a:xfrm rot="10800000" flipH="1">
            <a:off x="0" y="-6"/>
            <a:ext cx="10625328" cy="5404110"/>
          </a:xfrm>
          <a:prstGeom prst="rtTriangl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 name="Google Shape;76;p8"/>
          <p:cNvSpPr/>
          <p:nvPr/>
        </p:nvSpPr>
        <p:spPr>
          <a:xfrm rot="-1641210">
            <a:off x="-637324" y="3588176"/>
            <a:ext cx="3860162" cy="1746952"/>
          </a:xfrm>
          <a:prstGeom prst="parallelogram">
            <a:avLst>
              <a:gd name="adj" fmla="val 53218"/>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77" name="Google Shape;77;p8"/>
          <p:cNvCxnSpPr/>
          <p:nvPr/>
        </p:nvCxnSpPr>
        <p:spPr>
          <a:xfrm rot="10800000" flipH="1">
            <a:off x="0" y="1010090"/>
            <a:ext cx="1785257" cy="907506"/>
          </a:xfrm>
          <a:prstGeom prst="straightConnector1">
            <a:avLst/>
          </a:prstGeom>
          <a:noFill/>
          <a:ln w="9525" cap="flat" cmpd="sng">
            <a:solidFill>
              <a:srgbClr val="A5A5A5"/>
            </a:solidFill>
            <a:prstDash val="solid"/>
            <a:miter lim="800000"/>
            <a:headEnd type="none" w="sm" len="sm"/>
            <a:tailEnd type="none" w="sm" len="sm"/>
          </a:ln>
        </p:spPr>
      </p:cxnSp>
      <p:sp>
        <p:nvSpPr>
          <p:cNvPr id="78" name="Google Shape;78;p8" title="Título"/>
          <p:cNvSpPr txBox="1">
            <a:spLocks noGrp="1"/>
          </p:cNvSpPr>
          <p:nvPr>
            <p:ph type="title"/>
          </p:nvPr>
        </p:nvSpPr>
        <p:spPr>
          <a:xfrm>
            <a:off x="6283842" y="1987420"/>
            <a:ext cx="4911633" cy="1789855"/>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1"/>
              </a:buClr>
              <a:buSzPts val="4000"/>
              <a:buFont typeface="Calibri"/>
              <a:buNone/>
              <a:defRPr sz="4000" b="1">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8" title="Subtítulo"/>
          <p:cNvSpPr txBox="1">
            <a:spLocks noGrp="1"/>
          </p:cNvSpPr>
          <p:nvPr>
            <p:ph type="body" idx="1"/>
          </p:nvPr>
        </p:nvSpPr>
        <p:spPr>
          <a:xfrm>
            <a:off x="6283842" y="3792046"/>
            <a:ext cx="4911633" cy="9105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E7A40"/>
              </a:buClr>
              <a:buSzPts val="2000"/>
              <a:buFont typeface="Arial"/>
              <a:buNone/>
              <a:defRPr sz="2000" b="0" i="0" u="none" strike="noStrike" cap="none">
                <a:solidFill>
                  <a:schemeClr val="accent6"/>
                </a:solidFill>
                <a:latin typeface="Calibri"/>
                <a:ea typeface="Calibri"/>
                <a:cs typeface="Calibri"/>
                <a:sym typeface="Calibri"/>
              </a:defRPr>
            </a:lvl1pPr>
            <a:lvl2pPr marL="914400" marR="0" lvl="1" indent="-228600" algn="l" rtl="0">
              <a:lnSpc>
                <a:spcPct val="90000"/>
              </a:lnSpc>
              <a:spcBef>
                <a:spcPts val="500"/>
              </a:spcBef>
              <a:spcAft>
                <a:spcPts val="0"/>
              </a:spcAft>
              <a:buClr>
                <a:srgbClr val="2E7A40"/>
              </a:buClr>
              <a:buSzPts val="2000"/>
              <a:buFont typeface="Arial"/>
              <a:buNone/>
              <a:defRPr sz="2000" b="0" i="0" u="none" strike="noStrike" cap="none">
                <a:solidFill>
                  <a:srgbClr val="909090"/>
                </a:solidFill>
                <a:latin typeface="Calibri"/>
                <a:ea typeface="Calibri"/>
                <a:cs typeface="Calibri"/>
                <a:sym typeface="Calibri"/>
              </a:defRPr>
            </a:lvl2pPr>
            <a:lvl3pPr marL="1371600" marR="0" lvl="2" indent="-228600" algn="l" rtl="0">
              <a:lnSpc>
                <a:spcPct val="90000"/>
              </a:lnSpc>
              <a:spcBef>
                <a:spcPts val="500"/>
              </a:spcBef>
              <a:spcAft>
                <a:spcPts val="0"/>
              </a:spcAft>
              <a:buClr>
                <a:srgbClr val="2E7A40"/>
              </a:buClr>
              <a:buSzPts val="1800"/>
              <a:buFont typeface="Arial"/>
              <a:buNone/>
              <a:defRPr sz="1800" b="0" i="0" u="none" strike="noStrike" cap="none">
                <a:solidFill>
                  <a:srgbClr val="909090"/>
                </a:solidFill>
                <a:latin typeface="Calibri"/>
                <a:ea typeface="Calibri"/>
                <a:cs typeface="Calibri"/>
                <a:sym typeface="Calibri"/>
              </a:defRPr>
            </a:lvl3pPr>
            <a:lvl4pPr marL="1828800" marR="0" lvl="3" indent="-228600" algn="l" rtl="0">
              <a:lnSpc>
                <a:spcPct val="90000"/>
              </a:lnSpc>
              <a:spcBef>
                <a:spcPts val="500"/>
              </a:spcBef>
              <a:spcAft>
                <a:spcPts val="0"/>
              </a:spcAft>
              <a:buClr>
                <a:srgbClr val="2E7A40"/>
              </a:buClr>
              <a:buSzPts val="1600"/>
              <a:buFont typeface="Arial"/>
              <a:buNone/>
              <a:defRPr sz="1600" b="0" i="0" u="none" strike="noStrike" cap="none">
                <a:solidFill>
                  <a:srgbClr val="909090"/>
                </a:solidFill>
                <a:latin typeface="Calibri"/>
                <a:ea typeface="Calibri"/>
                <a:cs typeface="Calibri"/>
                <a:sym typeface="Calibri"/>
              </a:defRPr>
            </a:lvl4pPr>
            <a:lvl5pPr marL="2286000" marR="0" lvl="4" indent="-228600" algn="l" rtl="0">
              <a:lnSpc>
                <a:spcPct val="90000"/>
              </a:lnSpc>
              <a:spcBef>
                <a:spcPts val="500"/>
              </a:spcBef>
              <a:spcAft>
                <a:spcPts val="0"/>
              </a:spcAft>
              <a:buClr>
                <a:srgbClr val="2E7A40"/>
              </a:buClr>
              <a:buSzPts val="1600"/>
              <a:buFont typeface="Arial"/>
              <a:buNone/>
              <a:defRPr sz="1600" b="0" i="0" u="none" strike="noStrike" cap="none">
                <a:solidFill>
                  <a:srgbClr val="909090"/>
                </a:solidFill>
                <a:latin typeface="Calibri"/>
                <a:ea typeface="Calibri"/>
                <a:cs typeface="Calibri"/>
                <a:sym typeface="Calibri"/>
              </a:defRPr>
            </a:lvl5pPr>
            <a:lvl6pPr marL="2743200" marR="0" lvl="5" indent="-228600" algn="l" rtl="0">
              <a:lnSpc>
                <a:spcPct val="90000"/>
              </a:lnSpc>
              <a:spcBef>
                <a:spcPts val="500"/>
              </a:spcBef>
              <a:spcAft>
                <a:spcPts val="0"/>
              </a:spcAft>
              <a:buClr>
                <a:srgbClr val="909090"/>
              </a:buClr>
              <a:buSzPts val="1600"/>
              <a:buFont typeface="Arial"/>
              <a:buNone/>
              <a:defRPr sz="1600" b="0" i="0" u="none" strike="noStrike" cap="none">
                <a:solidFill>
                  <a:srgbClr val="909090"/>
                </a:solidFill>
                <a:latin typeface="Calibri"/>
                <a:ea typeface="Calibri"/>
                <a:cs typeface="Calibri"/>
                <a:sym typeface="Calibri"/>
              </a:defRPr>
            </a:lvl6pPr>
            <a:lvl7pPr marL="3200400" marR="0" lvl="6" indent="-228600" algn="l" rtl="0">
              <a:lnSpc>
                <a:spcPct val="90000"/>
              </a:lnSpc>
              <a:spcBef>
                <a:spcPts val="500"/>
              </a:spcBef>
              <a:spcAft>
                <a:spcPts val="0"/>
              </a:spcAft>
              <a:buClr>
                <a:srgbClr val="909090"/>
              </a:buClr>
              <a:buSzPts val="1600"/>
              <a:buFont typeface="Arial"/>
              <a:buNone/>
              <a:defRPr sz="1600" b="0" i="0" u="none" strike="noStrike" cap="none">
                <a:solidFill>
                  <a:srgbClr val="909090"/>
                </a:solidFill>
                <a:latin typeface="Calibri"/>
                <a:ea typeface="Calibri"/>
                <a:cs typeface="Calibri"/>
                <a:sym typeface="Calibri"/>
              </a:defRPr>
            </a:lvl7pPr>
            <a:lvl8pPr marL="3657600" marR="0" lvl="7" indent="-228600" algn="l" rtl="0">
              <a:lnSpc>
                <a:spcPct val="90000"/>
              </a:lnSpc>
              <a:spcBef>
                <a:spcPts val="500"/>
              </a:spcBef>
              <a:spcAft>
                <a:spcPts val="0"/>
              </a:spcAft>
              <a:buClr>
                <a:srgbClr val="909090"/>
              </a:buClr>
              <a:buSzPts val="1600"/>
              <a:buFont typeface="Arial"/>
              <a:buNone/>
              <a:defRPr sz="1600" b="0" i="0" u="none" strike="noStrike" cap="none">
                <a:solidFill>
                  <a:srgbClr val="909090"/>
                </a:solidFill>
                <a:latin typeface="Calibri"/>
                <a:ea typeface="Calibri"/>
                <a:cs typeface="Calibri"/>
                <a:sym typeface="Calibri"/>
              </a:defRPr>
            </a:lvl8pPr>
            <a:lvl9pPr marL="4114800" marR="0" lvl="8" indent="-228600" algn="l" rtl="0">
              <a:lnSpc>
                <a:spcPct val="90000"/>
              </a:lnSpc>
              <a:spcBef>
                <a:spcPts val="500"/>
              </a:spcBef>
              <a:spcAft>
                <a:spcPts val="0"/>
              </a:spcAft>
              <a:buClr>
                <a:srgbClr val="909090"/>
              </a:buClr>
              <a:buSzPts val="1600"/>
              <a:buFont typeface="Arial"/>
              <a:buNone/>
              <a:defRPr sz="1600" b="0" i="0" u="none" strike="noStrike" cap="none">
                <a:solidFill>
                  <a:srgbClr val="909090"/>
                </a:solidFill>
                <a:latin typeface="Calibri"/>
                <a:ea typeface="Calibri"/>
                <a:cs typeface="Calibri"/>
                <a:sym typeface="Calibri"/>
              </a:defRPr>
            </a:lvl9pPr>
          </a:lstStyle>
          <a:p>
            <a:endParaRPr/>
          </a:p>
        </p:txBody>
      </p:sp>
      <p:cxnSp>
        <p:nvCxnSpPr>
          <p:cNvPr id="80" name="Google Shape;80;p8"/>
          <p:cNvCxnSpPr/>
          <p:nvPr/>
        </p:nvCxnSpPr>
        <p:spPr>
          <a:xfrm rot="10800000" flipH="1">
            <a:off x="9004301" y="3924299"/>
            <a:ext cx="3187700" cy="1689100"/>
          </a:xfrm>
          <a:prstGeom prst="straightConnector1">
            <a:avLst/>
          </a:prstGeom>
          <a:noFill/>
          <a:ln w="9525" cap="flat" cmpd="sng">
            <a:solidFill>
              <a:schemeClr val="accent2"/>
            </a:solidFill>
            <a:prstDash val="solid"/>
            <a:miter lim="800000"/>
            <a:headEnd type="none" w="sm" len="sm"/>
            <a:tailEnd type="none" w="sm" len="sm"/>
          </a:ln>
        </p:spPr>
      </p:cxnSp>
      <p:sp>
        <p:nvSpPr>
          <p:cNvPr id="81" name="Google Shape;81;p8"/>
          <p:cNvSpPr/>
          <p:nvPr/>
        </p:nvSpPr>
        <p:spPr>
          <a:xfrm>
            <a:off x="7754112" y="0"/>
            <a:ext cx="2258568" cy="742819"/>
          </a:xfrm>
          <a:prstGeom prst="parallelogram">
            <a:avLst>
              <a:gd name="adj" fmla="val 19585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82" name="Google Shape;82;p8"/>
          <p:cNvCxnSpPr/>
          <p:nvPr/>
        </p:nvCxnSpPr>
        <p:spPr>
          <a:xfrm rot="10800000" flipH="1">
            <a:off x="0" y="408562"/>
            <a:ext cx="6595353" cy="3403148"/>
          </a:xfrm>
          <a:prstGeom prst="straightConnector1">
            <a:avLst/>
          </a:prstGeom>
          <a:noFill/>
          <a:ln w="9525" cap="flat" cmpd="sng">
            <a:solidFill>
              <a:srgbClr val="A5A5A5"/>
            </a:solidFill>
            <a:prstDash val="solid"/>
            <a:miter lim="800000"/>
            <a:headEnd type="none" w="sm" len="sm"/>
            <a:tailEnd type="none" w="sm" len="sm"/>
          </a:ln>
        </p:spPr>
      </p:cxnSp>
      <p:sp>
        <p:nvSpPr>
          <p:cNvPr id="83" name="Google Shape;83;p8"/>
          <p:cNvSpPr>
            <a:spLocks noGrp="1"/>
          </p:cNvSpPr>
          <p:nvPr>
            <p:ph type="pic" idx="2"/>
          </p:nvPr>
        </p:nvSpPr>
        <p:spPr>
          <a:xfrm>
            <a:off x="1683398" y="860944"/>
            <a:ext cx="4428523" cy="513708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2E7A40"/>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2E7A40"/>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4" name="Google Shape;84;p8"/>
          <p:cNvCxnSpPr/>
          <p:nvPr/>
        </p:nvCxnSpPr>
        <p:spPr>
          <a:xfrm rot="10800000" flipH="1">
            <a:off x="-17837" y="5266944"/>
            <a:ext cx="1919789" cy="1001054"/>
          </a:xfrm>
          <a:prstGeom prst="straightConnector1">
            <a:avLst/>
          </a:prstGeom>
          <a:noFill/>
          <a:ln w="9525" cap="flat" cmpd="sng">
            <a:solidFill>
              <a:schemeClr val="accent1"/>
            </a:solidFill>
            <a:prstDash val="solid"/>
            <a:miter lim="800000"/>
            <a:headEnd type="none" w="sm" len="sm"/>
            <a:tailEnd type="none" w="sm" len="sm"/>
          </a:ln>
        </p:spPr>
      </p:cxnSp>
      <p:sp>
        <p:nvSpPr>
          <p:cNvPr id="85" name="Google Shape;85;p8"/>
          <p:cNvSpPr/>
          <p:nvPr/>
        </p:nvSpPr>
        <p:spPr>
          <a:xfrm rot="-1641210">
            <a:off x="-139035" y="3407045"/>
            <a:ext cx="1438399" cy="236580"/>
          </a:xfrm>
          <a:prstGeom prst="parallelogram">
            <a:avLst>
              <a:gd name="adj" fmla="val 53218"/>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seño del texto 01">
  <p:cSld name="Diseño del texto 01">
    <p:spTree>
      <p:nvGrpSpPr>
        <p:cNvPr id="1" name="Shape 86"/>
        <p:cNvGrpSpPr/>
        <p:nvPr/>
      </p:nvGrpSpPr>
      <p:grpSpPr>
        <a:xfrm>
          <a:off x="0" y="0"/>
          <a:ext cx="0" cy="0"/>
          <a:chOff x="0" y="0"/>
          <a:chExt cx="0" cy="0"/>
        </a:xfrm>
      </p:grpSpPr>
      <p:sp>
        <p:nvSpPr>
          <p:cNvPr id="87" name="Google Shape;87;p9" title="Viñetas"/>
          <p:cNvSpPr txBox="1">
            <a:spLocks noGrp="1"/>
          </p:cNvSpPr>
          <p:nvPr>
            <p:ph type="body" idx="1"/>
          </p:nvPr>
        </p:nvSpPr>
        <p:spPr>
          <a:xfrm>
            <a:off x="531378" y="3196915"/>
            <a:ext cx="4942829" cy="2958275"/>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9"/>
          <p:cNvSpPr/>
          <p:nvPr/>
        </p:nvSpPr>
        <p:spPr>
          <a:xfrm rot="10800000">
            <a:off x="1839686" y="-6"/>
            <a:ext cx="10352314" cy="5638806"/>
          </a:xfrm>
          <a:prstGeom prst="rtTriangl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9"/>
          <p:cNvSpPr/>
          <p:nvPr/>
        </p:nvSpPr>
        <p:spPr>
          <a:xfrm flipH="1">
            <a:off x="2978150" y="-5"/>
            <a:ext cx="4121150" cy="1308105"/>
          </a:xfrm>
          <a:prstGeom prst="parallelogram">
            <a:avLst>
              <a:gd name="adj" fmla="val 18638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90" name="Google Shape;90;p9"/>
          <p:cNvCxnSpPr/>
          <p:nvPr/>
        </p:nvCxnSpPr>
        <p:spPr>
          <a:xfrm rot="10800000" flipH="1">
            <a:off x="6375400" y="5047077"/>
            <a:ext cx="1524574" cy="1803400"/>
          </a:xfrm>
          <a:prstGeom prst="straightConnector1">
            <a:avLst/>
          </a:prstGeom>
          <a:noFill/>
          <a:ln w="9525" cap="flat" cmpd="sng">
            <a:solidFill>
              <a:srgbClr val="EAB200"/>
            </a:solidFill>
            <a:prstDash val="solid"/>
            <a:miter lim="800000"/>
            <a:headEnd type="none" w="sm" len="sm"/>
            <a:tailEnd type="none" w="sm" len="sm"/>
          </a:ln>
        </p:spPr>
      </p:cxnSp>
      <p:sp>
        <p:nvSpPr>
          <p:cNvPr id="91" name="Google Shape;91;p9" title="Subtítulo"/>
          <p:cNvSpPr txBox="1">
            <a:spLocks noGrp="1"/>
          </p:cNvSpPr>
          <p:nvPr>
            <p:ph type="body" idx="2"/>
          </p:nvPr>
        </p:nvSpPr>
        <p:spPr>
          <a:xfrm>
            <a:off x="531379" y="2563477"/>
            <a:ext cx="7342631" cy="60889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E7A40"/>
              </a:buClr>
              <a:buSzPts val="2000"/>
              <a:buFont typeface="Arial"/>
              <a:buNone/>
              <a:defRPr sz="2000" b="0" i="0" u="none" strike="noStrike" cap="none">
                <a:solidFill>
                  <a:schemeClr val="accent6"/>
                </a:solidFill>
                <a:latin typeface="Calibri"/>
                <a:ea typeface="Calibri"/>
                <a:cs typeface="Calibri"/>
                <a:sym typeface="Calibri"/>
              </a:defRPr>
            </a:lvl1pPr>
            <a:lvl2pPr marL="914400" marR="0" lvl="1" indent="-228600" algn="l" rtl="0">
              <a:lnSpc>
                <a:spcPct val="90000"/>
              </a:lnSpc>
              <a:spcBef>
                <a:spcPts val="500"/>
              </a:spcBef>
              <a:spcAft>
                <a:spcPts val="0"/>
              </a:spcAft>
              <a:buClr>
                <a:srgbClr val="2E7A40"/>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9" title="Título "/>
          <p:cNvSpPr txBox="1">
            <a:spLocks noGrp="1"/>
          </p:cNvSpPr>
          <p:nvPr>
            <p:ph type="title"/>
          </p:nvPr>
        </p:nvSpPr>
        <p:spPr>
          <a:xfrm>
            <a:off x="531378" y="1308484"/>
            <a:ext cx="7342622" cy="1215566"/>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1"/>
              </a:buClr>
              <a:buSzPts val="4400"/>
              <a:buFont typeface="Calibri"/>
              <a:buNone/>
              <a:defRPr sz="44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9"/>
          <p:cNvSpPr>
            <a:spLocks noGrp="1"/>
          </p:cNvSpPr>
          <p:nvPr>
            <p:ph type="pic" idx="3"/>
          </p:nvPr>
        </p:nvSpPr>
        <p:spPr>
          <a:xfrm>
            <a:off x="6604000" y="0"/>
            <a:ext cx="5588000" cy="6872249"/>
          </a:xfrm>
          <a:prstGeom prst="rect">
            <a:avLst/>
          </a:prstGeom>
          <a:solidFill>
            <a:srgbClr val="D8D8D8"/>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2E7A40"/>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2E7A40"/>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9"/>
          <p:cNvSpPr txBox="1">
            <a:spLocks noGrp="1"/>
          </p:cNvSpPr>
          <p:nvPr>
            <p:ph type="ftr" idx="11"/>
          </p:nvPr>
        </p:nvSpPr>
        <p:spPr>
          <a:xfrm>
            <a:off x="33853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9"/>
          <p:cNvSpPr txBox="1">
            <a:spLocks noGrp="1"/>
          </p:cNvSpPr>
          <p:nvPr>
            <p:ph type="sldNum" idx="12"/>
          </p:nvPr>
        </p:nvSpPr>
        <p:spPr>
          <a:xfrm>
            <a:off x="11146971" y="6356350"/>
            <a:ext cx="740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seño de texto 02">
  <p:cSld name="Diseño de texto 02">
    <p:spTree>
      <p:nvGrpSpPr>
        <p:cNvPr id="1" name="Shape 96"/>
        <p:cNvGrpSpPr/>
        <p:nvPr/>
      </p:nvGrpSpPr>
      <p:grpSpPr>
        <a:xfrm>
          <a:off x="0" y="0"/>
          <a:ext cx="0" cy="0"/>
          <a:chOff x="0" y="0"/>
          <a:chExt cx="0" cy="0"/>
        </a:xfrm>
      </p:grpSpPr>
      <p:sp>
        <p:nvSpPr>
          <p:cNvPr id="97" name="Google Shape;97;p10"/>
          <p:cNvSpPr/>
          <p:nvPr/>
        </p:nvSpPr>
        <p:spPr>
          <a:xfrm rot="10800000">
            <a:off x="1839686" y="-6"/>
            <a:ext cx="10352314" cy="5638806"/>
          </a:xfrm>
          <a:prstGeom prst="rtTriangl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10"/>
          <p:cNvSpPr>
            <a:spLocks noGrp="1"/>
          </p:cNvSpPr>
          <p:nvPr>
            <p:ph type="pic" idx="2"/>
          </p:nvPr>
        </p:nvSpPr>
        <p:spPr>
          <a:xfrm>
            <a:off x="6170177" y="1435100"/>
            <a:ext cx="6021821" cy="5422900"/>
          </a:xfrm>
          <a:prstGeom prst="rect">
            <a:avLst/>
          </a:prstGeom>
          <a:solidFill>
            <a:srgbClr val="D8D8D8"/>
          </a:solidFill>
          <a:ln>
            <a:noFill/>
          </a:ln>
        </p:spPr>
        <p:txBody>
          <a:bodyPr spcFirstLastPara="1" wrap="square" lIns="91425" tIns="45700" rIns="365750" bIns="45700" anchor="ctr" anchorCtr="0">
            <a:noAutofit/>
          </a:bodyPr>
          <a:lstStyle>
            <a:lvl1pPr marR="0" lvl="0" algn="r" rtl="0">
              <a:lnSpc>
                <a:spcPct val="90000"/>
              </a:lnSpc>
              <a:spcBef>
                <a:spcPts val="1000"/>
              </a:spcBef>
              <a:spcAft>
                <a:spcPts val="0"/>
              </a:spcAft>
              <a:buClr>
                <a:srgbClr val="2E7A40"/>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2E7A40"/>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10" title="Viñetas"/>
          <p:cNvSpPr txBox="1">
            <a:spLocks noGrp="1"/>
          </p:cNvSpPr>
          <p:nvPr>
            <p:ph type="body" idx="1"/>
          </p:nvPr>
        </p:nvSpPr>
        <p:spPr>
          <a:xfrm>
            <a:off x="531378" y="3196915"/>
            <a:ext cx="4942829" cy="2958275"/>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10"/>
          <p:cNvSpPr/>
          <p:nvPr/>
        </p:nvSpPr>
        <p:spPr>
          <a:xfrm flipH="1">
            <a:off x="2978150" y="-5"/>
            <a:ext cx="4121150" cy="1308105"/>
          </a:xfrm>
          <a:prstGeom prst="parallelogram">
            <a:avLst>
              <a:gd name="adj" fmla="val 18638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01" name="Google Shape;101;p10"/>
          <p:cNvCxnSpPr/>
          <p:nvPr/>
        </p:nvCxnSpPr>
        <p:spPr>
          <a:xfrm rot="10800000" flipH="1">
            <a:off x="10352314" y="1185452"/>
            <a:ext cx="1839685" cy="1633948"/>
          </a:xfrm>
          <a:prstGeom prst="straightConnector1">
            <a:avLst/>
          </a:prstGeom>
          <a:noFill/>
          <a:ln w="9525" cap="flat" cmpd="sng">
            <a:solidFill>
              <a:schemeClr val="accent2"/>
            </a:solidFill>
            <a:prstDash val="solid"/>
            <a:miter lim="800000"/>
            <a:headEnd type="none" w="sm" len="sm"/>
            <a:tailEnd type="none" w="sm" len="sm"/>
          </a:ln>
        </p:spPr>
      </p:cxnSp>
      <p:sp>
        <p:nvSpPr>
          <p:cNvPr id="102" name="Google Shape;102;p10" title="Subtítulo"/>
          <p:cNvSpPr txBox="1">
            <a:spLocks noGrp="1"/>
          </p:cNvSpPr>
          <p:nvPr>
            <p:ph type="body" idx="3"/>
          </p:nvPr>
        </p:nvSpPr>
        <p:spPr>
          <a:xfrm>
            <a:off x="531379" y="2563477"/>
            <a:ext cx="7342621" cy="60889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E7A40"/>
              </a:buClr>
              <a:buSzPts val="2000"/>
              <a:buFont typeface="Arial"/>
              <a:buNone/>
              <a:defRPr sz="2000" b="0" i="0" u="none" strike="noStrike" cap="none">
                <a:solidFill>
                  <a:schemeClr val="accent6"/>
                </a:solidFill>
                <a:latin typeface="Calibri"/>
                <a:ea typeface="Calibri"/>
                <a:cs typeface="Calibri"/>
                <a:sym typeface="Calibri"/>
              </a:defRPr>
            </a:lvl1pPr>
            <a:lvl2pPr marL="914400" marR="0" lvl="1" indent="-228600" algn="l" rtl="0">
              <a:lnSpc>
                <a:spcPct val="90000"/>
              </a:lnSpc>
              <a:spcBef>
                <a:spcPts val="500"/>
              </a:spcBef>
              <a:spcAft>
                <a:spcPts val="0"/>
              </a:spcAft>
              <a:buClr>
                <a:srgbClr val="2E7A40"/>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10"/>
          <p:cNvSpPr txBox="1"/>
          <p:nvPr/>
        </p:nvSpPr>
        <p:spPr>
          <a:xfrm>
            <a:off x="11073384" y="237744"/>
            <a:ext cx="814647" cy="6155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s-ES" sz="3400" b="1" i="0" u="none" strike="noStrike" cap="none">
                <a:solidFill>
                  <a:schemeClr val="accent1"/>
                </a:solidFill>
                <a:latin typeface="Arial Black"/>
                <a:ea typeface="Arial Black"/>
                <a:cs typeface="Arial Black"/>
                <a:sym typeface="Arial Black"/>
              </a:rPr>
              <a:t>FR</a:t>
            </a:r>
            <a:endParaRPr sz="1400" b="0" i="0" u="none" strike="noStrike" cap="none">
              <a:solidFill>
                <a:srgbClr val="000000"/>
              </a:solidFill>
              <a:latin typeface="Arial"/>
              <a:ea typeface="Arial"/>
              <a:cs typeface="Arial"/>
              <a:sym typeface="Arial"/>
            </a:endParaRPr>
          </a:p>
        </p:txBody>
      </p:sp>
      <p:sp>
        <p:nvSpPr>
          <p:cNvPr id="104" name="Google Shape;104;p10" title="Título "/>
          <p:cNvSpPr txBox="1">
            <a:spLocks noGrp="1"/>
          </p:cNvSpPr>
          <p:nvPr>
            <p:ph type="title"/>
          </p:nvPr>
        </p:nvSpPr>
        <p:spPr>
          <a:xfrm>
            <a:off x="531378" y="1308484"/>
            <a:ext cx="7342622" cy="1215566"/>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1"/>
              </a:buClr>
              <a:buSzPts val="4400"/>
              <a:buFont typeface="Calibri"/>
              <a:buNone/>
              <a:defRPr sz="44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0"/>
          <p:cNvSpPr txBox="1">
            <a:spLocks noGrp="1"/>
          </p:cNvSpPr>
          <p:nvPr>
            <p:ph type="ftr" idx="11"/>
          </p:nvPr>
        </p:nvSpPr>
        <p:spPr>
          <a:xfrm>
            <a:off x="33853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0"/>
          <p:cNvSpPr txBox="1">
            <a:spLocks noGrp="1"/>
          </p:cNvSpPr>
          <p:nvPr>
            <p:ph type="sldNum" idx="12"/>
          </p:nvPr>
        </p:nvSpPr>
        <p:spPr>
          <a:xfrm>
            <a:off x="11146971" y="6356350"/>
            <a:ext cx="7402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heme" Target="../theme/theme3.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ftr" idx="11"/>
          </p:nvPr>
        </p:nvSpPr>
        <p:spPr>
          <a:xfrm>
            <a:off x="338530" y="635635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sldNum" idx="12"/>
          </p:nvPr>
        </p:nvSpPr>
        <p:spPr>
          <a:xfrm>
            <a:off x="11146971" y="6356350"/>
            <a:ext cx="74022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
        <p:nvSpPr>
          <p:cNvPr id="12" name="Google Shape;12;p1"/>
          <p:cNvSpPr txBox="1">
            <a:spLocks noGrp="1"/>
          </p:cNvSpPr>
          <p:nvPr>
            <p:ph type="title"/>
          </p:nvPr>
        </p:nvSpPr>
        <p:spPr>
          <a:xfrm>
            <a:off x="518678" y="209029"/>
            <a:ext cx="10835122" cy="1147968"/>
          </a:xfrm>
          <a:prstGeom prst="rect">
            <a:avLst/>
          </a:prstGeom>
          <a:noFill/>
          <a:ln>
            <a:noFill/>
          </a:ln>
        </p:spPr>
        <p:txBody>
          <a:bodyPr spcFirstLastPara="1" wrap="square" lIns="91425" tIns="45700" rIns="91425" bIns="0" anchor="b" anchorCtr="0">
            <a:noAutofit/>
          </a:bodyPr>
          <a:lstStyle>
            <a:lvl1pPr marR="0" lvl="0" algn="l" rtl="0">
              <a:lnSpc>
                <a:spcPct val="90000"/>
              </a:lnSpc>
              <a:spcBef>
                <a:spcPts val="0"/>
              </a:spcBef>
              <a:spcAft>
                <a:spcPts val="0"/>
              </a:spcAft>
              <a:buClr>
                <a:schemeClr val="accent1"/>
              </a:buClr>
              <a:buSzPts val="4400"/>
              <a:buFont typeface="Calibri"/>
              <a:buNone/>
              <a:defRPr sz="44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Google Shape;211;p21"/>
          <p:cNvSpPr txBox="1">
            <a:spLocks noGrp="1"/>
          </p:cNvSpPr>
          <p:nvPr>
            <p:ph type="title"/>
          </p:nvPr>
        </p:nvSpPr>
        <p:spPr>
          <a:xfrm>
            <a:off x="415600" y="593367"/>
            <a:ext cx="113610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1900"/>
              <a:buFont typeface="Arial"/>
              <a:buNone/>
              <a:defRPr sz="3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900"/>
              <a:buFont typeface="Arial"/>
              <a:buNone/>
              <a:defRPr sz="3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900"/>
              <a:buFont typeface="Arial"/>
              <a:buNone/>
              <a:defRPr sz="3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900"/>
              <a:buFont typeface="Arial"/>
              <a:buNone/>
              <a:defRPr sz="3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900"/>
              <a:buFont typeface="Arial"/>
              <a:buNone/>
              <a:defRPr sz="3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900"/>
              <a:buFont typeface="Arial"/>
              <a:buNone/>
              <a:defRPr sz="3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900"/>
              <a:buFont typeface="Arial"/>
              <a:buNone/>
              <a:defRPr sz="3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900"/>
              <a:buFont typeface="Arial"/>
              <a:buNone/>
              <a:defRPr sz="3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900"/>
              <a:buFont typeface="Arial"/>
              <a:buNone/>
              <a:defRPr sz="3800" b="0" i="0" u="none" strike="noStrike" cap="none">
                <a:solidFill>
                  <a:schemeClr val="dk1"/>
                </a:solidFill>
                <a:latin typeface="Arial"/>
                <a:ea typeface="Arial"/>
                <a:cs typeface="Arial"/>
                <a:sym typeface="Arial"/>
              </a:defRPr>
            </a:lvl9pPr>
          </a:lstStyle>
          <a:p>
            <a:endParaRPr/>
          </a:p>
        </p:txBody>
      </p:sp>
      <p:sp>
        <p:nvSpPr>
          <p:cNvPr id="212" name="Google Shape;212;p21"/>
          <p:cNvSpPr txBox="1">
            <a:spLocks noGrp="1"/>
          </p:cNvSpPr>
          <p:nvPr>
            <p:ph type="body" idx="1"/>
          </p:nvPr>
        </p:nvSpPr>
        <p:spPr>
          <a:xfrm>
            <a:off x="415600" y="1536633"/>
            <a:ext cx="11361000" cy="4555200"/>
          </a:xfrm>
          <a:prstGeom prst="rect">
            <a:avLst/>
          </a:prstGeom>
          <a:noFill/>
          <a:ln>
            <a:noFill/>
          </a:ln>
        </p:spPr>
        <p:txBody>
          <a:bodyPr spcFirstLastPara="1" wrap="square" lIns="121900" tIns="121900" rIns="121900" bIns="121900" anchor="t" anchorCtr="0">
            <a:noAutofit/>
          </a:bodyPr>
          <a:lstStyle>
            <a:lvl1pPr marL="457200" marR="0" lvl="0" indent="-228600" algn="l" rtl="0">
              <a:lnSpc>
                <a:spcPct val="115000"/>
              </a:lnSpc>
              <a:spcBef>
                <a:spcPts val="0"/>
              </a:spcBef>
              <a:spcAft>
                <a:spcPts val="0"/>
              </a:spcAft>
              <a:buClr>
                <a:schemeClr val="dk2"/>
              </a:buClr>
              <a:buSzPts val="1900"/>
              <a:buFont typeface="Arial"/>
              <a:buNone/>
              <a:defRPr sz="2400" b="0" i="0" u="none" strike="noStrike" cap="none">
                <a:solidFill>
                  <a:schemeClr val="dk2"/>
                </a:solidFill>
                <a:latin typeface="Arial"/>
                <a:ea typeface="Arial"/>
                <a:cs typeface="Arial"/>
                <a:sym typeface="Arial"/>
              </a:defRPr>
            </a:lvl1pPr>
            <a:lvl2pPr marL="914400" marR="0" lvl="1"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2pPr>
            <a:lvl3pPr marL="1371600" marR="0" lvl="2"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3pPr>
            <a:lvl4pPr marL="1828800" marR="0" lvl="3"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4pPr>
            <a:lvl5pPr marL="2286000" marR="0" lvl="4"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5pPr>
            <a:lvl6pPr marL="2743200" marR="0" lvl="5"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6pPr>
            <a:lvl7pPr marL="3200400" marR="0" lvl="6"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7pPr>
            <a:lvl8pPr marL="3657600" marR="0" lvl="7" indent="-228600" algn="l" rtl="0">
              <a:lnSpc>
                <a:spcPct val="115000"/>
              </a:lnSpc>
              <a:spcBef>
                <a:spcPts val="220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8pPr>
            <a:lvl9pPr marL="4114800" marR="0" lvl="8" indent="-228600" algn="l" rtl="0">
              <a:lnSpc>
                <a:spcPct val="115000"/>
              </a:lnSpc>
              <a:spcBef>
                <a:spcPts val="2200"/>
              </a:spcBef>
              <a:spcAft>
                <a:spcPts val="2200"/>
              </a:spcAft>
              <a:buClr>
                <a:schemeClr val="dk2"/>
              </a:buClr>
              <a:buSzPts val="1900"/>
              <a:buFont typeface="Arial"/>
              <a:buNone/>
              <a:defRPr sz="1900" b="0" i="0" u="none" strike="noStrike" cap="none">
                <a:solidFill>
                  <a:schemeClr val="dk2"/>
                </a:solidFill>
                <a:latin typeface="Arial"/>
                <a:ea typeface="Arial"/>
                <a:cs typeface="Arial"/>
                <a:sym typeface="Arial"/>
              </a:defRPr>
            </a:lvl9pPr>
          </a:lstStyle>
          <a:p>
            <a:endParaRPr/>
          </a:p>
        </p:txBody>
      </p:sp>
      <p:sp>
        <p:nvSpPr>
          <p:cNvPr id="213" name="Google Shape;213;p21"/>
          <p:cNvSpPr txBox="1">
            <a:spLocks noGrp="1"/>
          </p:cNvSpPr>
          <p:nvPr>
            <p:ph type="sldNum" idx="12"/>
          </p:nvPr>
        </p:nvSpPr>
        <p:spPr>
          <a:xfrm>
            <a:off x="11296609"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4"/>
        <p:cNvGrpSpPr/>
        <p:nvPr/>
      </p:nvGrpSpPr>
      <p:grpSpPr>
        <a:xfrm>
          <a:off x="0" y="0"/>
          <a:ext cx="0" cy="0"/>
          <a:chOff x="0" y="0"/>
          <a:chExt cx="0" cy="0"/>
        </a:xfrm>
      </p:grpSpPr>
      <p:sp>
        <p:nvSpPr>
          <p:cNvPr id="265" name="Google Shape;265;p34"/>
          <p:cNvSpPr txBox="1">
            <a:spLocks noGrp="1"/>
          </p:cNvSpPr>
          <p:nvPr>
            <p:ph type="title"/>
          </p:nvPr>
        </p:nvSpPr>
        <p:spPr>
          <a:xfrm>
            <a:off x="609600" y="224822"/>
            <a:ext cx="10972800" cy="1242600"/>
          </a:xfrm>
          <a:prstGeom prst="rect">
            <a:avLst/>
          </a:prstGeom>
          <a:noFill/>
          <a:ln>
            <a:noFill/>
          </a:ln>
        </p:spPr>
        <p:txBody>
          <a:bodyPr spcFirstLastPara="1" wrap="square" lIns="35725" tIns="35725" rIns="35725" bIns="35725" anchor="ctr" anchorCtr="0">
            <a:noAutofit/>
          </a:bodyPr>
          <a:lstStyle>
            <a:lvl1pPr marR="0" lvl="0" algn="ctr" rtl="0">
              <a:lnSpc>
                <a:spcPct val="100000"/>
              </a:lnSpc>
              <a:spcBef>
                <a:spcPts val="0"/>
              </a:spcBef>
              <a:spcAft>
                <a:spcPts val="0"/>
              </a:spcAft>
              <a:buClr>
                <a:srgbClr val="000000"/>
              </a:buClr>
              <a:buSzPts val="5600"/>
              <a:buFont typeface="Helvetica Neue"/>
              <a:buNone/>
              <a:defRPr sz="56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5600"/>
              <a:buFont typeface="Helvetica Neue"/>
              <a:buNone/>
              <a:defRPr sz="56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5600"/>
              <a:buFont typeface="Helvetica Neue"/>
              <a:buNone/>
              <a:defRPr sz="56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5600"/>
              <a:buFont typeface="Helvetica Neue"/>
              <a:buNone/>
              <a:defRPr sz="56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5600"/>
              <a:buFont typeface="Helvetica Neue"/>
              <a:buNone/>
              <a:defRPr sz="56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5600"/>
              <a:buFont typeface="Helvetica Neue"/>
              <a:buNone/>
              <a:defRPr sz="56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5600"/>
              <a:buFont typeface="Helvetica Neue"/>
              <a:buNone/>
              <a:defRPr sz="56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5600"/>
              <a:buFont typeface="Helvetica Neue"/>
              <a:buNone/>
              <a:defRPr sz="56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5600"/>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266" name="Google Shape;266;p34"/>
          <p:cNvSpPr txBox="1">
            <a:spLocks noGrp="1"/>
          </p:cNvSpPr>
          <p:nvPr>
            <p:ph type="body" idx="1"/>
          </p:nvPr>
        </p:nvSpPr>
        <p:spPr>
          <a:xfrm>
            <a:off x="609600" y="1467453"/>
            <a:ext cx="10972800" cy="4791600"/>
          </a:xfrm>
          <a:prstGeom prst="rect">
            <a:avLst/>
          </a:prstGeom>
          <a:noFill/>
          <a:ln>
            <a:noFill/>
          </a:ln>
        </p:spPr>
        <p:txBody>
          <a:bodyPr spcFirstLastPara="1" wrap="square" lIns="35725" tIns="35725" rIns="35725" bIns="35725" anchor="ctr" anchorCtr="0">
            <a:noAutofit/>
          </a:bodyPr>
          <a:lstStyle>
            <a:lvl1pPr marL="457200" marR="0" lvl="0" indent="-36830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L="914400" marR="0" lvl="1" indent="-36830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2pPr>
            <a:lvl3pPr marL="1371600" marR="0" lvl="2" indent="-36830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3pPr>
            <a:lvl4pPr marL="1828800" marR="0" lvl="3" indent="-36830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4pPr>
            <a:lvl5pPr marL="2286000" marR="0" lvl="4" indent="-36830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5pPr>
            <a:lvl6pPr marL="2743200" marR="0" lvl="5" indent="-36830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36830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36830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368300" algn="l" rtl="0">
              <a:lnSpc>
                <a:spcPct val="100000"/>
              </a:lnSpc>
              <a:spcBef>
                <a:spcPts val="30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267" name="Google Shape;267;p34"/>
          <p:cNvSpPr txBox="1">
            <a:spLocks noGrp="1"/>
          </p:cNvSpPr>
          <p:nvPr>
            <p:ph type="sldNum" idx="12"/>
          </p:nvPr>
        </p:nvSpPr>
        <p:spPr>
          <a:xfrm>
            <a:off x="5977058" y="6536531"/>
            <a:ext cx="233100" cy="238800"/>
          </a:xfrm>
          <a:prstGeom prst="rect">
            <a:avLst/>
          </a:prstGeom>
          <a:noFill/>
          <a:ln>
            <a:noFill/>
          </a:ln>
        </p:spPr>
        <p:txBody>
          <a:bodyPr spcFirstLastPara="1" wrap="square" lIns="35725" tIns="35725" rIns="35725" bIns="35725" anchor="t" anchorCtr="0">
            <a:noAutofit/>
          </a:bodyPr>
          <a:lstStyle>
            <a:lvl1pPr marL="0" marR="0" lvl="0"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s-ES"/>
              <a:t>‹#›</a:t>
            </a:fld>
            <a:endParaRPr sz="7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8"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8.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61"/>
          <p:cNvPicPr preferRelativeResize="0"/>
          <p:nvPr/>
        </p:nvPicPr>
        <p:blipFill rotWithShape="1">
          <a:blip r:embed="rId3">
            <a:alphaModFix/>
          </a:blip>
          <a:srcRect t="33334" r="1097" b="23674"/>
          <a:stretch/>
        </p:blipFill>
        <p:spPr>
          <a:xfrm flipH="1">
            <a:off x="-13651" y="45775"/>
            <a:ext cx="12219301" cy="6858001"/>
          </a:xfrm>
          <a:prstGeom prst="rect">
            <a:avLst/>
          </a:prstGeom>
          <a:noFill/>
          <a:ln>
            <a:noFill/>
          </a:ln>
        </p:spPr>
      </p:pic>
      <p:sp>
        <p:nvSpPr>
          <p:cNvPr id="370" name="Google Shape;370;p61"/>
          <p:cNvSpPr/>
          <p:nvPr/>
        </p:nvSpPr>
        <p:spPr>
          <a:xfrm>
            <a:off x="-2812" y="71175"/>
            <a:ext cx="12219300" cy="6858000"/>
          </a:xfrm>
          <a:prstGeom prst="rect">
            <a:avLst/>
          </a:prstGeom>
          <a:solidFill>
            <a:srgbClr val="00B0BD">
              <a:alpha val="70540"/>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pic>
        <p:nvPicPr>
          <p:cNvPr id="371" name="Google Shape;371;p61" descr="LOGO SISTEMA B_blanco.png"/>
          <p:cNvPicPr preferRelativeResize="0"/>
          <p:nvPr/>
        </p:nvPicPr>
        <p:blipFill rotWithShape="1">
          <a:blip r:embed="rId4">
            <a:alphaModFix/>
          </a:blip>
          <a:srcRect l="15677" r="13128"/>
          <a:stretch/>
        </p:blipFill>
        <p:spPr>
          <a:xfrm>
            <a:off x="2459100" y="5828250"/>
            <a:ext cx="650767" cy="895519"/>
          </a:xfrm>
          <a:prstGeom prst="rect">
            <a:avLst/>
          </a:prstGeom>
          <a:noFill/>
          <a:ln>
            <a:noFill/>
          </a:ln>
        </p:spPr>
      </p:pic>
      <p:sp>
        <p:nvSpPr>
          <p:cNvPr id="372" name="Google Shape;372;p61"/>
          <p:cNvSpPr/>
          <p:nvPr/>
        </p:nvSpPr>
        <p:spPr>
          <a:xfrm>
            <a:off x="-2812" y="0"/>
            <a:ext cx="12219300" cy="76800"/>
          </a:xfrm>
          <a:prstGeom prst="rect">
            <a:avLst/>
          </a:prstGeom>
          <a:solidFill>
            <a:srgbClr val="DC1E2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373" name="Google Shape;373;p61"/>
          <p:cNvSpPr txBox="1"/>
          <p:nvPr/>
        </p:nvSpPr>
        <p:spPr>
          <a:xfrm>
            <a:off x="4551600" y="2434275"/>
            <a:ext cx="7415700" cy="2131800"/>
          </a:xfrm>
          <a:prstGeom prst="rect">
            <a:avLst/>
          </a:prstGeom>
          <a:noFill/>
          <a:ln>
            <a:noFill/>
          </a:ln>
        </p:spPr>
        <p:txBody>
          <a:bodyPr spcFirstLastPara="1" wrap="square" lIns="45725" tIns="45725" rIns="45725" bIns="45725" anchor="b" anchorCtr="0">
            <a:noAutofit/>
          </a:bodyPr>
          <a:lstStyle/>
          <a:p>
            <a:pPr marL="0" lvl="0" indent="0" algn="l" rtl="0">
              <a:lnSpc>
                <a:spcPct val="115000"/>
              </a:lnSpc>
              <a:spcBef>
                <a:spcPts val="0"/>
              </a:spcBef>
              <a:spcAft>
                <a:spcPts val="0"/>
              </a:spcAft>
              <a:buNone/>
            </a:pPr>
            <a:r>
              <a:rPr lang="es-ES" sz="3000">
                <a:solidFill>
                  <a:srgbClr val="FFFFFF"/>
                </a:solidFill>
                <a:latin typeface="Montserrat Medium"/>
                <a:ea typeface="Montserrat Medium"/>
                <a:cs typeface="Montserrat Medium"/>
                <a:sym typeface="Montserrat Medium"/>
              </a:rPr>
              <a:t>“La compra pública como motor de desarrollo de la economía de triple impacto:  </a:t>
            </a:r>
            <a:r>
              <a:rPr lang="es-ES" sz="2700" b="1" i="1">
                <a:solidFill>
                  <a:srgbClr val="FFFFFF"/>
                </a:solidFill>
                <a:latin typeface="Merriweather"/>
                <a:ea typeface="Merriweather"/>
                <a:cs typeface="Merriweather"/>
                <a:sym typeface="Merriweather"/>
              </a:rPr>
              <a:t>Herramientas para avanzar en su implementación.”</a:t>
            </a:r>
            <a:endParaRPr sz="2700" b="1" i="1">
              <a:solidFill>
                <a:srgbClr val="FFFFFF"/>
              </a:solidFill>
              <a:latin typeface="Merriweather"/>
              <a:ea typeface="Merriweather"/>
              <a:cs typeface="Merriweather"/>
              <a:sym typeface="Merriweather"/>
            </a:endParaRPr>
          </a:p>
        </p:txBody>
      </p:sp>
      <p:pic>
        <p:nvPicPr>
          <p:cNvPr id="374" name="Google Shape;374;p61"/>
          <p:cNvPicPr preferRelativeResize="0"/>
          <p:nvPr/>
        </p:nvPicPr>
        <p:blipFill>
          <a:blip r:embed="rId3">
            <a:alphaModFix/>
          </a:blip>
          <a:stretch>
            <a:fillRect/>
          </a:stretch>
        </p:blipFill>
        <p:spPr>
          <a:xfrm>
            <a:off x="282025" y="530350"/>
            <a:ext cx="3906416" cy="5043864"/>
          </a:xfrm>
          <a:prstGeom prst="rect">
            <a:avLst/>
          </a:prstGeom>
          <a:noFill/>
          <a:ln>
            <a:noFill/>
          </a:ln>
          <a:effectLst>
            <a:outerShdw blurRad="57150" dist="19050" dir="5400000" algn="bl" rotWithShape="0">
              <a:srgbClr val="000000">
                <a:alpha val="50000"/>
              </a:srgbClr>
            </a:outerShdw>
          </a:effectLst>
        </p:spPr>
      </p:pic>
      <p:pic>
        <p:nvPicPr>
          <p:cNvPr id="375" name="Google Shape;375;p61"/>
          <p:cNvPicPr preferRelativeResize="0"/>
          <p:nvPr/>
        </p:nvPicPr>
        <p:blipFill>
          <a:blip r:embed="rId5">
            <a:alphaModFix/>
          </a:blip>
          <a:stretch>
            <a:fillRect/>
          </a:stretch>
        </p:blipFill>
        <p:spPr>
          <a:xfrm>
            <a:off x="3275591" y="6027613"/>
            <a:ext cx="2080640" cy="496789"/>
          </a:xfrm>
          <a:prstGeom prst="rect">
            <a:avLst/>
          </a:prstGeom>
          <a:noFill/>
          <a:ln>
            <a:noFill/>
          </a:ln>
        </p:spPr>
      </p:pic>
      <p:pic>
        <p:nvPicPr>
          <p:cNvPr id="376" name="Google Shape;376;p61"/>
          <p:cNvPicPr preferRelativeResize="0"/>
          <p:nvPr/>
        </p:nvPicPr>
        <p:blipFill rotWithShape="1">
          <a:blip r:embed="rId6">
            <a:alphaModFix/>
          </a:blip>
          <a:srcRect b="43924"/>
          <a:stretch/>
        </p:blipFill>
        <p:spPr>
          <a:xfrm>
            <a:off x="5521955" y="5893579"/>
            <a:ext cx="2743974" cy="764856"/>
          </a:xfrm>
          <a:prstGeom prst="rect">
            <a:avLst/>
          </a:prstGeom>
          <a:noFill/>
          <a:ln>
            <a:noFill/>
          </a:ln>
        </p:spPr>
      </p:pic>
      <p:pic>
        <p:nvPicPr>
          <p:cNvPr id="377" name="Google Shape;377;p61"/>
          <p:cNvPicPr preferRelativeResize="0"/>
          <p:nvPr/>
        </p:nvPicPr>
        <p:blipFill rotWithShape="1">
          <a:blip r:embed="rId6">
            <a:alphaModFix/>
          </a:blip>
          <a:srcRect l="18415" t="58733" r="44395" b="-2708"/>
          <a:stretch/>
        </p:blipFill>
        <p:spPr>
          <a:xfrm>
            <a:off x="8431656" y="5893579"/>
            <a:ext cx="1301244" cy="764856"/>
          </a:xfrm>
          <a:prstGeom prst="rect">
            <a:avLst/>
          </a:prstGeom>
          <a:noFill/>
          <a:ln>
            <a:noFill/>
          </a:ln>
        </p:spPr>
      </p:pic>
      <p:sp>
        <p:nvSpPr>
          <p:cNvPr id="378" name="Google Shape;378;p61"/>
          <p:cNvSpPr/>
          <p:nvPr/>
        </p:nvSpPr>
        <p:spPr>
          <a:xfrm>
            <a:off x="-2812" y="6781800"/>
            <a:ext cx="12219300" cy="76800"/>
          </a:xfrm>
          <a:prstGeom prst="rect">
            <a:avLst/>
          </a:prstGeom>
          <a:solidFill>
            <a:srgbClr val="DC1E2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2"/>
          <p:cNvSpPr/>
          <p:nvPr/>
        </p:nvSpPr>
        <p:spPr>
          <a:xfrm>
            <a:off x="0" y="0"/>
            <a:ext cx="12192000" cy="207600"/>
          </a:xfrm>
          <a:prstGeom prst="rect">
            <a:avLst/>
          </a:prstGeom>
          <a:solidFill>
            <a:srgbClr val="00B0BD"/>
          </a:solidFill>
          <a:ln>
            <a:noFill/>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384" name="Google Shape;384;p62"/>
          <p:cNvSpPr txBox="1"/>
          <p:nvPr/>
        </p:nvSpPr>
        <p:spPr>
          <a:xfrm>
            <a:off x="414263" y="1263100"/>
            <a:ext cx="6537300" cy="5218800"/>
          </a:xfrm>
          <a:prstGeom prst="rect">
            <a:avLst/>
          </a:prstGeom>
          <a:noFill/>
          <a:ln>
            <a:noFill/>
          </a:ln>
        </p:spPr>
        <p:txBody>
          <a:bodyPr spcFirstLastPara="1" wrap="square" lIns="45725" tIns="45725" rIns="45725" bIns="45725" anchor="t" anchorCtr="0">
            <a:noAutofit/>
          </a:bodyPr>
          <a:lstStyle/>
          <a:p>
            <a:pPr marL="457200" marR="0" lvl="0" indent="-342900" algn="l" rtl="0">
              <a:lnSpc>
                <a:spcPct val="100000"/>
              </a:lnSpc>
              <a:spcBef>
                <a:spcPts val="0"/>
              </a:spcBef>
              <a:spcAft>
                <a:spcPts val="0"/>
              </a:spcAft>
              <a:buClr>
                <a:srgbClr val="00B0BD"/>
              </a:buClr>
              <a:buSzPts val="1800"/>
              <a:buFont typeface="Montserrat Medium"/>
              <a:buChar char="●"/>
            </a:pPr>
            <a:r>
              <a:rPr lang="es-ES" sz="1800" dirty="0">
                <a:solidFill>
                  <a:schemeClr val="dk1"/>
                </a:solidFill>
                <a:latin typeface="Montserrat Medium"/>
                <a:ea typeface="Montserrat Medium"/>
                <a:cs typeface="Montserrat Medium"/>
                <a:sym typeface="Montserrat Medium"/>
              </a:rPr>
              <a:t>Una invitación a los actores detrás de cada compra pública para actuar como agentes de cambio y avanzar en una agenda de compras públicas sostenibles (</a:t>
            </a:r>
            <a:r>
              <a:rPr lang="es-ES" sz="1800" dirty="0" err="1">
                <a:solidFill>
                  <a:schemeClr val="dk1"/>
                </a:solidFill>
                <a:latin typeface="Montserrat Medium"/>
                <a:ea typeface="Montserrat Medium"/>
                <a:cs typeface="Montserrat Medium"/>
                <a:sym typeface="Montserrat Medium"/>
              </a:rPr>
              <a:t>CPS</a:t>
            </a:r>
            <a:r>
              <a:rPr lang="es-ES" sz="1800" dirty="0">
                <a:solidFill>
                  <a:schemeClr val="dk1"/>
                </a:solidFill>
                <a:latin typeface="Montserrat Medium"/>
                <a:ea typeface="Montserrat Medium"/>
                <a:cs typeface="Montserrat Medium"/>
                <a:sym typeface="Montserrat Medium"/>
              </a:rPr>
              <a:t>) como una herramienta de desarrollo de mercados de triple impacto.</a:t>
            </a:r>
            <a:endParaRPr sz="1800" dirty="0">
              <a:solidFill>
                <a:schemeClr val="dk1"/>
              </a:solidFill>
              <a:latin typeface="Montserrat Medium"/>
              <a:ea typeface="Montserrat Medium"/>
              <a:cs typeface="Montserrat Medium"/>
              <a:sym typeface="Montserrat Medium"/>
            </a:endParaRPr>
          </a:p>
          <a:p>
            <a:pPr marL="457200" marR="0" lvl="0" indent="0" algn="l" rtl="0">
              <a:lnSpc>
                <a:spcPct val="100000"/>
              </a:lnSpc>
              <a:spcBef>
                <a:spcPts val="0"/>
              </a:spcBef>
              <a:spcAft>
                <a:spcPts val="0"/>
              </a:spcAft>
              <a:buNone/>
            </a:pPr>
            <a:endParaRPr sz="1800" dirty="0">
              <a:solidFill>
                <a:schemeClr val="dk1"/>
              </a:solidFill>
              <a:latin typeface="Montserrat Medium"/>
              <a:ea typeface="Montserrat Medium"/>
              <a:cs typeface="Montserrat Medium"/>
              <a:sym typeface="Montserrat Medium"/>
            </a:endParaRPr>
          </a:p>
          <a:p>
            <a:pPr marL="457200" marR="0" lvl="0" indent="-342900" algn="l" rtl="0">
              <a:lnSpc>
                <a:spcPct val="100000"/>
              </a:lnSpc>
              <a:spcBef>
                <a:spcPts val="0"/>
              </a:spcBef>
              <a:spcAft>
                <a:spcPts val="0"/>
              </a:spcAft>
              <a:buClr>
                <a:srgbClr val="00B0BD"/>
              </a:buClr>
              <a:buSzPts val="1800"/>
              <a:buFont typeface="Montserrat Medium"/>
              <a:buChar char="●"/>
            </a:pPr>
            <a:r>
              <a:rPr lang="es-ES" sz="1800" dirty="0">
                <a:solidFill>
                  <a:schemeClr val="dk1"/>
                </a:solidFill>
                <a:latin typeface="Montserrat Medium"/>
                <a:ea typeface="Montserrat Medium"/>
                <a:cs typeface="Montserrat Medium"/>
                <a:sym typeface="Montserrat Medium"/>
              </a:rPr>
              <a:t>Inspiración, propuestas y herramientas sobre cómo: </a:t>
            </a:r>
            <a:endParaRPr sz="1800" dirty="0">
              <a:solidFill>
                <a:schemeClr val="dk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chemeClr val="dk1"/>
              </a:buClr>
              <a:buSzPts val="600"/>
              <a:buFont typeface="Arial"/>
              <a:buNone/>
            </a:pPr>
            <a:endParaRPr sz="1800" dirty="0">
              <a:solidFill>
                <a:schemeClr val="dk1"/>
              </a:solidFill>
              <a:latin typeface="Montserrat Medium"/>
              <a:ea typeface="Montserrat Medium"/>
              <a:cs typeface="Montserrat Medium"/>
              <a:sym typeface="Montserrat Medium"/>
            </a:endParaRPr>
          </a:p>
          <a:p>
            <a:pPr marL="1828800" marR="0" lvl="1" indent="-342900" algn="l" rtl="0">
              <a:lnSpc>
                <a:spcPct val="100000"/>
              </a:lnSpc>
              <a:spcBef>
                <a:spcPts val="0"/>
              </a:spcBef>
              <a:spcAft>
                <a:spcPts val="0"/>
              </a:spcAft>
              <a:buClr>
                <a:srgbClr val="DC1E25"/>
              </a:buClr>
              <a:buSzPts val="1800"/>
              <a:buFont typeface="Montserrat Medium"/>
              <a:buChar char="➢"/>
            </a:pPr>
            <a:r>
              <a:rPr lang="es-ES" sz="1800" dirty="0">
                <a:solidFill>
                  <a:schemeClr val="dk1"/>
                </a:solidFill>
                <a:latin typeface="Montserrat Medium"/>
                <a:ea typeface="Montserrat Medium"/>
                <a:cs typeface="Montserrat Medium"/>
                <a:sym typeface="Montserrat Medium"/>
              </a:rPr>
              <a:t>Evolucionar de un enfoque de contratación centrado en principios económicos a un enfoque que integra principios económicos, sociales y ambientales. </a:t>
            </a:r>
            <a:endParaRPr sz="1800" dirty="0">
              <a:solidFill>
                <a:schemeClr val="dk1"/>
              </a:solidFill>
              <a:latin typeface="Montserrat Medium"/>
              <a:ea typeface="Montserrat Medium"/>
              <a:cs typeface="Montserrat Medium"/>
              <a:sym typeface="Montserrat Medium"/>
            </a:endParaRPr>
          </a:p>
          <a:p>
            <a:pPr marL="1828800" marR="0" lvl="0" indent="0" algn="l" rtl="0">
              <a:lnSpc>
                <a:spcPct val="100000"/>
              </a:lnSpc>
              <a:spcBef>
                <a:spcPts val="0"/>
              </a:spcBef>
              <a:spcAft>
                <a:spcPts val="0"/>
              </a:spcAft>
              <a:buNone/>
            </a:pPr>
            <a:endParaRPr sz="1800" dirty="0">
              <a:solidFill>
                <a:schemeClr val="dk1"/>
              </a:solidFill>
              <a:latin typeface="Montserrat Medium"/>
              <a:ea typeface="Montserrat Medium"/>
              <a:cs typeface="Montserrat Medium"/>
              <a:sym typeface="Montserrat Medium"/>
            </a:endParaRPr>
          </a:p>
          <a:p>
            <a:pPr marL="1828800" marR="0" lvl="1" indent="-342900" algn="l" rtl="0">
              <a:lnSpc>
                <a:spcPct val="100000"/>
              </a:lnSpc>
              <a:spcBef>
                <a:spcPts val="0"/>
              </a:spcBef>
              <a:spcAft>
                <a:spcPts val="0"/>
              </a:spcAft>
              <a:buClr>
                <a:srgbClr val="DC1E25"/>
              </a:buClr>
              <a:buSzPts val="1800"/>
              <a:buFont typeface="Montserrat Medium"/>
              <a:buChar char="➢"/>
            </a:pPr>
            <a:r>
              <a:rPr lang="es-ES" sz="1800" dirty="0">
                <a:solidFill>
                  <a:schemeClr val="dk1"/>
                </a:solidFill>
                <a:latin typeface="Montserrat Medium"/>
                <a:ea typeface="Montserrat Medium"/>
                <a:cs typeface="Montserrat Medium"/>
                <a:sym typeface="Montserrat Medium"/>
              </a:rPr>
              <a:t>Participar en el desarrollo de las “nuevas economías”</a:t>
            </a:r>
            <a:endParaRPr sz="1800" dirty="0">
              <a:solidFill>
                <a:schemeClr val="dk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chemeClr val="dk1"/>
              </a:buClr>
              <a:buSzPts val="600"/>
              <a:buFont typeface="Arial"/>
              <a:buNone/>
            </a:pPr>
            <a:endParaRPr sz="1800" dirty="0">
              <a:solidFill>
                <a:schemeClr val="dk1"/>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600"/>
              <a:buFont typeface="Arial"/>
              <a:buNone/>
            </a:pPr>
            <a:endParaRPr sz="1800" dirty="0">
              <a:solidFill>
                <a:schemeClr val="dk1"/>
              </a:solidFill>
              <a:latin typeface="Montserrat Medium"/>
              <a:ea typeface="Montserrat Medium"/>
              <a:cs typeface="Montserrat Medium"/>
              <a:sym typeface="Montserrat Medium"/>
            </a:endParaRPr>
          </a:p>
        </p:txBody>
      </p:sp>
      <p:pic>
        <p:nvPicPr>
          <p:cNvPr id="385" name="Google Shape;385;p62"/>
          <p:cNvPicPr preferRelativeResize="0"/>
          <p:nvPr/>
        </p:nvPicPr>
        <p:blipFill>
          <a:blip r:embed="rId3">
            <a:alphaModFix/>
          </a:blip>
          <a:stretch>
            <a:fillRect/>
          </a:stretch>
        </p:blipFill>
        <p:spPr>
          <a:xfrm>
            <a:off x="7654362" y="1362487"/>
            <a:ext cx="3651413" cy="4714614"/>
          </a:xfrm>
          <a:prstGeom prst="rect">
            <a:avLst/>
          </a:prstGeom>
          <a:noFill/>
          <a:ln>
            <a:noFill/>
          </a:ln>
          <a:effectLst>
            <a:outerShdw blurRad="57150" dist="19050" dir="5400000" algn="bl" rotWithShape="0">
              <a:srgbClr val="000000">
                <a:alpha val="50000"/>
              </a:srgbClr>
            </a:outerShdw>
          </a:effectLst>
        </p:spPr>
      </p:pic>
      <p:sp>
        <p:nvSpPr>
          <p:cNvPr id="386" name="Google Shape;386;p62"/>
          <p:cNvSpPr txBox="1"/>
          <p:nvPr/>
        </p:nvSpPr>
        <p:spPr>
          <a:xfrm>
            <a:off x="178213" y="443613"/>
            <a:ext cx="8469000" cy="768300"/>
          </a:xfrm>
          <a:prstGeom prst="rect">
            <a:avLst/>
          </a:prstGeom>
          <a:noFill/>
          <a:ln>
            <a:noFill/>
          </a:ln>
        </p:spPr>
        <p:txBody>
          <a:bodyPr spcFirstLastPara="1" wrap="square" lIns="45725" tIns="45725" rIns="45725" bIns="45725" anchor="ctr" anchorCtr="0">
            <a:noAutofit/>
          </a:bodyPr>
          <a:lstStyle/>
          <a:p>
            <a:pPr marL="0" lvl="0" indent="0" algn="l" rtl="0">
              <a:lnSpc>
                <a:spcPct val="115000"/>
              </a:lnSpc>
              <a:spcBef>
                <a:spcPts val="0"/>
              </a:spcBef>
              <a:spcAft>
                <a:spcPts val="0"/>
              </a:spcAft>
              <a:buNone/>
            </a:pPr>
            <a:r>
              <a:rPr lang="es-ES" sz="3000" b="1">
                <a:solidFill>
                  <a:srgbClr val="FFFFFF"/>
                </a:solidFill>
                <a:highlight>
                  <a:srgbClr val="DC1E25"/>
                </a:highlight>
                <a:latin typeface="Montserrat"/>
                <a:ea typeface="Montserrat"/>
                <a:cs typeface="Montserrat"/>
                <a:sym typeface="Montserrat"/>
              </a:rPr>
              <a:t>¿Qué vas a encontrar en este artículo?</a:t>
            </a:r>
            <a:endParaRPr sz="3000" b="1">
              <a:solidFill>
                <a:srgbClr val="FFFFFF"/>
              </a:solidFill>
              <a:highlight>
                <a:srgbClr val="DC1E25"/>
              </a:highlight>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3"/>
          <p:cNvSpPr/>
          <p:nvPr/>
        </p:nvSpPr>
        <p:spPr>
          <a:xfrm>
            <a:off x="0" y="0"/>
            <a:ext cx="12192000" cy="207600"/>
          </a:xfrm>
          <a:prstGeom prst="rect">
            <a:avLst/>
          </a:prstGeom>
          <a:solidFill>
            <a:srgbClr val="00B0BD"/>
          </a:solidFill>
          <a:ln>
            <a:noFill/>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392" name="Google Shape;392;p63"/>
          <p:cNvSpPr txBox="1"/>
          <p:nvPr/>
        </p:nvSpPr>
        <p:spPr>
          <a:xfrm>
            <a:off x="5745290" y="391425"/>
            <a:ext cx="6446700" cy="6148200"/>
          </a:xfrm>
          <a:prstGeom prst="rect">
            <a:avLst/>
          </a:prstGeom>
          <a:noFill/>
          <a:ln>
            <a:noFill/>
          </a:ln>
        </p:spPr>
        <p:txBody>
          <a:bodyPr spcFirstLastPara="1" wrap="square" lIns="45725" tIns="45725" rIns="45725" bIns="45725" anchor="t" anchorCtr="0">
            <a:noAutofit/>
          </a:bodyPr>
          <a:lstStyle/>
          <a:p>
            <a:pPr marL="0" lvl="0" indent="0" algn="l" rtl="0">
              <a:spcBef>
                <a:spcPts val="0"/>
              </a:spcBef>
              <a:spcAft>
                <a:spcPts val="0"/>
              </a:spcAft>
              <a:buNone/>
            </a:pPr>
            <a:r>
              <a:rPr lang="es-ES" sz="2200" b="1">
                <a:solidFill>
                  <a:srgbClr val="00B0BD"/>
                </a:solidFill>
                <a:latin typeface="Calibri"/>
                <a:ea typeface="Calibri"/>
                <a:cs typeface="Calibri"/>
                <a:sym typeface="Calibri"/>
              </a:rPr>
              <a:t>ODS. 12.7 hace un llamado expreso a</a:t>
            </a:r>
            <a:endParaRPr sz="2200">
              <a:solidFill>
                <a:srgbClr val="00B0BD"/>
              </a:solidFill>
            </a:endParaRPr>
          </a:p>
          <a:p>
            <a:pPr marL="0" lvl="0" indent="0" algn="l" rtl="0">
              <a:spcBef>
                <a:spcPts val="0"/>
              </a:spcBef>
              <a:spcAft>
                <a:spcPts val="0"/>
              </a:spcAft>
              <a:buNone/>
            </a:pPr>
            <a:r>
              <a:rPr lang="es-ES" sz="2200" b="1">
                <a:solidFill>
                  <a:srgbClr val="00B0BD"/>
                </a:solidFill>
                <a:latin typeface="Calibri"/>
                <a:ea typeface="Calibri"/>
                <a:cs typeface="Calibri"/>
                <a:sym typeface="Calibri"/>
              </a:rPr>
              <a:t>los Estados a:</a:t>
            </a:r>
            <a:endParaRPr sz="2200" b="1">
              <a:solidFill>
                <a:srgbClr val="00B0BD"/>
              </a:solidFill>
              <a:latin typeface="Calibri"/>
              <a:ea typeface="Calibri"/>
              <a:cs typeface="Calibri"/>
              <a:sym typeface="Calibri"/>
            </a:endParaRPr>
          </a:p>
          <a:p>
            <a:pPr marL="0" lvl="0" indent="0" algn="l" rtl="0">
              <a:spcBef>
                <a:spcPts val="0"/>
              </a:spcBef>
              <a:spcAft>
                <a:spcPts val="0"/>
              </a:spcAft>
              <a:buNone/>
            </a:pPr>
            <a:endParaRPr sz="2000" b="1">
              <a:solidFill>
                <a:srgbClr val="014067"/>
              </a:solidFill>
              <a:latin typeface="Calibri"/>
              <a:ea typeface="Calibri"/>
              <a:cs typeface="Calibri"/>
              <a:sym typeface="Calibri"/>
            </a:endParaRPr>
          </a:p>
          <a:p>
            <a:pPr marL="285750" lvl="0" indent="-285750" algn="l" rtl="0">
              <a:spcBef>
                <a:spcPts val="0"/>
              </a:spcBef>
              <a:spcAft>
                <a:spcPts val="0"/>
              </a:spcAft>
              <a:buClr>
                <a:srgbClr val="434343"/>
              </a:buClr>
              <a:buSzPts val="2000"/>
              <a:buChar char="•"/>
            </a:pPr>
            <a:r>
              <a:rPr lang="es-ES" sz="2000" b="1">
                <a:solidFill>
                  <a:srgbClr val="434343"/>
                </a:solidFill>
                <a:latin typeface="Calibri"/>
                <a:ea typeface="Calibri"/>
                <a:cs typeface="Calibri"/>
                <a:sym typeface="Calibri"/>
              </a:rPr>
              <a:t>Empoderarse y ser un sujeto desarrollador de mercados innovadores y más sostenible</a:t>
            </a:r>
            <a:r>
              <a:rPr lang="es-ES" sz="2000">
                <a:solidFill>
                  <a:srgbClr val="434343"/>
                </a:solidFill>
                <a:latin typeface="Calibri"/>
                <a:ea typeface="Calibri"/>
                <a:cs typeface="Calibri"/>
                <a:sym typeface="Calibri"/>
              </a:rPr>
              <a:t>s, que otorguen soluciones a los actuales desafíos sociales y ambientales. </a:t>
            </a:r>
            <a:endParaRPr>
              <a:solidFill>
                <a:srgbClr val="434343"/>
              </a:solidFill>
            </a:endParaRPr>
          </a:p>
          <a:p>
            <a:pPr marL="285750" lvl="0" indent="-285750" algn="l" rtl="0">
              <a:spcBef>
                <a:spcPts val="1200"/>
              </a:spcBef>
              <a:spcAft>
                <a:spcPts val="0"/>
              </a:spcAft>
              <a:buClr>
                <a:srgbClr val="434343"/>
              </a:buClr>
              <a:buSzPts val="2000"/>
              <a:buChar char="•"/>
            </a:pPr>
            <a:r>
              <a:rPr lang="es-ES" sz="2000">
                <a:solidFill>
                  <a:srgbClr val="434343"/>
                </a:solidFill>
                <a:latin typeface="Calibri"/>
                <a:ea typeface="Calibri"/>
                <a:cs typeface="Calibri"/>
                <a:sym typeface="Calibri"/>
              </a:rPr>
              <a:t>Alejarse del </a:t>
            </a:r>
            <a:r>
              <a:rPr lang="es-ES" sz="2000" b="1">
                <a:solidFill>
                  <a:srgbClr val="434343"/>
                </a:solidFill>
                <a:latin typeface="Calibri"/>
                <a:ea typeface="Calibri"/>
                <a:cs typeface="Calibri"/>
                <a:sym typeface="Calibri"/>
              </a:rPr>
              <a:t>enfoque de contratación</a:t>
            </a:r>
            <a:r>
              <a:rPr lang="es-ES" sz="2000">
                <a:solidFill>
                  <a:srgbClr val="434343"/>
                </a:solidFill>
                <a:latin typeface="Calibri"/>
                <a:ea typeface="Calibri"/>
                <a:cs typeface="Calibri"/>
                <a:sym typeface="Calibri"/>
              </a:rPr>
              <a:t> que se centra en principios exclusivamente económicos.</a:t>
            </a:r>
            <a:endParaRPr>
              <a:solidFill>
                <a:srgbClr val="434343"/>
              </a:solidFill>
            </a:endParaRPr>
          </a:p>
          <a:p>
            <a:pPr marL="285750" lvl="0" indent="-285750" algn="l" rtl="0">
              <a:spcBef>
                <a:spcPts val="1200"/>
              </a:spcBef>
              <a:spcAft>
                <a:spcPts val="0"/>
              </a:spcAft>
              <a:buClr>
                <a:srgbClr val="434343"/>
              </a:buClr>
              <a:buSzPts val="2000"/>
              <a:buChar char="•"/>
            </a:pPr>
            <a:r>
              <a:rPr lang="es-ES" sz="2000" b="1">
                <a:solidFill>
                  <a:srgbClr val="434343"/>
                </a:solidFill>
                <a:latin typeface="Calibri"/>
                <a:ea typeface="Calibri"/>
                <a:cs typeface="Calibri"/>
                <a:sym typeface="Calibri"/>
              </a:rPr>
              <a:t>Integrar criterios ambientales y sociales dentro los procesos administrativos estatales</a:t>
            </a:r>
            <a:r>
              <a:rPr lang="es-ES" sz="2000">
                <a:solidFill>
                  <a:srgbClr val="434343"/>
                </a:solidFill>
                <a:latin typeface="Calibri"/>
                <a:ea typeface="Calibri"/>
                <a:cs typeface="Calibri"/>
                <a:sym typeface="Calibri"/>
              </a:rPr>
              <a:t>, y así promover una producción y consumo responsable.</a:t>
            </a:r>
            <a:endParaRPr>
              <a:solidFill>
                <a:srgbClr val="434343"/>
              </a:solidFill>
            </a:endParaRPr>
          </a:p>
          <a:p>
            <a:pPr marL="285750" lvl="0" indent="-285750" algn="l" rtl="0">
              <a:spcBef>
                <a:spcPts val="1200"/>
              </a:spcBef>
              <a:spcAft>
                <a:spcPts val="0"/>
              </a:spcAft>
              <a:buClr>
                <a:srgbClr val="434343"/>
              </a:buClr>
              <a:buSzPts val="2000"/>
              <a:buChar char="•"/>
            </a:pPr>
            <a:r>
              <a:rPr lang="es-ES" sz="2000">
                <a:solidFill>
                  <a:srgbClr val="434343"/>
                </a:solidFill>
                <a:latin typeface="Calibri"/>
                <a:ea typeface="Calibri"/>
                <a:cs typeface="Calibri"/>
                <a:sym typeface="Calibri"/>
              </a:rPr>
              <a:t>Implementar políticas públicas que se basen en una amplia perspectiva de derechos, donde el desarrollo sostenible sea una cualidad típica de cada una de sus acciones.</a:t>
            </a:r>
            <a:endParaRPr>
              <a:solidFill>
                <a:srgbClr val="434343"/>
              </a:solidFill>
            </a:endParaRPr>
          </a:p>
          <a:p>
            <a:pPr marL="228600" lvl="0" indent="-222250" algn="l" rtl="0">
              <a:lnSpc>
                <a:spcPct val="90000"/>
              </a:lnSpc>
              <a:spcBef>
                <a:spcPts val="2200"/>
              </a:spcBef>
              <a:spcAft>
                <a:spcPts val="0"/>
              </a:spcAft>
              <a:buClr>
                <a:srgbClr val="434343"/>
              </a:buClr>
              <a:buSzPts val="2300"/>
              <a:buChar char="•"/>
            </a:pPr>
            <a:endParaRPr/>
          </a:p>
        </p:txBody>
      </p:sp>
      <p:pic>
        <p:nvPicPr>
          <p:cNvPr id="393" name="Google Shape;393;p63"/>
          <p:cNvPicPr preferRelativeResize="0"/>
          <p:nvPr/>
        </p:nvPicPr>
        <p:blipFill rotWithShape="1">
          <a:blip r:embed="rId3">
            <a:alphaModFix/>
          </a:blip>
          <a:srcRect/>
          <a:stretch/>
        </p:blipFill>
        <p:spPr>
          <a:xfrm>
            <a:off x="11146971" y="4248"/>
            <a:ext cx="1051844" cy="982980"/>
          </a:xfrm>
          <a:prstGeom prst="rect">
            <a:avLst/>
          </a:prstGeom>
          <a:noFill/>
          <a:ln>
            <a:noFill/>
          </a:ln>
        </p:spPr>
      </p:pic>
      <p:pic>
        <p:nvPicPr>
          <p:cNvPr id="394" name="Google Shape;394;p63"/>
          <p:cNvPicPr preferRelativeResize="0"/>
          <p:nvPr/>
        </p:nvPicPr>
        <p:blipFill rotWithShape="1">
          <a:blip r:embed="rId4">
            <a:alphaModFix/>
          </a:blip>
          <a:srcRect l="5177"/>
          <a:stretch/>
        </p:blipFill>
        <p:spPr>
          <a:xfrm>
            <a:off x="0" y="806025"/>
            <a:ext cx="5699275" cy="5319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p381"/>
          <p:cNvSpPr txBox="1"/>
          <p:nvPr/>
        </p:nvSpPr>
        <p:spPr>
          <a:xfrm>
            <a:off x="1043200" y="172033"/>
            <a:ext cx="10105600" cy="1198400"/>
          </a:xfrm>
          <a:prstGeom prst="rect">
            <a:avLst/>
          </a:prstGeom>
          <a:noFill/>
          <a:ln>
            <a:noFill/>
          </a:ln>
        </p:spPr>
        <p:txBody>
          <a:bodyPr spcFirstLastPara="1" wrap="square" lIns="121900" tIns="121900" rIns="121900" bIns="121900" anchor="t" anchorCtr="0">
            <a:noAutofit/>
          </a:bodyPr>
          <a:lstStyle/>
          <a:p>
            <a:pPr algn="ctr">
              <a:lnSpc>
                <a:spcPct val="115000"/>
              </a:lnSpc>
              <a:buSzPts val="2400"/>
            </a:pPr>
            <a:r>
              <a:rPr lang="es" sz="2800" b="1" dirty="0">
                <a:solidFill>
                  <a:srgbClr val="FFFFFF"/>
                </a:solidFill>
                <a:highlight>
                  <a:srgbClr val="01B0BD"/>
                </a:highlight>
                <a:latin typeface="Helvetica Neue"/>
                <a:ea typeface="Helvetica Neue"/>
                <a:cs typeface="Helvetica Neue"/>
                <a:sym typeface="Helvetica Neue"/>
              </a:rPr>
              <a:t>De dónde venimos y hacia dónde vamos: La evolución del modelo empresarial</a:t>
            </a:r>
            <a:endParaRPr sz="2800" b="1" dirty="0">
              <a:solidFill>
                <a:srgbClr val="FFFFFF"/>
              </a:solidFill>
              <a:highlight>
                <a:srgbClr val="01B0BD"/>
              </a:highlight>
              <a:latin typeface="Helvetica Neue"/>
              <a:ea typeface="Helvetica Neue"/>
              <a:cs typeface="Helvetica Neue"/>
              <a:sym typeface="Helvetica Neue"/>
            </a:endParaRPr>
          </a:p>
          <a:p>
            <a:pPr algn="ctr">
              <a:lnSpc>
                <a:spcPct val="115000"/>
              </a:lnSpc>
              <a:buSzPts val="1800"/>
            </a:pPr>
            <a:endParaRPr sz="2400" b="1" u="sng" dirty="0">
              <a:solidFill>
                <a:srgbClr val="DC1E25"/>
              </a:solidFill>
              <a:latin typeface="Trebuchet MS"/>
              <a:ea typeface="Trebuchet MS"/>
              <a:cs typeface="Trebuchet MS"/>
              <a:sym typeface="Trebuchet MS"/>
            </a:endParaRPr>
          </a:p>
        </p:txBody>
      </p:sp>
      <p:sp>
        <p:nvSpPr>
          <p:cNvPr id="4" name="Rectángulo 3">
            <a:extLst>
              <a:ext uri="{FF2B5EF4-FFF2-40B4-BE49-F238E27FC236}">
                <a16:creationId xmlns:a16="http://schemas.microsoft.com/office/drawing/2014/main" id="{12CD76E6-7B28-4908-8018-1FBC7765BAE4}"/>
              </a:ext>
            </a:extLst>
          </p:cNvPr>
          <p:cNvSpPr/>
          <p:nvPr/>
        </p:nvSpPr>
        <p:spPr>
          <a:xfrm>
            <a:off x="323558" y="2560320"/>
            <a:ext cx="1980980" cy="2308972"/>
          </a:xfrm>
          <a:prstGeom prst="rect">
            <a:avLst/>
          </a:prstGeom>
          <a:solidFill>
            <a:srgbClr val="002855">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Rectángulo 4">
            <a:extLst>
              <a:ext uri="{FF2B5EF4-FFF2-40B4-BE49-F238E27FC236}">
                <a16:creationId xmlns:a16="http://schemas.microsoft.com/office/drawing/2014/main" id="{C442FDB0-D2B2-4AF3-8BE6-E25D61599064}"/>
              </a:ext>
            </a:extLst>
          </p:cNvPr>
          <p:cNvSpPr/>
          <p:nvPr/>
        </p:nvSpPr>
        <p:spPr>
          <a:xfrm>
            <a:off x="1904709" y="2249643"/>
            <a:ext cx="1980980" cy="2919686"/>
          </a:xfrm>
          <a:prstGeom prst="rect">
            <a:avLst/>
          </a:prstGeom>
          <a:solidFill>
            <a:srgbClr val="002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Rectángulo 5">
            <a:extLst>
              <a:ext uri="{FF2B5EF4-FFF2-40B4-BE49-F238E27FC236}">
                <a16:creationId xmlns:a16="http://schemas.microsoft.com/office/drawing/2014/main" id="{0F1E51C0-A688-4884-B95A-B4D2014DBDC1}"/>
              </a:ext>
            </a:extLst>
          </p:cNvPr>
          <p:cNvSpPr/>
          <p:nvPr/>
        </p:nvSpPr>
        <p:spPr>
          <a:xfrm>
            <a:off x="3466809" y="1943085"/>
            <a:ext cx="1980980" cy="3541361"/>
          </a:xfrm>
          <a:prstGeom prst="rect">
            <a:avLst/>
          </a:prstGeom>
          <a:solidFill>
            <a:srgbClr val="0028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Rectángulo 6">
            <a:extLst>
              <a:ext uri="{FF2B5EF4-FFF2-40B4-BE49-F238E27FC236}">
                <a16:creationId xmlns:a16="http://schemas.microsoft.com/office/drawing/2014/main" id="{F92DB5FB-5B6E-408B-8077-D11346D34EAA}"/>
              </a:ext>
            </a:extLst>
          </p:cNvPr>
          <p:cNvSpPr/>
          <p:nvPr/>
        </p:nvSpPr>
        <p:spPr>
          <a:xfrm>
            <a:off x="4913899" y="1630997"/>
            <a:ext cx="2291251" cy="4193572"/>
          </a:xfrm>
          <a:prstGeom prst="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Rectángulo 7">
            <a:extLst>
              <a:ext uri="{FF2B5EF4-FFF2-40B4-BE49-F238E27FC236}">
                <a16:creationId xmlns:a16="http://schemas.microsoft.com/office/drawing/2014/main" id="{15DFA5AC-5494-4396-B884-64A83D625708}"/>
              </a:ext>
            </a:extLst>
          </p:cNvPr>
          <p:cNvSpPr/>
          <p:nvPr/>
        </p:nvSpPr>
        <p:spPr>
          <a:xfrm>
            <a:off x="6733885" y="1943084"/>
            <a:ext cx="1980980" cy="3541361"/>
          </a:xfrm>
          <a:prstGeom prst="rect">
            <a:avLst/>
          </a:prstGeom>
          <a:solidFill>
            <a:srgbClr val="00285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Rectángulo 8">
            <a:extLst>
              <a:ext uri="{FF2B5EF4-FFF2-40B4-BE49-F238E27FC236}">
                <a16:creationId xmlns:a16="http://schemas.microsoft.com/office/drawing/2014/main" id="{AB3FF767-2B89-43F9-B690-5AB362EFFABA}"/>
              </a:ext>
            </a:extLst>
          </p:cNvPr>
          <p:cNvSpPr/>
          <p:nvPr/>
        </p:nvSpPr>
        <p:spPr>
          <a:xfrm>
            <a:off x="8315036" y="2249643"/>
            <a:ext cx="1980980" cy="2919686"/>
          </a:xfrm>
          <a:prstGeom prst="rect">
            <a:avLst/>
          </a:prstGeom>
          <a:solidFill>
            <a:srgbClr val="002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Rectángulo 9">
            <a:extLst>
              <a:ext uri="{FF2B5EF4-FFF2-40B4-BE49-F238E27FC236}">
                <a16:creationId xmlns:a16="http://schemas.microsoft.com/office/drawing/2014/main" id="{C0269DAD-BFF3-4EA6-92BB-34FFF37DF2EC}"/>
              </a:ext>
            </a:extLst>
          </p:cNvPr>
          <p:cNvSpPr/>
          <p:nvPr/>
        </p:nvSpPr>
        <p:spPr>
          <a:xfrm>
            <a:off x="9896187" y="2550794"/>
            <a:ext cx="1980980" cy="2308972"/>
          </a:xfrm>
          <a:prstGeom prst="rect">
            <a:avLst/>
          </a:prstGeom>
          <a:solidFill>
            <a:srgbClr val="002855">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CuadroTexto 10">
            <a:extLst>
              <a:ext uri="{FF2B5EF4-FFF2-40B4-BE49-F238E27FC236}">
                <a16:creationId xmlns:a16="http://schemas.microsoft.com/office/drawing/2014/main" id="{B1D58AFC-F472-4641-A262-D1FE50801F2B}"/>
              </a:ext>
            </a:extLst>
          </p:cNvPr>
          <p:cNvSpPr txBox="1"/>
          <p:nvPr/>
        </p:nvSpPr>
        <p:spPr>
          <a:xfrm>
            <a:off x="445575" y="3134369"/>
            <a:ext cx="1730376" cy="553998"/>
          </a:xfrm>
          <a:prstGeom prst="rect">
            <a:avLst/>
          </a:prstGeom>
          <a:noFill/>
        </p:spPr>
        <p:txBody>
          <a:bodyPr wrap="square" rtlCol="0">
            <a:spAutoFit/>
          </a:bodyPr>
          <a:lstStyle/>
          <a:p>
            <a:pPr algn="ctr"/>
            <a:r>
              <a:rPr lang="es-AR" b="1" dirty="0">
                <a:solidFill>
                  <a:schemeClr val="bg1"/>
                </a:solidFill>
                <a:effectLst>
                  <a:outerShdw blurRad="38100" dist="38100" dir="2700000" algn="tl">
                    <a:srgbClr val="000000">
                      <a:alpha val="43137"/>
                    </a:srgbClr>
                  </a:outerShdw>
                </a:effectLst>
                <a:latin typeface="Montserrat"/>
              </a:rPr>
              <a:t>E</a:t>
            </a:r>
            <a:r>
              <a:rPr lang="es-AR" sz="1500" b="1" dirty="0">
                <a:solidFill>
                  <a:schemeClr val="bg1"/>
                </a:solidFill>
                <a:effectLst>
                  <a:outerShdw blurRad="38100" dist="38100" dir="2700000" algn="tl">
                    <a:srgbClr val="000000">
                      <a:alpha val="43137"/>
                    </a:srgbClr>
                  </a:outerShdw>
                </a:effectLst>
                <a:latin typeface="Montserrat"/>
              </a:rPr>
              <a:t>MPRESA TRADICIONAL</a:t>
            </a:r>
          </a:p>
        </p:txBody>
      </p:sp>
      <p:sp>
        <p:nvSpPr>
          <p:cNvPr id="12" name="CuadroTexto 11">
            <a:extLst>
              <a:ext uri="{FF2B5EF4-FFF2-40B4-BE49-F238E27FC236}">
                <a16:creationId xmlns:a16="http://schemas.microsoft.com/office/drawing/2014/main" id="{A9704987-5236-483E-819F-DBC58CFC936B}"/>
              </a:ext>
            </a:extLst>
          </p:cNvPr>
          <p:cNvSpPr txBox="1"/>
          <p:nvPr/>
        </p:nvSpPr>
        <p:spPr>
          <a:xfrm>
            <a:off x="1929999" y="3084061"/>
            <a:ext cx="1855677" cy="584775"/>
          </a:xfrm>
          <a:prstGeom prst="rect">
            <a:avLst/>
          </a:prstGeom>
          <a:noFill/>
        </p:spPr>
        <p:txBody>
          <a:bodyPr wrap="square" rtlCol="0">
            <a:spAutoFit/>
          </a:bodyPr>
          <a:lstStyle/>
          <a:p>
            <a:pPr algn="ctr"/>
            <a:r>
              <a:rPr lang="es-AR" sz="1600" b="1" dirty="0">
                <a:solidFill>
                  <a:schemeClr val="bg1"/>
                </a:solidFill>
                <a:effectLst>
                  <a:outerShdw blurRad="38100" dist="38100" dir="2700000" algn="tl">
                    <a:srgbClr val="000000">
                      <a:alpha val="43137"/>
                    </a:srgbClr>
                  </a:outerShdw>
                </a:effectLst>
                <a:latin typeface="Montserrat"/>
              </a:rPr>
              <a:t>RSE FILANTRÓPICA</a:t>
            </a:r>
          </a:p>
        </p:txBody>
      </p:sp>
      <p:sp>
        <p:nvSpPr>
          <p:cNvPr id="13" name="CuadroTexto 12">
            <a:extLst>
              <a:ext uri="{FF2B5EF4-FFF2-40B4-BE49-F238E27FC236}">
                <a16:creationId xmlns:a16="http://schemas.microsoft.com/office/drawing/2014/main" id="{76168153-A754-4CDF-9ABC-66691158BA8E}"/>
              </a:ext>
            </a:extLst>
          </p:cNvPr>
          <p:cNvSpPr txBox="1"/>
          <p:nvPr/>
        </p:nvSpPr>
        <p:spPr>
          <a:xfrm>
            <a:off x="3512902" y="3052689"/>
            <a:ext cx="1870593" cy="615553"/>
          </a:xfrm>
          <a:prstGeom prst="rect">
            <a:avLst/>
          </a:prstGeom>
          <a:noFill/>
        </p:spPr>
        <p:txBody>
          <a:bodyPr wrap="square" rtlCol="0">
            <a:spAutoFit/>
          </a:bodyPr>
          <a:lstStyle/>
          <a:p>
            <a:pPr algn="ctr"/>
            <a:r>
              <a:rPr lang="es-AR" sz="1700" b="1" dirty="0">
                <a:solidFill>
                  <a:schemeClr val="bg1"/>
                </a:solidFill>
                <a:effectLst>
                  <a:outerShdw blurRad="38100" dist="38100" dir="2700000" algn="tl">
                    <a:srgbClr val="000000">
                      <a:alpha val="43137"/>
                    </a:srgbClr>
                  </a:outerShdw>
                </a:effectLst>
                <a:latin typeface="Montserrat"/>
              </a:rPr>
              <a:t>RSE VALOR COMPARTIDO</a:t>
            </a:r>
          </a:p>
        </p:txBody>
      </p:sp>
      <p:sp>
        <p:nvSpPr>
          <p:cNvPr id="14" name="CuadroTexto 13">
            <a:extLst>
              <a:ext uri="{FF2B5EF4-FFF2-40B4-BE49-F238E27FC236}">
                <a16:creationId xmlns:a16="http://schemas.microsoft.com/office/drawing/2014/main" id="{2065A93F-7A6C-4623-9D75-3593156BF189}"/>
              </a:ext>
            </a:extLst>
          </p:cNvPr>
          <p:cNvSpPr txBox="1"/>
          <p:nvPr/>
        </p:nvSpPr>
        <p:spPr>
          <a:xfrm>
            <a:off x="5265225" y="2441994"/>
            <a:ext cx="1730376" cy="1815882"/>
          </a:xfrm>
          <a:prstGeom prst="rect">
            <a:avLst/>
          </a:prstGeom>
          <a:noFill/>
        </p:spPr>
        <p:txBody>
          <a:bodyPr wrap="square" rtlCol="0">
            <a:spAutoFit/>
          </a:bodyPr>
          <a:lstStyle/>
          <a:p>
            <a:pPr algn="ctr"/>
            <a:r>
              <a:rPr lang="es-AR" b="1" dirty="0">
                <a:solidFill>
                  <a:schemeClr val="bg1"/>
                </a:solidFill>
                <a:effectLst>
                  <a:outerShdw blurRad="38100" dist="38100" dir="2700000" algn="tl">
                    <a:srgbClr val="000000">
                      <a:alpha val="43137"/>
                    </a:srgbClr>
                  </a:outerShdw>
                </a:effectLst>
                <a:latin typeface="Montserrat"/>
              </a:rPr>
              <a:t>EMPRESA SOCIAL</a:t>
            </a:r>
          </a:p>
          <a:p>
            <a:pPr algn="ctr"/>
            <a:endParaRPr lang="es-AR" b="1" dirty="0">
              <a:solidFill>
                <a:schemeClr val="bg1"/>
              </a:solidFill>
              <a:effectLst>
                <a:outerShdw blurRad="38100" dist="38100" dir="2700000" algn="tl">
                  <a:srgbClr val="000000">
                    <a:alpha val="43137"/>
                  </a:srgbClr>
                </a:outerShdw>
              </a:effectLst>
              <a:latin typeface="Montserrat"/>
            </a:endParaRPr>
          </a:p>
          <a:p>
            <a:pPr algn="ctr"/>
            <a:r>
              <a:rPr lang="es-AR" b="1" dirty="0">
                <a:solidFill>
                  <a:schemeClr val="bg1"/>
                </a:solidFill>
                <a:effectLst>
                  <a:outerShdw blurRad="38100" dist="38100" dir="2700000" algn="tl">
                    <a:srgbClr val="000000">
                      <a:alpha val="43137"/>
                    </a:srgbClr>
                  </a:outerShdw>
                </a:effectLst>
                <a:latin typeface="Montserrat"/>
              </a:rPr>
              <a:t>EMPRESA DE TRIPLE IMPACTO</a:t>
            </a:r>
          </a:p>
          <a:p>
            <a:pPr algn="ctr"/>
            <a:endParaRPr lang="es-AR" b="1" dirty="0">
              <a:solidFill>
                <a:schemeClr val="bg1"/>
              </a:solidFill>
              <a:effectLst>
                <a:outerShdw blurRad="38100" dist="38100" dir="2700000" algn="tl">
                  <a:srgbClr val="000000">
                    <a:alpha val="43137"/>
                  </a:srgbClr>
                </a:outerShdw>
              </a:effectLst>
              <a:latin typeface="Montserrat"/>
            </a:endParaRPr>
          </a:p>
          <a:p>
            <a:pPr algn="ctr"/>
            <a:r>
              <a:rPr lang="es-AR" b="1" dirty="0">
                <a:solidFill>
                  <a:schemeClr val="bg1"/>
                </a:solidFill>
                <a:effectLst>
                  <a:outerShdw blurRad="38100" dist="38100" dir="2700000" algn="tl">
                    <a:srgbClr val="000000">
                      <a:alpha val="43137"/>
                    </a:srgbClr>
                  </a:outerShdw>
                </a:effectLst>
                <a:latin typeface="Montserrat"/>
              </a:rPr>
              <a:t>EMPRESA B</a:t>
            </a:r>
          </a:p>
        </p:txBody>
      </p:sp>
      <p:sp>
        <p:nvSpPr>
          <p:cNvPr id="15" name="CuadroTexto 14">
            <a:extLst>
              <a:ext uri="{FF2B5EF4-FFF2-40B4-BE49-F238E27FC236}">
                <a16:creationId xmlns:a16="http://schemas.microsoft.com/office/drawing/2014/main" id="{35D5A821-F301-49A2-ACCB-E14189962A26}"/>
              </a:ext>
            </a:extLst>
          </p:cNvPr>
          <p:cNvSpPr txBox="1"/>
          <p:nvPr/>
        </p:nvSpPr>
        <p:spPr>
          <a:xfrm>
            <a:off x="6703695" y="2997751"/>
            <a:ext cx="2165948" cy="738664"/>
          </a:xfrm>
          <a:prstGeom prst="rect">
            <a:avLst/>
          </a:prstGeom>
          <a:noFill/>
        </p:spPr>
        <p:txBody>
          <a:bodyPr wrap="square" rtlCol="0">
            <a:spAutoFit/>
          </a:bodyPr>
          <a:lstStyle/>
          <a:p>
            <a:pPr algn="ctr"/>
            <a:r>
              <a:rPr lang="es-AR" sz="1400" b="1" dirty="0">
                <a:solidFill>
                  <a:schemeClr val="bg1"/>
                </a:solidFill>
                <a:effectLst>
                  <a:outerShdw blurRad="38100" dist="38100" dir="2700000" algn="tl">
                    <a:srgbClr val="000000">
                      <a:alpha val="43137"/>
                    </a:srgbClr>
                  </a:outerShdw>
                </a:effectLst>
                <a:latin typeface="Montserrat"/>
              </a:rPr>
              <a:t>ORGANIZACONES </a:t>
            </a:r>
          </a:p>
          <a:p>
            <a:pPr algn="ctr"/>
            <a:r>
              <a:rPr lang="es-AR" sz="1400" b="1" dirty="0">
                <a:solidFill>
                  <a:schemeClr val="bg1"/>
                </a:solidFill>
                <a:effectLst>
                  <a:outerShdw blurRad="38100" dist="38100" dir="2700000" algn="tl">
                    <a:srgbClr val="000000">
                      <a:alpha val="43137"/>
                    </a:srgbClr>
                  </a:outerShdw>
                </a:effectLst>
                <a:latin typeface="Montserrat"/>
              </a:rPr>
              <a:t>NO GUBERNAMENTALES</a:t>
            </a:r>
          </a:p>
        </p:txBody>
      </p:sp>
      <p:sp>
        <p:nvSpPr>
          <p:cNvPr id="16" name="CuadroTexto 15">
            <a:extLst>
              <a:ext uri="{FF2B5EF4-FFF2-40B4-BE49-F238E27FC236}">
                <a16:creationId xmlns:a16="http://schemas.microsoft.com/office/drawing/2014/main" id="{D48B7CEE-1C24-44C9-8570-35B5DABEDFA5}"/>
              </a:ext>
            </a:extLst>
          </p:cNvPr>
          <p:cNvSpPr txBox="1"/>
          <p:nvPr/>
        </p:nvSpPr>
        <p:spPr>
          <a:xfrm>
            <a:off x="8128587" y="3082212"/>
            <a:ext cx="2291251" cy="523220"/>
          </a:xfrm>
          <a:prstGeom prst="rect">
            <a:avLst/>
          </a:prstGeom>
          <a:noFill/>
        </p:spPr>
        <p:txBody>
          <a:bodyPr wrap="square" rtlCol="0">
            <a:spAutoFit/>
          </a:bodyPr>
          <a:lstStyle/>
          <a:p>
            <a:pPr algn="ctr"/>
            <a:r>
              <a:rPr lang="es-AR" sz="1400" b="1" dirty="0">
                <a:solidFill>
                  <a:schemeClr val="bg1"/>
                </a:solidFill>
                <a:effectLst>
                  <a:outerShdw blurRad="38100" dist="38100" dir="2700000" algn="tl">
                    <a:srgbClr val="000000">
                      <a:alpha val="43137"/>
                    </a:srgbClr>
                  </a:outerShdw>
                </a:effectLst>
                <a:latin typeface="Montserrat"/>
              </a:rPr>
              <a:t>ORGANIZACIONES</a:t>
            </a:r>
          </a:p>
          <a:p>
            <a:pPr algn="ctr"/>
            <a:r>
              <a:rPr lang="es-AR" sz="1400" b="1" dirty="0">
                <a:solidFill>
                  <a:schemeClr val="bg1"/>
                </a:solidFill>
                <a:effectLst>
                  <a:outerShdw blurRad="38100" dist="38100" dir="2700000" algn="tl">
                    <a:srgbClr val="000000">
                      <a:alpha val="43137"/>
                    </a:srgbClr>
                  </a:outerShdw>
                </a:effectLst>
                <a:latin typeface="Montserrat"/>
              </a:rPr>
              <a:t> SIN FINES DE LUCRO</a:t>
            </a:r>
          </a:p>
        </p:txBody>
      </p:sp>
      <p:sp>
        <p:nvSpPr>
          <p:cNvPr id="17" name="CuadroTexto 16">
            <a:extLst>
              <a:ext uri="{FF2B5EF4-FFF2-40B4-BE49-F238E27FC236}">
                <a16:creationId xmlns:a16="http://schemas.microsoft.com/office/drawing/2014/main" id="{930949A8-E8FE-4522-94E8-7C505D73E401}"/>
              </a:ext>
            </a:extLst>
          </p:cNvPr>
          <p:cNvSpPr txBox="1"/>
          <p:nvPr/>
        </p:nvSpPr>
        <p:spPr>
          <a:xfrm>
            <a:off x="9915950" y="3093699"/>
            <a:ext cx="1930260" cy="592011"/>
          </a:xfrm>
          <a:prstGeom prst="rect">
            <a:avLst/>
          </a:prstGeom>
          <a:noFill/>
        </p:spPr>
        <p:txBody>
          <a:bodyPr wrap="square" rtlCol="0">
            <a:spAutoFit/>
          </a:bodyPr>
          <a:lstStyle/>
          <a:p>
            <a:pPr algn="ctr"/>
            <a:r>
              <a:rPr lang="es-AR" sz="1600" b="1" dirty="0">
                <a:solidFill>
                  <a:schemeClr val="bg1"/>
                </a:solidFill>
                <a:effectLst>
                  <a:outerShdw blurRad="38100" dist="38100" dir="2700000" algn="tl">
                    <a:srgbClr val="000000">
                      <a:alpha val="43137"/>
                    </a:srgbClr>
                  </a:outerShdw>
                </a:effectLst>
                <a:latin typeface="Montserrat"/>
              </a:rPr>
              <a:t>INSTITUCIONES PÚBLICAS</a:t>
            </a:r>
          </a:p>
        </p:txBody>
      </p:sp>
      <p:cxnSp>
        <p:nvCxnSpPr>
          <p:cNvPr id="18" name="Conector recto de flecha 17">
            <a:extLst>
              <a:ext uri="{FF2B5EF4-FFF2-40B4-BE49-F238E27FC236}">
                <a16:creationId xmlns:a16="http://schemas.microsoft.com/office/drawing/2014/main" id="{9013D2FF-23B9-4CF7-A353-4A6F1D64429F}"/>
              </a:ext>
            </a:extLst>
          </p:cNvPr>
          <p:cNvCxnSpPr>
            <a:cxnSpLocks/>
          </p:cNvCxnSpPr>
          <p:nvPr/>
        </p:nvCxnSpPr>
        <p:spPr>
          <a:xfrm>
            <a:off x="947738" y="4097767"/>
            <a:ext cx="37301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6F17D20A-96EF-45BE-A807-8621F3DF5F3B}"/>
              </a:ext>
            </a:extLst>
          </p:cNvPr>
          <p:cNvCxnSpPr>
            <a:cxnSpLocks/>
          </p:cNvCxnSpPr>
          <p:nvPr/>
        </p:nvCxnSpPr>
        <p:spPr>
          <a:xfrm flipH="1">
            <a:off x="7340796" y="4097767"/>
            <a:ext cx="3808004" cy="181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9275FC61-79F4-49CA-8E4B-B43CCBBF3AC4}"/>
              </a:ext>
            </a:extLst>
          </p:cNvPr>
          <p:cNvSpPr txBox="1"/>
          <p:nvPr/>
        </p:nvSpPr>
        <p:spPr>
          <a:xfrm>
            <a:off x="856411" y="5527750"/>
            <a:ext cx="3257875" cy="523220"/>
          </a:xfrm>
          <a:prstGeom prst="rect">
            <a:avLst/>
          </a:prstGeom>
          <a:noFill/>
        </p:spPr>
        <p:txBody>
          <a:bodyPr wrap="square" rtlCol="0">
            <a:spAutoFit/>
          </a:bodyPr>
          <a:lstStyle/>
          <a:p>
            <a:pPr algn="ctr"/>
            <a:r>
              <a:rPr lang="es-AR" b="1" dirty="0">
                <a:latin typeface="Montserrat"/>
              </a:rPr>
              <a:t>INTERÉS PRIVADO</a:t>
            </a:r>
          </a:p>
          <a:p>
            <a:pPr algn="ctr"/>
            <a:r>
              <a:rPr lang="es-AR" dirty="0">
                <a:latin typeface="Montserrat"/>
              </a:rPr>
              <a:t>(incrementan el valor y bienestar)</a:t>
            </a:r>
          </a:p>
        </p:txBody>
      </p:sp>
      <p:sp>
        <p:nvSpPr>
          <p:cNvPr id="21" name="CuadroTexto 20">
            <a:extLst>
              <a:ext uri="{FF2B5EF4-FFF2-40B4-BE49-F238E27FC236}">
                <a16:creationId xmlns:a16="http://schemas.microsoft.com/office/drawing/2014/main" id="{33C54F3A-F015-4A83-9258-4CB0EB4F4C8E}"/>
              </a:ext>
            </a:extLst>
          </p:cNvPr>
          <p:cNvSpPr txBox="1"/>
          <p:nvPr/>
        </p:nvSpPr>
        <p:spPr>
          <a:xfrm>
            <a:off x="3962329" y="5989415"/>
            <a:ext cx="3961959" cy="523220"/>
          </a:xfrm>
          <a:prstGeom prst="rect">
            <a:avLst/>
          </a:prstGeom>
          <a:noFill/>
        </p:spPr>
        <p:txBody>
          <a:bodyPr wrap="square" rtlCol="0">
            <a:spAutoFit/>
          </a:bodyPr>
          <a:lstStyle/>
          <a:p>
            <a:pPr algn="ctr"/>
            <a:r>
              <a:rPr lang="es-AR" b="1" dirty="0">
                <a:latin typeface="Montserrat"/>
              </a:rPr>
              <a:t>NUEVAS ORGANIZACIONES HÍBRIDAS</a:t>
            </a:r>
          </a:p>
          <a:p>
            <a:pPr algn="ctr"/>
            <a:r>
              <a:rPr lang="es-AR" dirty="0">
                <a:latin typeface="Montserrat"/>
              </a:rPr>
              <a:t>(búsqueda de propósito)</a:t>
            </a:r>
          </a:p>
        </p:txBody>
      </p:sp>
      <p:sp>
        <p:nvSpPr>
          <p:cNvPr id="22" name="CuadroTexto 21">
            <a:extLst>
              <a:ext uri="{FF2B5EF4-FFF2-40B4-BE49-F238E27FC236}">
                <a16:creationId xmlns:a16="http://schemas.microsoft.com/office/drawing/2014/main" id="{97966657-747B-4E0D-B859-BE7BC5064748}"/>
              </a:ext>
            </a:extLst>
          </p:cNvPr>
          <p:cNvSpPr txBox="1"/>
          <p:nvPr/>
        </p:nvSpPr>
        <p:spPr>
          <a:xfrm>
            <a:off x="8095414" y="5646830"/>
            <a:ext cx="3257875" cy="523220"/>
          </a:xfrm>
          <a:prstGeom prst="rect">
            <a:avLst/>
          </a:prstGeom>
          <a:noFill/>
        </p:spPr>
        <p:txBody>
          <a:bodyPr wrap="square" rtlCol="0">
            <a:spAutoFit/>
          </a:bodyPr>
          <a:lstStyle/>
          <a:p>
            <a:pPr algn="ctr"/>
            <a:r>
              <a:rPr lang="es-AR" b="1" dirty="0">
                <a:latin typeface="Montserrat"/>
              </a:rPr>
              <a:t>INTERÉS PÚBLICO </a:t>
            </a:r>
          </a:p>
          <a:p>
            <a:pPr algn="ctr"/>
            <a:r>
              <a:rPr lang="es-AR" dirty="0">
                <a:latin typeface="Montserrat"/>
              </a:rPr>
              <a:t>(salir de la precariedad)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3" name="Google Shape;1943;p387"/>
          <p:cNvSpPr txBox="1"/>
          <p:nvPr/>
        </p:nvSpPr>
        <p:spPr>
          <a:xfrm>
            <a:off x="670633" y="5062867"/>
            <a:ext cx="1832000" cy="692000"/>
          </a:xfrm>
          <a:prstGeom prst="rect">
            <a:avLst/>
          </a:prstGeom>
          <a:noFill/>
          <a:ln>
            <a:noFill/>
          </a:ln>
        </p:spPr>
        <p:txBody>
          <a:bodyPr spcFirstLastPara="1" wrap="square" lIns="121900" tIns="60933" rIns="121900" bIns="60933" anchor="t" anchorCtr="0">
            <a:noAutofit/>
          </a:bodyPr>
          <a:lstStyle/>
          <a:p>
            <a:pPr algn="ctr">
              <a:lnSpc>
                <a:spcPct val="120000"/>
              </a:lnSpc>
              <a:buClr>
                <a:srgbClr val="66777C"/>
              </a:buClr>
              <a:buSzPts val="1400"/>
            </a:pPr>
            <a:r>
              <a:rPr lang="es" sz="1867" b="1">
                <a:solidFill>
                  <a:srgbClr val="00B0BD"/>
                </a:solidFill>
                <a:latin typeface="Droid Serif"/>
                <a:ea typeface="Droid Serif"/>
                <a:cs typeface="Droid Serif"/>
                <a:sym typeface="Droid Serif"/>
              </a:rPr>
              <a:t>Soluciones  sociales </a:t>
            </a:r>
            <a:endParaRPr sz="1867" b="1">
              <a:solidFill>
                <a:srgbClr val="00B0BD"/>
              </a:solidFill>
              <a:latin typeface="Droid Serif"/>
              <a:ea typeface="Droid Serif"/>
              <a:cs typeface="Droid Serif"/>
              <a:sym typeface="Droid Serif"/>
            </a:endParaRPr>
          </a:p>
          <a:p>
            <a:pPr>
              <a:buSzPts val="1400"/>
            </a:pPr>
            <a:endParaRPr sz="1867" b="1">
              <a:solidFill>
                <a:srgbClr val="00B0BD"/>
              </a:solidFill>
              <a:latin typeface="Droid Serif"/>
              <a:ea typeface="Droid Serif"/>
              <a:cs typeface="Droid Serif"/>
              <a:sym typeface="Droid Serif"/>
            </a:endParaRPr>
          </a:p>
        </p:txBody>
      </p:sp>
      <p:sp>
        <p:nvSpPr>
          <p:cNvPr id="1944" name="Google Shape;1944;p387"/>
          <p:cNvSpPr txBox="1"/>
          <p:nvPr/>
        </p:nvSpPr>
        <p:spPr>
          <a:xfrm>
            <a:off x="804217" y="2368781"/>
            <a:ext cx="1768000" cy="833600"/>
          </a:xfrm>
          <a:prstGeom prst="rect">
            <a:avLst/>
          </a:prstGeom>
          <a:noFill/>
          <a:ln>
            <a:noFill/>
          </a:ln>
        </p:spPr>
        <p:txBody>
          <a:bodyPr spcFirstLastPara="1" wrap="square" lIns="121900" tIns="121900" rIns="121900" bIns="121900" anchor="ctr" anchorCtr="0">
            <a:noAutofit/>
          </a:bodyPr>
          <a:lstStyle/>
          <a:p>
            <a:pPr algn="ctr">
              <a:lnSpc>
                <a:spcPct val="120000"/>
              </a:lnSpc>
              <a:buSzPts val="1400"/>
            </a:pPr>
            <a:r>
              <a:rPr lang="es" sz="1867" b="1">
                <a:solidFill>
                  <a:srgbClr val="00B0BD"/>
                </a:solidFill>
                <a:latin typeface="Droid Serif"/>
                <a:ea typeface="Droid Serif"/>
                <a:cs typeface="Droid Serif"/>
                <a:sym typeface="Droid Serif"/>
              </a:rPr>
              <a:t>Soluciones  ambientales</a:t>
            </a:r>
            <a:endParaRPr sz="1867" b="1">
              <a:solidFill>
                <a:srgbClr val="00B0BD"/>
              </a:solidFill>
              <a:latin typeface="Droid Serif"/>
              <a:ea typeface="Droid Serif"/>
              <a:cs typeface="Droid Serif"/>
              <a:sym typeface="Droid Serif"/>
            </a:endParaRPr>
          </a:p>
        </p:txBody>
      </p:sp>
      <p:sp>
        <p:nvSpPr>
          <p:cNvPr id="1945" name="Google Shape;1945;p387"/>
          <p:cNvSpPr txBox="1"/>
          <p:nvPr/>
        </p:nvSpPr>
        <p:spPr>
          <a:xfrm>
            <a:off x="3591567" y="4027133"/>
            <a:ext cx="3889200" cy="904000"/>
          </a:xfrm>
          <a:prstGeom prst="rect">
            <a:avLst/>
          </a:prstGeom>
          <a:noFill/>
          <a:ln>
            <a:noFill/>
          </a:ln>
        </p:spPr>
        <p:txBody>
          <a:bodyPr spcFirstLastPara="1" wrap="square" lIns="121900" tIns="121900" rIns="121900" bIns="121900" anchor="t" anchorCtr="0">
            <a:noAutofit/>
          </a:bodyPr>
          <a:lstStyle/>
          <a:p>
            <a:pPr>
              <a:buSzPts val="1400"/>
            </a:pPr>
            <a:r>
              <a:rPr lang="es" sz="1867" b="1">
                <a:solidFill>
                  <a:srgbClr val="434343"/>
                </a:solidFill>
              </a:rPr>
              <a:t>Inclusión comunidad vulnerable</a:t>
            </a:r>
            <a:endParaRPr sz="1867" b="1">
              <a:solidFill>
                <a:srgbClr val="434343"/>
              </a:solidFill>
            </a:endParaRPr>
          </a:p>
        </p:txBody>
      </p:sp>
      <p:sp>
        <p:nvSpPr>
          <p:cNvPr id="1946" name="Google Shape;1946;p387"/>
          <p:cNvSpPr txBox="1"/>
          <p:nvPr/>
        </p:nvSpPr>
        <p:spPr>
          <a:xfrm>
            <a:off x="8264833" y="3776200"/>
            <a:ext cx="3030800" cy="446400"/>
          </a:xfrm>
          <a:prstGeom prst="rect">
            <a:avLst/>
          </a:prstGeom>
          <a:noFill/>
          <a:ln>
            <a:noFill/>
          </a:ln>
        </p:spPr>
        <p:txBody>
          <a:bodyPr spcFirstLastPara="1" wrap="square" lIns="121900" tIns="121900" rIns="121900" bIns="121900" anchor="t" anchorCtr="0">
            <a:noAutofit/>
          </a:bodyPr>
          <a:lstStyle/>
          <a:p>
            <a:pPr>
              <a:buSzPts val="1400"/>
            </a:pPr>
            <a:r>
              <a:rPr lang="es" sz="1867">
                <a:solidFill>
                  <a:srgbClr val="434343"/>
                </a:solidFill>
              </a:rPr>
              <a:t>Creación de empleo</a:t>
            </a:r>
            <a:endParaRPr sz="1867">
              <a:solidFill>
                <a:srgbClr val="434343"/>
              </a:solidFill>
            </a:endParaRPr>
          </a:p>
        </p:txBody>
      </p:sp>
      <p:sp>
        <p:nvSpPr>
          <p:cNvPr id="1947" name="Google Shape;1947;p387"/>
          <p:cNvSpPr txBox="1"/>
          <p:nvPr/>
        </p:nvSpPr>
        <p:spPr>
          <a:xfrm>
            <a:off x="8297733" y="4279600"/>
            <a:ext cx="3257200" cy="504800"/>
          </a:xfrm>
          <a:prstGeom prst="rect">
            <a:avLst/>
          </a:prstGeom>
          <a:noFill/>
          <a:ln>
            <a:noFill/>
          </a:ln>
        </p:spPr>
        <p:txBody>
          <a:bodyPr spcFirstLastPara="1" wrap="square" lIns="121900" tIns="121900" rIns="121900" bIns="121900" anchor="t" anchorCtr="0">
            <a:noAutofit/>
          </a:bodyPr>
          <a:lstStyle/>
          <a:p>
            <a:pPr>
              <a:buSzPts val="1400"/>
            </a:pPr>
            <a:r>
              <a:rPr lang="es" sz="1867">
                <a:solidFill>
                  <a:srgbClr val="434343"/>
                </a:solidFill>
              </a:rPr>
              <a:t>Cadena de valor inclusiva</a:t>
            </a:r>
            <a:endParaRPr sz="1867">
              <a:solidFill>
                <a:srgbClr val="434343"/>
              </a:solidFill>
            </a:endParaRPr>
          </a:p>
        </p:txBody>
      </p:sp>
      <p:sp>
        <p:nvSpPr>
          <p:cNvPr id="1948" name="Google Shape;1948;p387"/>
          <p:cNvSpPr txBox="1"/>
          <p:nvPr/>
        </p:nvSpPr>
        <p:spPr>
          <a:xfrm>
            <a:off x="3606745" y="5213900"/>
            <a:ext cx="7546800" cy="1005600"/>
          </a:xfrm>
          <a:prstGeom prst="rect">
            <a:avLst/>
          </a:prstGeom>
          <a:noFill/>
          <a:ln>
            <a:noFill/>
          </a:ln>
        </p:spPr>
        <p:txBody>
          <a:bodyPr spcFirstLastPara="1" wrap="square" lIns="121900" tIns="121900" rIns="121900" bIns="121900" anchor="ctr" anchorCtr="0">
            <a:noAutofit/>
          </a:bodyPr>
          <a:lstStyle/>
          <a:p>
            <a:pPr>
              <a:buSzPts val="1400"/>
            </a:pPr>
            <a:r>
              <a:rPr lang="es" sz="1867" b="1">
                <a:solidFill>
                  <a:srgbClr val="434343"/>
                </a:solidFill>
              </a:rPr>
              <a:t>Acceso a productos/servicios básicos</a:t>
            </a:r>
            <a:r>
              <a:rPr lang="es" sz="1867">
                <a:solidFill>
                  <a:srgbClr val="434343"/>
                </a:solidFill>
              </a:rPr>
              <a:t> </a:t>
            </a:r>
            <a:r>
              <a:rPr lang="es" sz="1867" b="1">
                <a:solidFill>
                  <a:srgbClr val="434343"/>
                </a:solidFill>
              </a:rPr>
              <a:t>para comunidades vulnerables</a:t>
            </a:r>
            <a:r>
              <a:rPr lang="es" sz="1867">
                <a:solidFill>
                  <a:srgbClr val="434343"/>
                </a:solidFill>
              </a:rPr>
              <a:t> (vivienda, salud, educación, energía, acceso al agua, acceso a financiamiento)</a:t>
            </a:r>
            <a:endParaRPr sz="1867">
              <a:solidFill>
                <a:srgbClr val="434343"/>
              </a:solidFill>
            </a:endParaRPr>
          </a:p>
        </p:txBody>
      </p:sp>
      <p:sp>
        <p:nvSpPr>
          <p:cNvPr id="1949" name="Google Shape;1949;p387"/>
          <p:cNvSpPr txBox="1"/>
          <p:nvPr/>
        </p:nvSpPr>
        <p:spPr>
          <a:xfrm>
            <a:off x="10456133" y="5520233"/>
            <a:ext cx="1414800" cy="692000"/>
          </a:xfrm>
          <a:prstGeom prst="rect">
            <a:avLst/>
          </a:prstGeom>
          <a:noFill/>
          <a:ln>
            <a:noFill/>
          </a:ln>
        </p:spPr>
        <p:txBody>
          <a:bodyPr spcFirstLastPara="1" wrap="square" lIns="121900" tIns="121900" rIns="121900" bIns="121900" anchor="t" anchorCtr="0">
            <a:noAutofit/>
          </a:bodyPr>
          <a:lstStyle/>
          <a:p>
            <a:pPr>
              <a:buSzPts val="1400"/>
            </a:pPr>
            <a:endParaRPr sz="1867"/>
          </a:p>
        </p:txBody>
      </p:sp>
      <p:sp>
        <p:nvSpPr>
          <p:cNvPr id="1950" name="Google Shape;1950;p387"/>
          <p:cNvSpPr txBox="1"/>
          <p:nvPr/>
        </p:nvSpPr>
        <p:spPr>
          <a:xfrm>
            <a:off x="3572167" y="1547967"/>
            <a:ext cx="8055600" cy="504800"/>
          </a:xfrm>
          <a:prstGeom prst="rect">
            <a:avLst/>
          </a:prstGeom>
          <a:noFill/>
          <a:ln>
            <a:noFill/>
          </a:ln>
        </p:spPr>
        <p:txBody>
          <a:bodyPr spcFirstLastPara="1" wrap="square" lIns="121900" tIns="121900" rIns="121900" bIns="121900" anchor="ctr" anchorCtr="0">
            <a:noAutofit/>
          </a:bodyPr>
          <a:lstStyle/>
          <a:p>
            <a:pPr>
              <a:buSzPts val="1400"/>
            </a:pPr>
            <a:r>
              <a:rPr lang="es" sz="1867" b="1">
                <a:solidFill>
                  <a:srgbClr val="434343"/>
                </a:solidFill>
              </a:rPr>
              <a:t>Oferta de productos/servicios</a:t>
            </a:r>
            <a:r>
              <a:rPr lang="es" sz="1867">
                <a:solidFill>
                  <a:srgbClr val="434343"/>
                </a:solidFill>
              </a:rPr>
              <a:t> que generen impacto ambiental positivo</a:t>
            </a:r>
            <a:endParaRPr sz="1867">
              <a:solidFill>
                <a:srgbClr val="434343"/>
              </a:solidFill>
            </a:endParaRPr>
          </a:p>
        </p:txBody>
      </p:sp>
      <p:sp>
        <p:nvSpPr>
          <p:cNvPr id="1951" name="Google Shape;1951;p387"/>
          <p:cNvSpPr txBox="1"/>
          <p:nvPr/>
        </p:nvSpPr>
        <p:spPr>
          <a:xfrm>
            <a:off x="3599733" y="2704025"/>
            <a:ext cx="7546800" cy="446400"/>
          </a:xfrm>
          <a:prstGeom prst="rect">
            <a:avLst/>
          </a:prstGeom>
          <a:noFill/>
          <a:ln>
            <a:noFill/>
          </a:ln>
        </p:spPr>
        <p:txBody>
          <a:bodyPr spcFirstLastPara="1" wrap="square" lIns="121900" tIns="121900" rIns="121900" bIns="121900" anchor="t" anchorCtr="0">
            <a:noAutofit/>
          </a:bodyPr>
          <a:lstStyle/>
          <a:p>
            <a:pPr>
              <a:buSzPts val="1400"/>
            </a:pPr>
            <a:r>
              <a:rPr lang="es" sz="1867" b="1"/>
              <a:t>Procesos de producción</a:t>
            </a:r>
            <a:r>
              <a:rPr lang="es" sz="1867"/>
              <a:t> que generen impacto ambiental positivo</a:t>
            </a:r>
            <a:endParaRPr sz="1867"/>
          </a:p>
        </p:txBody>
      </p:sp>
      <p:pic>
        <p:nvPicPr>
          <p:cNvPr id="1952" name="Google Shape;1952;p387" descr="group-11.png"/>
          <p:cNvPicPr preferRelativeResize="0"/>
          <p:nvPr/>
        </p:nvPicPr>
        <p:blipFill rotWithShape="1">
          <a:blip r:embed="rId3">
            <a:alphaModFix/>
          </a:blip>
          <a:srcRect/>
          <a:stretch/>
        </p:blipFill>
        <p:spPr>
          <a:xfrm>
            <a:off x="1006568" y="4027133"/>
            <a:ext cx="1285056" cy="1091600"/>
          </a:xfrm>
          <a:prstGeom prst="rect">
            <a:avLst/>
          </a:prstGeom>
          <a:noFill/>
          <a:ln>
            <a:noFill/>
          </a:ln>
        </p:spPr>
      </p:pic>
      <p:pic>
        <p:nvPicPr>
          <p:cNvPr id="1953" name="Google Shape;1953;p387" descr="MEDIOAMBIENTE-24.png"/>
          <p:cNvPicPr preferRelativeResize="0"/>
          <p:nvPr/>
        </p:nvPicPr>
        <p:blipFill rotWithShape="1">
          <a:blip r:embed="rId4">
            <a:alphaModFix/>
          </a:blip>
          <a:srcRect/>
          <a:stretch/>
        </p:blipFill>
        <p:spPr>
          <a:xfrm>
            <a:off x="1211019" y="1422918"/>
            <a:ext cx="954384" cy="945833"/>
          </a:xfrm>
          <a:prstGeom prst="rect">
            <a:avLst/>
          </a:prstGeom>
          <a:noFill/>
          <a:ln>
            <a:noFill/>
          </a:ln>
        </p:spPr>
      </p:pic>
      <p:sp>
        <p:nvSpPr>
          <p:cNvPr id="1954" name="Google Shape;1954;p387"/>
          <p:cNvSpPr txBox="1"/>
          <p:nvPr/>
        </p:nvSpPr>
        <p:spPr>
          <a:xfrm>
            <a:off x="468237" y="507988"/>
            <a:ext cx="10235200" cy="446400"/>
          </a:xfrm>
          <a:prstGeom prst="rect">
            <a:avLst/>
          </a:prstGeom>
          <a:noFill/>
          <a:ln>
            <a:noFill/>
          </a:ln>
        </p:spPr>
        <p:txBody>
          <a:bodyPr spcFirstLastPara="1" wrap="square" lIns="121900" tIns="121900" rIns="121900" bIns="121900" anchor="ctr" anchorCtr="0">
            <a:noAutofit/>
          </a:bodyPr>
          <a:lstStyle/>
          <a:p>
            <a:pPr algn="ctr">
              <a:buSzPts val="1800"/>
            </a:pPr>
            <a:r>
              <a:rPr lang="es" sz="2667" b="1">
                <a:solidFill>
                  <a:srgbClr val="DA2A2C"/>
                </a:solidFill>
                <a:latin typeface="Droid Serif"/>
                <a:ea typeface="Droid Serif"/>
                <a:cs typeface="Droid Serif"/>
                <a:sym typeface="Droid Serif"/>
              </a:rPr>
              <a:t>¿Cómo se puede generar impacto desde el modelo de negocios?</a:t>
            </a:r>
            <a:endParaRPr sz="2667" b="1">
              <a:solidFill>
                <a:srgbClr val="DA2A2C"/>
              </a:solidFill>
              <a:latin typeface="Droid Serif"/>
              <a:ea typeface="Droid Serif"/>
              <a:cs typeface="Droid Serif"/>
              <a:sym typeface="Droid Serif"/>
            </a:endParaRPr>
          </a:p>
        </p:txBody>
      </p:sp>
      <p:cxnSp>
        <p:nvCxnSpPr>
          <p:cNvPr id="1955" name="Google Shape;1955;p387"/>
          <p:cNvCxnSpPr/>
          <p:nvPr/>
        </p:nvCxnSpPr>
        <p:spPr>
          <a:xfrm>
            <a:off x="2813900" y="1855317"/>
            <a:ext cx="0" cy="1110400"/>
          </a:xfrm>
          <a:prstGeom prst="straightConnector1">
            <a:avLst/>
          </a:prstGeom>
          <a:noFill/>
          <a:ln w="19050" cap="flat" cmpd="sng">
            <a:solidFill>
              <a:srgbClr val="00B0BD"/>
            </a:solidFill>
            <a:prstDash val="dash"/>
            <a:round/>
            <a:headEnd type="none" w="sm" len="sm"/>
            <a:tailEnd type="none" w="sm" len="sm"/>
          </a:ln>
        </p:spPr>
      </p:cxnSp>
      <p:cxnSp>
        <p:nvCxnSpPr>
          <p:cNvPr id="1956" name="Google Shape;1956;p387"/>
          <p:cNvCxnSpPr/>
          <p:nvPr/>
        </p:nvCxnSpPr>
        <p:spPr>
          <a:xfrm rot="10800000">
            <a:off x="2836933" y="3010751"/>
            <a:ext cx="762800" cy="800"/>
          </a:xfrm>
          <a:prstGeom prst="straightConnector1">
            <a:avLst/>
          </a:prstGeom>
          <a:noFill/>
          <a:ln w="19050" cap="flat" cmpd="sng">
            <a:solidFill>
              <a:srgbClr val="00B0BD"/>
            </a:solidFill>
            <a:prstDash val="dash"/>
            <a:round/>
            <a:headEnd type="oval" w="med" len="med"/>
            <a:tailEnd type="none" w="sm" len="sm"/>
          </a:ln>
        </p:spPr>
      </p:cxnSp>
      <p:cxnSp>
        <p:nvCxnSpPr>
          <p:cNvPr id="1957" name="Google Shape;1957;p387"/>
          <p:cNvCxnSpPr/>
          <p:nvPr/>
        </p:nvCxnSpPr>
        <p:spPr>
          <a:xfrm rot="10800000">
            <a:off x="2836933" y="1791167"/>
            <a:ext cx="762800" cy="800"/>
          </a:xfrm>
          <a:prstGeom prst="straightConnector1">
            <a:avLst/>
          </a:prstGeom>
          <a:noFill/>
          <a:ln w="19050" cap="flat" cmpd="sng">
            <a:solidFill>
              <a:srgbClr val="00B0BD"/>
            </a:solidFill>
            <a:prstDash val="dash"/>
            <a:round/>
            <a:headEnd type="oval" w="med" len="med"/>
            <a:tailEnd type="none" w="sm" len="sm"/>
          </a:ln>
        </p:spPr>
      </p:cxnSp>
      <p:cxnSp>
        <p:nvCxnSpPr>
          <p:cNvPr id="1958" name="Google Shape;1958;p387"/>
          <p:cNvCxnSpPr/>
          <p:nvPr/>
        </p:nvCxnSpPr>
        <p:spPr>
          <a:xfrm>
            <a:off x="2813900" y="4381017"/>
            <a:ext cx="0" cy="1110400"/>
          </a:xfrm>
          <a:prstGeom prst="straightConnector1">
            <a:avLst/>
          </a:prstGeom>
          <a:noFill/>
          <a:ln w="19050" cap="flat" cmpd="sng">
            <a:solidFill>
              <a:srgbClr val="00B0BD"/>
            </a:solidFill>
            <a:prstDash val="dash"/>
            <a:round/>
            <a:headEnd type="none" w="sm" len="sm"/>
            <a:tailEnd type="none" w="sm" len="sm"/>
          </a:ln>
        </p:spPr>
      </p:cxnSp>
      <p:cxnSp>
        <p:nvCxnSpPr>
          <p:cNvPr id="1959" name="Google Shape;1959;p387"/>
          <p:cNvCxnSpPr/>
          <p:nvPr/>
        </p:nvCxnSpPr>
        <p:spPr>
          <a:xfrm rot="10800000">
            <a:off x="2836933" y="5461667"/>
            <a:ext cx="762800" cy="800"/>
          </a:xfrm>
          <a:prstGeom prst="straightConnector1">
            <a:avLst/>
          </a:prstGeom>
          <a:noFill/>
          <a:ln w="19050" cap="flat" cmpd="sng">
            <a:solidFill>
              <a:srgbClr val="00B0BD"/>
            </a:solidFill>
            <a:prstDash val="dash"/>
            <a:round/>
            <a:headEnd type="oval" w="med" len="med"/>
            <a:tailEnd type="none" w="sm" len="sm"/>
          </a:ln>
        </p:spPr>
      </p:cxnSp>
      <p:cxnSp>
        <p:nvCxnSpPr>
          <p:cNvPr id="1960" name="Google Shape;1960;p387"/>
          <p:cNvCxnSpPr/>
          <p:nvPr/>
        </p:nvCxnSpPr>
        <p:spPr>
          <a:xfrm rot="10800000">
            <a:off x="2836933" y="4316867"/>
            <a:ext cx="762800" cy="800"/>
          </a:xfrm>
          <a:prstGeom prst="straightConnector1">
            <a:avLst/>
          </a:prstGeom>
          <a:noFill/>
          <a:ln w="19050" cap="flat" cmpd="sng">
            <a:solidFill>
              <a:srgbClr val="00B0BD"/>
            </a:solidFill>
            <a:prstDash val="dash"/>
            <a:round/>
            <a:headEnd type="oval" w="med" len="med"/>
            <a:tailEnd type="none" w="sm" len="sm"/>
          </a:ln>
        </p:spPr>
      </p:cxnSp>
      <p:cxnSp>
        <p:nvCxnSpPr>
          <p:cNvPr id="1961" name="Google Shape;1961;p387"/>
          <p:cNvCxnSpPr/>
          <p:nvPr/>
        </p:nvCxnSpPr>
        <p:spPr>
          <a:xfrm>
            <a:off x="7496800" y="4073191"/>
            <a:ext cx="0" cy="504800"/>
          </a:xfrm>
          <a:prstGeom prst="straightConnector1">
            <a:avLst/>
          </a:prstGeom>
          <a:noFill/>
          <a:ln w="19050" cap="flat" cmpd="sng">
            <a:solidFill>
              <a:srgbClr val="00B0BD"/>
            </a:solidFill>
            <a:prstDash val="dash"/>
            <a:round/>
            <a:headEnd type="none" w="sm" len="sm"/>
            <a:tailEnd type="none" w="sm" len="sm"/>
          </a:ln>
        </p:spPr>
      </p:cxnSp>
      <p:cxnSp>
        <p:nvCxnSpPr>
          <p:cNvPr id="1962" name="Google Shape;1962;p387"/>
          <p:cNvCxnSpPr/>
          <p:nvPr/>
        </p:nvCxnSpPr>
        <p:spPr>
          <a:xfrm rot="10800000">
            <a:off x="7519200" y="4564527"/>
            <a:ext cx="740400" cy="400"/>
          </a:xfrm>
          <a:prstGeom prst="straightConnector1">
            <a:avLst/>
          </a:prstGeom>
          <a:noFill/>
          <a:ln w="19050" cap="flat" cmpd="sng">
            <a:solidFill>
              <a:srgbClr val="00B0BD"/>
            </a:solidFill>
            <a:prstDash val="dash"/>
            <a:round/>
            <a:headEnd type="oval" w="med" len="med"/>
            <a:tailEnd type="none" w="sm" len="sm"/>
          </a:ln>
        </p:spPr>
      </p:cxnSp>
      <p:cxnSp>
        <p:nvCxnSpPr>
          <p:cNvPr id="1963" name="Google Shape;1963;p387"/>
          <p:cNvCxnSpPr/>
          <p:nvPr/>
        </p:nvCxnSpPr>
        <p:spPr>
          <a:xfrm rot="10800000">
            <a:off x="7519200" y="4090183"/>
            <a:ext cx="740400" cy="400"/>
          </a:xfrm>
          <a:prstGeom prst="straightConnector1">
            <a:avLst/>
          </a:prstGeom>
          <a:noFill/>
          <a:ln w="19050" cap="flat" cmpd="sng">
            <a:solidFill>
              <a:srgbClr val="00B0BD"/>
            </a:solidFill>
            <a:prstDash val="dash"/>
            <a:round/>
            <a:headEnd type="oval" w="med" len="med"/>
            <a:tailEnd type="none" w="sm" len="sm"/>
          </a:ln>
        </p:spPr>
      </p:cxnSp>
      <p:sp>
        <p:nvSpPr>
          <p:cNvPr id="1964" name="Google Shape;1964;p387"/>
          <p:cNvSpPr/>
          <p:nvPr/>
        </p:nvSpPr>
        <p:spPr>
          <a:xfrm>
            <a:off x="0" y="0"/>
            <a:ext cx="12192000" cy="188000"/>
          </a:xfrm>
          <a:prstGeom prst="rect">
            <a:avLst/>
          </a:prstGeom>
          <a:solidFill>
            <a:srgbClr val="01B0BD"/>
          </a:solidFill>
          <a:ln>
            <a:noFill/>
          </a:ln>
        </p:spPr>
        <p:txBody>
          <a:bodyPr spcFirstLastPara="1" wrap="square" lIns="60933" tIns="60933" rIns="60933" bIns="60933" anchor="ctr" anchorCtr="0">
            <a:noAutofit/>
          </a:bodyPr>
          <a:lstStyle/>
          <a:p>
            <a:endParaRPr sz="2533"/>
          </a:p>
        </p:txBody>
      </p:sp>
      <p:sp>
        <p:nvSpPr>
          <p:cNvPr id="1968" name="Google Shape;1968;p387"/>
          <p:cNvSpPr/>
          <p:nvPr/>
        </p:nvSpPr>
        <p:spPr>
          <a:xfrm>
            <a:off x="717133" y="0"/>
            <a:ext cx="9739200" cy="188000"/>
          </a:xfrm>
          <a:prstGeom prst="rect">
            <a:avLst/>
          </a:prstGeom>
          <a:solidFill>
            <a:srgbClr val="DC1E25"/>
          </a:solidFill>
          <a:ln>
            <a:noFill/>
          </a:ln>
        </p:spPr>
        <p:txBody>
          <a:bodyPr spcFirstLastPara="1" wrap="square" lIns="121900" tIns="121900" rIns="121900" bIns="121900" anchor="ctr" anchorCtr="0">
            <a:noAutofit/>
          </a:bodyPr>
          <a:lstStyle/>
          <a:p>
            <a:pPr>
              <a:buSzPts val="1400"/>
            </a:pPr>
            <a:endParaRPr sz="1867"/>
          </a:p>
        </p:txBody>
      </p:sp>
      <p:pic>
        <p:nvPicPr>
          <p:cNvPr id="1028" name="Picture 4">
            <a:extLst>
              <a:ext uri="{FF2B5EF4-FFF2-40B4-BE49-F238E27FC236}">
                <a16:creationId xmlns:a16="http://schemas.microsoft.com/office/drawing/2014/main" id="{1A960563-B5B4-4075-959D-2ECC87CA67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1579" y="0"/>
            <a:ext cx="920421" cy="8608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6"/>
          <p:cNvSpPr/>
          <p:nvPr/>
        </p:nvSpPr>
        <p:spPr>
          <a:xfrm>
            <a:off x="0" y="0"/>
            <a:ext cx="12192000" cy="207600"/>
          </a:xfrm>
          <a:prstGeom prst="rect">
            <a:avLst/>
          </a:prstGeom>
          <a:solidFill>
            <a:srgbClr val="00B0BD"/>
          </a:solidFill>
          <a:ln>
            <a:noFill/>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pic>
        <p:nvPicPr>
          <p:cNvPr id="419" name="Google Shape;419;p66"/>
          <p:cNvPicPr preferRelativeResize="0"/>
          <p:nvPr/>
        </p:nvPicPr>
        <p:blipFill rotWithShape="1">
          <a:blip r:embed="rId3">
            <a:alphaModFix/>
          </a:blip>
          <a:srcRect/>
          <a:stretch/>
        </p:blipFill>
        <p:spPr>
          <a:xfrm>
            <a:off x="11146971" y="4248"/>
            <a:ext cx="1051844" cy="982980"/>
          </a:xfrm>
          <a:prstGeom prst="rect">
            <a:avLst/>
          </a:prstGeom>
          <a:noFill/>
          <a:ln>
            <a:noFill/>
          </a:ln>
        </p:spPr>
      </p:pic>
      <p:sp>
        <p:nvSpPr>
          <p:cNvPr id="420" name="Google Shape;420;p66"/>
          <p:cNvSpPr txBox="1"/>
          <p:nvPr/>
        </p:nvSpPr>
        <p:spPr>
          <a:xfrm>
            <a:off x="177150" y="800250"/>
            <a:ext cx="6185100" cy="467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7A40"/>
              </a:buClr>
              <a:buSzPts val="2400"/>
              <a:buFont typeface="Arial"/>
              <a:buNone/>
            </a:pPr>
            <a:r>
              <a:rPr lang="es-ES" sz="2000" i="1" u="none" strike="noStrike" cap="none">
                <a:solidFill>
                  <a:srgbClr val="666666"/>
                </a:solidFill>
                <a:latin typeface="Montserrat"/>
                <a:ea typeface="Montserrat"/>
                <a:cs typeface="Montserrat"/>
                <a:sym typeface="Montserrat"/>
              </a:rPr>
              <a:t>Fortaleciendo el proceso administrativo</a:t>
            </a:r>
            <a:endParaRPr sz="2000" i="1" u="none" strike="noStrike" cap="none">
              <a:solidFill>
                <a:srgbClr val="666666"/>
              </a:solidFill>
              <a:latin typeface="Montserrat"/>
              <a:ea typeface="Montserrat"/>
              <a:cs typeface="Montserrat"/>
              <a:sym typeface="Montserrat"/>
            </a:endParaRPr>
          </a:p>
        </p:txBody>
      </p:sp>
      <p:sp>
        <p:nvSpPr>
          <p:cNvPr id="421" name="Google Shape;421;p66"/>
          <p:cNvSpPr txBox="1"/>
          <p:nvPr/>
        </p:nvSpPr>
        <p:spPr>
          <a:xfrm>
            <a:off x="177155" y="191244"/>
            <a:ext cx="3888900" cy="609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400"/>
              <a:buFont typeface="Calibri"/>
              <a:buNone/>
            </a:pPr>
            <a:r>
              <a:rPr lang="es-ES" sz="4000" b="1" i="0" u="none" strike="noStrike" cap="none">
                <a:solidFill>
                  <a:srgbClr val="00B0BD"/>
                </a:solidFill>
                <a:latin typeface="Calibri"/>
                <a:ea typeface="Calibri"/>
                <a:cs typeface="Calibri"/>
                <a:sym typeface="Calibri"/>
              </a:rPr>
              <a:t>Herramientas</a:t>
            </a:r>
            <a:endParaRPr sz="4000" b="0" i="0" u="none" strike="noStrike" cap="none">
              <a:solidFill>
                <a:srgbClr val="00B0BD"/>
              </a:solidFill>
              <a:latin typeface="Calibri"/>
              <a:ea typeface="Calibri"/>
              <a:cs typeface="Calibri"/>
              <a:sym typeface="Calibri"/>
            </a:endParaRPr>
          </a:p>
        </p:txBody>
      </p:sp>
      <p:pic>
        <p:nvPicPr>
          <p:cNvPr id="422" name="Google Shape;422;p66"/>
          <p:cNvPicPr preferRelativeResize="0"/>
          <p:nvPr/>
        </p:nvPicPr>
        <p:blipFill>
          <a:blip r:embed="rId4">
            <a:alphaModFix/>
          </a:blip>
          <a:stretch>
            <a:fillRect/>
          </a:stretch>
        </p:blipFill>
        <p:spPr>
          <a:xfrm>
            <a:off x="1012700" y="1247251"/>
            <a:ext cx="10166626" cy="5610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7"/>
          <p:cNvSpPr/>
          <p:nvPr/>
        </p:nvSpPr>
        <p:spPr>
          <a:xfrm>
            <a:off x="0" y="0"/>
            <a:ext cx="12192000" cy="207600"/>
          </a:xfrm>
          <a:prstGeom prst="rect">
            <a:avLst/>
          </a:prstGeom>
          <a:solidFill>
            <a:srgbClr val="00B0BD"/>
          </a:solidFill>
          <a:ln>
            <a:noFill/>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pic>
        <p:nvPicPr>
          <p:cNvPr id="428" name="Google Shape;428;p67"/>
          <p:cNvPicPr preferRelativeResize="0"/>
          <p:nvPr/>
        </p:nvPicPr>
        <p:blipFill rotWithShape="1">
          <a:blip r:embed="rId3">
            <a:alphaModFix/>
          </a:blip>
          <a:srcRect/>
          <a:stretch/>
        </p:blipFill>
        <p:spPr>
          <a:xfrm>
            <a:off x="11146971" y="4248"/>
            <a:ext cx="1051844" cy="982980"/>
          </a:xfrm>
          <a:prstGeom prst="rect">
            <a:avLst/>
          </a:prstGeom>
          <a:noFill/>
          <a:ln>
            <a:noFill/>
          </a:ln>
        </p:spPr>
      </p:pic>
      <p:sp>
        <p:nvSpPr>
          <p:cNvPr id="429" name="Google Shape;429;p67"/>
          <p:cNvSpPr txBox="1">
            <a:spLocks noGrp="1"/>
          </p:cNvSpPr>
          <p:nvPr>
            <p:ph type="title"/>
          </p:nvPr>
        </p:nvSpPr>
        <p:spPr>
          <a:xfrm>
            <a:off x="58425" y="78799"/>
            <a:ext cx="4721100" cy="1286400"/>
          </a:xfrm>
          <a:prstGeom prst="rect">
            <a:avLst/>
          </a:prstGeom>
          <a:noFill/>
          <a:ln>
            <a:noFill/>
          </a:ln>
        </p:spPr>
        <p:txBody>
          <a:bodyPr spcFirstLastPara="1" wrap="square" lIns="91425" tIns="45700" rIns="91425" bIns="0" anchor="b" anchorCtr="0">
            <a:noAutofit/>
          </a:bodyPr>
          <a:lstStyle/>
          <a:p>
            <a:pPr marL="0" lvl="0" indent="0" algn="ctr" rtl="0">
              <a:lnSpc>
                <a:spcPct val="90000"/>
              </a:lnSpc>
              <a:spcBef>
                <a:spcPts val="0"/>
              </a:spcBef>
              <a:spcAft>
                <a:spcPts val="0"/>
              </a:spcAft>
              <a:buClr>
                <a:schemeClr val="accent1"/>
              </a:buClr>
              <a:buSzPts val="2800"/>
              <a:buFont typeface="Calibri"/>
              <a:buNone/>
            </a:pPr>
            <a:r>
              <a:rPr lang="es-ES" sz="2200">
                <a:solidFill>
                  <a:srgbClr val="FFFFFF"/>
                </a:solidFill>
                <a:highlight>
                  <a:srgbClr val="DC1E25"/>
                </a:highlight>
                <a:latin typeface="Montserrat"/>
                <a:ea typeface="Montserrat"/>
                <a:cs typeface="Montserrat"/>
                <a:sym typeface="Montserrat"/>
              </a:rPr>
              <a:t>¿Cómo utilizar herramientas de contratación para el fomento del triple impacto?</a:t>
            </a:r>
            <a:endParaRPr sz="2200">
              <a:solidFill>
                <a:srgbClr val="FFFFFF"/>
              </a:solidFill>
              <a:highlight>
                <a:srgbClr val="DC1E25"/>
              </a:highlight>
              <a:latin typeface="Montserrat"/>
              <a:ea typeface="Montserrat"/>
              <a:cs typeface="Montserrat"/>
              <a:sym typeface="Montserrat"/>
            </a:endParaRPr>
          </a:p>
        </p:txBody>
      </p:sp>
      <p:sp>
        <p:nvSpPr>
          <p:cNvPr id="430" name="Google Shape;430;p67"/>
          <p:cNvSpPr txBox="1">
            <a:spLocks noGrp="1"/>
          </p:cNvSpPr>
          <p:nvPr>
            <p:ph type="body" idx="1"/>
          </p:nvPr>
        </p:nvSpPr>
        <p:spPr>
          <a:xfrm>
            <a:off x="388134" y="2194332"/>
            <a:ext cx="4391400" cy="4263000"/>
          </a:xfrm>
          <a:prstGeom prst="rect">
            <a:avLst/>
          </a:prstGeom>
          <a:solidFill>
            <a:srgbClr val="FFFFFF"/>
          </a:solidFill>
          <a:ln>
            <a:noFill/>
          </a:ln>
        </p:spPr>
        <p:txBody>
          <a:bodyPr spcFirstLastPara="1" wrap="square" lIns="91425" tIns="45700" rIns="91425" bIns="45700" anchor="t" anchorCtr="0">
            <a:noAutofit/>
          </a:bodyPr>
          <a:lstStyle/>
          <a:p>
            <a:pPr marL="228600" lvl="0" indent="-203200" algn="l" rtl="0">
              <a:lnSpc>
                <a:spcPct val="90000"/>
              </a:lnSpc>
              <a:spcBef>
                <a:spcPts val="0"/>
              </a:spcBef>
              <a:spcAft>
                <a:spcPts val="0"/>
              </a:spcAft>
              <a:buClr>
                <a:srgbClr val="00B0BD"/>
              </a:buClr>
              <a:buSzPts val="2400"/>
              <a:buFont typeface="Montserrat"/>
              <a:buChar char="•"/>
            </a:pPr>
            <a:r>
              <a:rPr lang="es-ES" sz="2400">
                <a:solidFill>
                  <a:srgbClr val="00B0BD"/>
                </a:solidFill>
                <a:latin typeface="Montserrat"/>
                <a:ea typeface="Montserrat"/>
                <a:cs typeface="Montserrat"/>
                <a:sym typeface="Montserrat"/>
              </a:rPr>
              <a:t>Cláusula de prioridad</a:t>
            </a:r>
            <a:endParaRPr sz="2400">
              <a:solidFill>
                <a:srgbClr val="00B0BD"/>
              </a:solidFill>
              <a:latin typeface="Montserrat"/>
              <a:ea typeface="Montserrat"/>
              <a:cs typeface="Montserrat"/>
              <a:sym typeface="Montserrat"/>
            </a:endParaRPr>
          </a:p>
          <a:p>
            <a:pPr marL="228600" lvl="0" indent="-203200" algn="l" rtl="0">
              <a:lnSpc>
                <a:spcPct val="90000"/>
              </a:lnSpc>
              <a:spcBef>
                <a:spcPts val="1000"/>
              </a:spcBef>
              <a:spcAft>
                <a:spcPts val="0"/>
              </a:spcAft>
              <a:buClr>
                <a:srgbClr val="00B0BD"/>
              </a:buClr>
              <a:buSzPts val="2400"/>
              <a:buFont typeface="Montserrat"/>
              <a:buChar char="•"/>
            </a:pPr>
            <a:r>
              <a:rPr lang="es-ES" sz="2400">
                <a:solidFill>
                  <a:srgbClr val="00B0BD"/>
                </a:solidFill>
                <a:latin typeface="Montserrat"/>
                <a:ea typeface="Montserrat"/>
                <a:cs typeface="Montserrat"/>
                <a:sym typeface="Montserrat"/>
              </a:rPr>
              <a:t>Cláusula de beneficio</a:t>
            </a:r>
            <a:endParaRPr sz="2400">
              <a:solidFill>
                <a:srgbClr val="00B0BD"/>
              </a:solidFill>
              <a:latin typeface="Montserrat"/>
              <a:ea typeface="Montserrat"/>
              <a:cs typeface="Montserrat"/>
              <a:sym typeface="Montserrat"/>
            </a:endParaRPr>
          </a:p>
          <a:p>
            <a:pPr marL="228600" lvl="0" indent="-203200" algn="l" rtl="0">
              <a:lnSpc>
                <a:spcPct val="90000"/>
              </a:lnSpc>
              <a:spcBef>
                <a:spcPts val="1000"/>
              </a:spcBef>
              <a:spcAft>
                <a:spcPts val="0"/>
              </a:spcAft>
              <a:buClr>
                <a:srgbClr val="00B0BD"/>
              </a:buClr>
              <a:buSzPts val="2400"/>
              <a:buFont typeface="Montserrat"/>
              <a:buChar char="•"/>
            </a:pPr>
            <a:r>
              <a:rPr lang="es-ES" sz="2400">
                <a:solidFill>
                  <a:srgbClr val="00B0BD"/>
                </a:solidFill>
                <a:latin typeface="Montserrat"/>
                <a:ea typeface="Montserrat"/>
                <a:cs typeface="Montserrat"/>
                <a:sym typeface="Montserrat"/>
              </a:rPr>
              <a:t>Alternativa de oferta sostenible</a:t>
            </a:r>
            <a:endParaRPr sz="2400">
              <a:solidFill>
                <a:srgbClr val="00B0BD"/>
              </a:solidFill>
              <a:latin typeface="Montserrat"/>
              <a:ea typeface="Montserrat"/>
              <a:cs typeface="Montserrat"/>
              <a:sym typeface="Montserrat"/>
            </a:endParaRPr>
          </a:p>
          <a:p>
            <a:pPr marL="228600" lvl="0" indent="-203200" algn="l" rtl="0">
              <a:lnSpc>
                <a:spcPct val="90000"/>
              </a:lnSpc>
              <a:spcBef>
                <a:spcPts val="1000"/>
              </a:spcBef>
              <a:spcAft>
                <a:spcPts val="0"/>
              </a:spcAft>
              <a:buClr>
                <a:srgbClr val="00B0BD"/>
              </a:buClr>
              <a:buSzPts val="2400"/>
              <a:buFont typeface="Montserrat"/>
              <a:buChar char="•"/>
            </a:pPr>
            <a:r>
              <a:rPr lang="es-ES" sz="2400">
                <a:solidFill>
                  <a:srgbClr val="00B0BD"/>
                </a:solidFill>
                <a:latin typeface="Montserrat"/>
                <a:ea typeface="Montserrat"/>
                <a:cs typeface="Montserrat"/>
                <a:sym typeface="Montserrat"/>
              </a:rPr>
              <a:t>Anticipo financiero</a:t>
            </a:r>
            <a:endParaRPr sz="2400">
              <a:solidFill>
                <a:srgbClr val="00B0BD"/>
              </a:solidFill>
              <a:latin typeface="Montserrat"/>
              <a:ea typeface="Montserrat"/>
              <a:cs typeface="Montserrat"/>
              <a:sym typeface="Montserrat"/>
            </a:endParaRPr>
          </a:p>
          <a:p>
            <a:pPr marL="228600" lvl="0" indent="-203200" algn="l" rtl="0">
              <a:lnSpc>
                <a:spcPct val="90000"/>
              </a:lnSpc>
              <a:spcBef>
                <a:spcPts val="1000"/>
              </a:spcBef>
              <a:spcAft>
                <a:spcPts val="0"/>
              </a:spcAft>
              <a:buClr>
                <a:srgbClr val="00B0BD"/>
              </a:buClr>
              <a:buSzPts val="2400"/>
              <a:buFont typeface="Montserrat"/>
              <a:buChar char="•"/>
            </a:pPr>
            <a:r>
              <a:rPr lang="es-ES" sz="2400">
                <a:solidFill>
                  <a:srgbClr val="00B0BD"/>
                </a:solidFill>
                <a:latin typeface="Montserrat"/>
                <a:ea typeface="Montserrat"/>
                <a:cs typeface="Montserrat"/>
                <a:sym typeface="Montserrat"/>
              </a:rPr>
              <a:t>Registro de proveedores</a:t>
            </a:r>
            <a:endParaRPr sz="2400">
              <a:solidFill>
                <a:srgbClr val="00B0BD"/>
              </a:solidFill>
              <a:latin typeface="Montserrat"/>
              <a:ea typeface="Montserrat"/>
              <a:cs typeface="Montserrat"/>
              <a:sym typeface="Montserrat"/>
            </a:endParaRPr>
          </a:p>
          <a:p>
            <a:pPr marL="228600" lvl="0" indent="-203200" algn="l" rtl="0">
              <a:lnSpc>
                <a:spcPct val="90000"/>
              </a:lnSpc>
              <a:spcBef>
                <a:spcPts val="1000"/>
              </a:spcBef>
              <a:spcAft>
                <a:spcPts val="0"/>
              </a:spcAft>
              <a:buClr>
                <a:srgbClr val="00B0BD"/>
              </a:buClr>
              <a:buSzPts val="2400"/>
              <a:buFont typeface="Montserrat"/>
              <a:buChar char="•"/>
            </a:pPr>
            <a:r>
              <a:rPr lang="es-ES" sz="2400">
                <a:solidFill>
                  <a:srgbClr val="00B0BD"/>
                </a:solidFill>
                <a:latin typeface="Montserrat"/>
                <a:ea typeface="Montserrat"/>
                <a:cs typeface="Montserrat"/>
                <a:sym typeface="Montserrat"/>
              </a:rPr>
              <a:t>Catálogo de productos</a:t>
            </a:r>
            <a:endParaRPr sz="2400">
              <a:solidFill>
                <a:srgbClr val="00B0BD"/>
              </a:solidFill>
              <a:latin typeface="Montserrat"/>
              <a:ea typeface="Montserrat"/>
              <a:cs typeface="Montserrat"/>
              <a:sym typeface="Montserrat"/>
            </a:endParaRPr>
          </a:p>
          <a:p>
            <a:pPr marL="228600" lvl="0" indent="-203200" algn="l" rtl="0">
              <a:lnSpc>
                <a:spcPct val="90000"/>
              </a:lnSpc>
              <a:spcBef>
                <a:spcPts val="1000"/>
              </a:spcBef>
              <a:spcAft>
                <a:spcPts val="0"/>
              </a:spcAft>
              <a:buClr>
                <a:srgbClr val="00B0BD"/>
              </a:buClr>
              <a:buSzPts val="2400"/>
              <a:buFont typeface="Montserrat"/>
              <a:buChar char="•"/>
            </a:pPr>
            <a:r>
              <a:rPr lang="es-ES" sz="2400">
                <a:solidFill>
                  <a:srgbClr val="00B0BD"/>
                </a:solidFill>
                <a:latin typeface="Montserrat"/>
                <a:ea typeface="Montserrat"/>
                <a:cs typeface="Montserrat"/>
                <a:sym typeface="Montserrat"/>
              </a:rPr>
              <a:t>Otras herramientas</a:t>
            </a:r>
            <a:endParaRPr sz="2400">
              <a:solidFill>
                <a:srgbClr val="00B0BD"/>
              </a:solidFill>
              <a:latin typeface="Montserrat"/>
              <a:ea typeface="Montserrat"/>
              <a:cs typeface="Montserrat"/>
              <a:sym typeface="Montserrat"/>
            </a:endParaRPr>
          </a:p>
          <a:p>
            <a:pPr marL="228600" lvl="0" indent="-76200" algn="l" rtl="0">
              <a:lnSpc>
                <a:spcPct val="90000"/>
              </a:lnSpc>
              <a:spcBef>
                <a:spcPts val="1000"/>
              </a:spcBef>
              <a:spcAft>
                <a:spcPts val="0"/>
              </a:spcAft>
              <a:buClr>
                <a:schemeClr val="accent2"/>
              </a:buClr>
              <a:buSzPts val="2400"/>
              <a:buNone/>
            </a:pPr>
            <a:endParaRPr/>
          </a:p>
        </p:txBody>
      </p:sp>
      <p:pic>
        <p:nvPicPr>
          <p:cNvPr id="431" name="Google Shape;431;p67"/>
          <p:cNvPicPr preferRelativeResize="0"/>
          <p:nvPr/>
        </p:nvPicPr>
        <p:blipFill rotWithShape="1">
          <a:blip r:embed="rId4">
            <a:alphaModFix/>
          </a:blip>
          <a:srcRect/>
          <a:stretch/>
        </p:blipFill>
        <p:spPr>
          <a:xfrm>
            <a:off x="1928953" y="1457433"/>
            <a:ext cx="842750" cy="702300"/>
          </a:xfrm>
          <a:prstGeom prst="rect">
            <a:avLst/>
          </a:prstGeom>
          <a:noFill/>
          <a:ln>
            <a:noFill/>
          </a:ln>
        </p:spPr>
      </p:pic>
      <p:cxnSp>
        <p:nvCxnSpPr>
          <p:cNvPr id="432" name="Google Shape;432;p67"/>
          <p:cNvCxnSpPr/>
          <p:nvPr/>
        </p:nvCxnSpPr>
        <p:spPr>
          <a:xfrm>
            <a:off x="4832736" y="357838"/>
            <a:ext cx="0" cy="6142200"/>
          </a:xfrm>
          <a:prstGeom prst="straightConnector1">
            <a:avLst/>
          </a:prstGeom>
          <a:noFill/>
          <a:ln w="28575" cap="flat" cmpd="sng">
            <a:solidFill>
              <a:schemeClr val="dk2"/>
            </a:solidFill>
            <a:prstDash val="solid"/>
            <a:miter lim="800000"/>
            <a:headEnd type="none" w="sm" len="sm"/>
            <a:tailEnd type="none" w="sm" len="sm"/>
          </a:ln>
        </p:spPr>
      </p:cxnSp>
      <p:sp>
        <p:nvSpPr>
          <p:cNvPr id="433" name="Google Shape;433;p67"/>
          <p:cNvSpPr txBox="1"/>
          <p:nvPr/>
        </p:nvSpPr>
        <p:spPr>
          <a:xfrm>
            <a:off x="4986643" y="1233488"/>
            <a:ext cx="7170000" cy="56244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34343"/>
              </a:buClr>
              <a:buSzPts val="2200"/>
              <a:buFont typeface="Arial"/>
              <a:buChar char="•"/>
            </a:pPr>
            <a:r>
              <a:rPr lang="es-ES" sz="2200" b="0" i="1" u="none" strike="noStrike" cap="none">
                <a:solidFill>
                  <a:srgbClr val="434343"/>
                </a:solidFill>
                <a:latin typeface="Calibri"/>
                <a:ea typeface="Calibri"/>
                <a:cs typeface="Calibri"/>
                <a:sym typeface="Calibri"/>
              </a:rPr>
              <a:t>Analizar todo el ciclo de vida de la compra. </a:t>
            </a:r>
            <a:endParaRPr sz="1400" b="0" i="1" u="none" strike="noStrike" cap="none">
              <a:solidFill>
                <a:srgbClr val="434343"/>
              </a:solidFill>
              <a:latin typeface="Arial"/>
              <a:ea typeface="Arial"/>
              <a:cs typeface="Arial"/>
              <a:sym typeface="Arial"/>
            </a:endParaRPr>
          </a:p>
          <a:p>
            <a:pPr marL="228600" marR="0" lvl="0" indent="-228600" algn="l" rtl="0">
              <a:lnSpc>
                <a:spcPct val="90000"/>
              </a:lnSpc>
              <a:spcBef>
                <a:spcPts val="1000"/>
              </a:spcBef>
              <a:spcAft>
                <a:spcPts val="0"/>
              </a:spcAft>
              <a:buClr>
                <a:srgbClr val="434343"/>
              </a:buClr>
              <a:buSzPts val="2200"/>
              <a:buFont typeface="Arial"/>
              <a:buChar char="•"/>
            </a:pPr>
            <a:r>
              <a:rPr lang="es-ES" sz="2200" b="0" i="1" u="none" strike="noStrike" cap="none">
                <a:solidFill>
                  <a:srgbClr val="434343"/>
                </a:solidFill>
                <a:latin typeface="Calibri"/>
                <a:ea typeface="Calibri"/>
                <a:cs typeface="Calibri"/>
                <a:sym typeface="Calibri"/>
              </a:rPr>
              <a:t>Conocer el mercado. Dialogar con las empresas</a:t>
            </a:r>
            <a:endParaRPr sz="1400" b="0" i="1" u="none" strike="noStrike" cap="none">
              <a:solidFill>
                <a:srgbClr val="434343"/>
              </a:solidFill>
              <a:latin typeface="Arial"/>
              <a:ea typeface="Arial"/>
              <a:cs typeface="Arial"/>
              <a:sym typeface="Arial"/>
            </a:endParaRPr>
          </a:p>
          <a:p>
            <a:pPr marL="228600" marR="0" lvl="0" indent="-228600" algn="l" rtl="0">
              <a:lnSpc>
                <a:spcPct val="90000"/>
              </a:lnSpc>
              <a:spcBef>
                <a:spcPts val="1000"/>
              </a:spcBef>
              <a:spcAft>
                <a:spcPts val="0"/>
              </a:spcAft>
              <a:buClr>
                <a:srgbClr val="434343"/>
              </a:buClr>
              <a:buSzPts val="2200"/>
              <a:buFont typeface="Arial"/>
              <a:buChar char="•"/>
            </a:pPr>
            <a:r>
              <a:rPr lang="es-ES" sz="2200" b="0" i="1" u="none" strike="noStrike" cap="none">
                <a:solidFill>
                  <a:srgbClr val="434343"/>
                </a:solidFill>
                <a:latin typeface="Calibri"/>
                <a:ea typeface="Calibri"/>
                <a:cs typeface="Calibri"/>
                <a:sym typeface="Calibri"/>
              </a:rPr>
              <a:t>Desarrollar pliegos estándares y aplicar fichas técnicas sostenibles </a:t>
            </a:r>
            <a:endParaRPr sz="1400" b="0" i="1" u="none" strike="noStrike" cap="none">
              <a:solidFill>
                <a:srgbClr val="434343"/>
              </a:solidFill>
              <a:latin typeface="Arial"/>
              <a:ea typeface="Arial"/>
              <a:cs typeface="Arial"/>
              <a:sym typeface="Arial"/>
            </a:endParaRPr>
          </a:p>
          <a:p>
            <a:pPr marL="228600" marR="0" lvl="0" indent="-228600" algn="l" rtl="0">
              <a:lnSpc>
                <a:spcPct val="90000"/>
              </a:lnSpc>
              <a:spcBef>
                <a:spcPts val="1000"/>
              </a:spcBef>
              <a:spcAft>
                <a:spcPts val="0"/>
              </a:spcAft>
              <a:buClr>
                <a:srgbClr val="434343"/>
              </a:buClr>
              <a:buSzPts val="2200"/>
              <a:buFont typeface="Arial"/>
              <a:buChar char="•"/>
            </a:pPr>
            <a:r>
              <a:rPr lang="es-ES" sz="2200" b="0" i="1" u="none" strike="noStrike" cap="none">
                <a:solidFill>
                  <a:srgbClr val="434343"/>
                </a:solidFill>
                <a:latin typeface="Calibri"/>
                <a:ea typeface="Calibri"/>
                <a:cs typeface="Calibri"/>
                <a:sym typeface="Calibri"/>
              </a:rPr>
              <a:t>Comenzar incorporando criterios sociales o ambientales como opcionales para dar tiempo a que los proveedores se adapten, se transformen, innoven. </a:t>
            </a:r>
            <a:endParaRPr sz="1400" b="0" i="1" u="none" strike="noStrike" cap="none">
              <a:solidFill>
                <a:srgbClr val="434343"/>
              </a:solidFill>
              <a:latin typeface="Arial"/>
              <a:ea typeface="Arial"/>
              <a:cs typeface="Arial"/>
              <a:sym typeface="Arial"/>
            </a:endParaRPr>
          </a:p>
          <a:p>
            <a:pPr marL="228600" marR="0" lvl="0" indent="-228600" algn="l" rtl="0">
              <a:lnSpc>
                <a:spcPct val="90000"/>
              </a:lnSpc>
              <a:spcBef>
                <a:spcPts val="1000"/>
              </a:spcBef>
              <a:spcAft>
                <a:spcPts val="0"/>
              </a:spcAft>
              <a:buClr>
                <a:srgbClr val="434343"/>
              </a:buClr>
              <a:buSzPts val="2200"/>
              <a:buFont typeface="Arial"/>
              <a:buChar char="•"/>
            </a:pPr>
            <a:r>
              <a:rPr lang="es-ES" sz="2200" b="0" i="1" u="none" strike="noStrike" cap="none">
                <a:solidFill>
                  <a:srgbClr val="434343"/>
                </a:solidFill>
                <a:latin typeface="Calibri"/>
                <a:ea typeface="Calibri"/>
                <a:cs typeface="Calibri"/>
                <a:sym typeface="Calibri"/>
              </a:rPr>
              <a:t>Establecer una categoría dentro del registro de proveedores que identifique aquellos modelos de negocios sostenibles.</a:t>
            </a:r>
            <a:endParaRPr sz="1400" b="0" i="1" u="none" strike="noStrike" cap="none">
              <a:solidFill>
                <a:srgbClr val="434343"/>
              </a:solidFill>
              <a:latin typeface="Arial"/>
              <a:ea typeface="Arial"/>
              <a:cs typeface="Arial"/>
              <a:sym typeface="Arial"/>
            </a:endParaRPr>
          </a:p>
          <a:p>
            <a:pPr marL="228600" marR="0" lvl="0" indent="-228600" algn="l" rtl="0">
              <a:lnSpc>
                <a:spcPct val="90000"/>
              </a:lnSpc>
              <a:spcBef>
                <a:spcPts val="1000"/>
              </a:spcBef>
              <a:spcAft>
                <a:spcPts val="0"/>
              </a:spcAft>
              <a:buClr>
                <a:srgbClr val="434343"/>
              </a:buClr>
              <a:buSzPts val="2200"/>
              <a:buFont typeface="Arial"/>
              <a:buChar char="•"/>
            </a:pPr>
            <a:r>
              <a:rPr lang="es-ES" sz="2200" b="0" i="1" u="none" strike="noStrike" cap="none">
                <a:solidFill>
                  <a:srgbClr val="434343"/>
                </a:solidFill>
                <a:latin typeface="Calibri"/>
                <a:ea typeface="Calibri"/>
                <a:cs typeface="Calibri"/>
                <a:sym typeface="Calibri"/>
              </a:rPr>
              <a:t>Promover un catálogo electrónico de Productos y Servicios e identificar aquellos que sean considerados sostenibles. </a:t>
            </a:r>
            <a:endParaRPr sz="1400" b="0" i="1" u="none" strike="noStrike" cap="none">
              <a:solidFill>
                <a:srgbClr val="434343"/>
              </a:solidFill>
              <a:latin typeface="Arial"/>
              <a:ea typeface="Arial"/>
              <a:cs typeface="Arial"/>
              <a:sym typeface="Arial"/>
            </a:endParaRPr>
          </a:p>
          <a:p>
            <a:pPr marL="228600" marR="0" lvl="0" indent="-228600" algn="l" rtl="0">
              <a:lnSpc>
                <a:spcPct val="90000"/>
              </a:lnSpc>
              <a:spcBef>
                <a:spcPts val="1000"/>
              </a:spcBef>
              <a:spcAft>
                <a:spcPts val="0"/>
              </a:spcAft>
              <a:buClr>
                <a:srgbClr val="434343"/>
              </a:buClr>
              <a:buSzPts val="2200"/>
              <a:buFont typeface="Arial"/>
              <a:buChar char="•"/>
            </a:pPr>
            <a:r>
              <a:rPr lang="es-ES" sz="2200" b="0" i="1" u="none" strike="noStrike" cap="none">
                <a:solidFill>
                  <a:srgbClr val="434343"/>
                </a:solidFill>
                <a:latin typeface="Calibri"/>
                <a:ea typeface="Calibri"/>
                <a:cs typeface="Calibri"/>
                <a:sym typeface="Calibri"/>
              </a:rPr>
              <a:t>Capacitar a los agentes de compras, funcionarios, legisladores y al mercado.</a:t>
            </a:r>
            <a:endParaRPr sz="1400" b="0" i="1" u="none" strike="noStrike" cap="none">
              <a:solidFill>
                <a:srgbClr val="434343"/>
              </a:solidFill>
              <a:latin typeface="Arial"/>
              <a:ea typeface="Arial"/>
              <a:cs typeface="Arial"/>
              <a:sym typeface="Arial"/>
            </a:endParaRPr>
          </a:p>
          <a:p>
            <a:pPr marL="228600" marR="0" lvl="0" indent="-88900" algn="l" rtl="0">
              <a:lnSpc>
                <a:spcPct val="90000"/>
              </a:lnSpc>
              <a:spcBef>
                <a:spcPts val="1000"/>
              </a:spcBef>
              <a:spcAft>
                <a:spcPts val="0"/>
              </a:spcAft>
              <a:buClr>
                <a:schemeClr val="accent2"/>
              </a:buClr>
              <a:buSzPts val="2200"/>
              <a:buFont typeface="Arial"/>
              <a:buNone/>
            </a:pPr>
            <a:endParaRPr sz="2200" b="0" i="0" u="none" strike="noStrike" cap="none">
              <a:solidFill>
                <a:schemeClr val="dk1"/>
              </a:solidFill>
              <a:latin typeface="Calibri"/>
              <a:ea typeface="Calibri"/>
              <a:cs typeface="Calibri"/>
              <a:sym typeface="Calibri"/>
            </a:endParaRPr>
          </a:p>
        </p:txBody>
      </p:sp>
      <p:sp>
        <p:nvSpPr>
          <p:cNvPr id="434" name="Google Shape;434;p67"/>
          <p:cNvSpPr txBox="1"/>
          <p:nvPr/>
        </p:nvSpPr>
        <p:spPr>
          <a:xfrm>
            <a:off x="5042675" y="581198"/>
            <a:ext cx="5262600" cy="573000"/>
          </a:xfrm>
          <a:prstGeom prst="rect">
            <a:avLst/>
          </a:prstGeom>
          <a:noFill/>
          <a:ln>
            <a:noFill/>
          </a:ln>
        </p:spPr>
        <p:txBody>
          <a:bodyPr spcFirstLastPara="1" wrap="square" lIns="91425" tIns="45700" rIns="91425" bIns="0" anchor="b" anchorCtr="0">
            <a:noAutofit/>
          </a:bodyPr>
          <a:lstStyle/>
          <a:p>
            <a:pPr marL="0" marR="0" lvl="0" indent="0" algn="ctr" rtl="0">
              <a:lnSpc>
                <a:spcPct val="90000"/>
              </a:lnSpc>
              <a:spcBef>
                <a:spcPts val="0"/>
              </a:spcBef>
              <a:spcAft>
                <a:spcPts val="0"/>
              </a:spcAft>
              <a:buClr>
                <a:schemeClr val="accent1"/>
              </a:buClr>
              <a:buSzPts val="2800"/>
              <a:buFont typeface="Calibri"/>
              <a:buNone/>
            </a:pPr>
            <a:r>
              <a:rPr lang="es-ES" sz="2800" b="1" i="0" u="none" strike="noStrike" cap="none">
                <a:solidFill>
                  <a:srgbClr val="00B0BD"/>
                </a:solidFill>
                <a:latin typeface="Calibri"/>
                <a:ea typeface="Calibri"/>
                <a:cs typeface="Calibri"/>
                <a:sym typeface="Calibri"/>
              </a:rPr>
              <a:t>Algunas</a:t>
            </a:r>
            <a:r>
              <a:rPr lang="es-ES" sz="3200" b="1" i="0" u="none" strike="noStrike" cap="none">
                <a:solidFill>
                  <a:srgbClr val="00B0BD"/>
                </a:solidFill>
                <a:latin typeface="Calibri"/>
                <a:ea typeface="Calibri"/>
                <a:cs typeface="Calibri"/>
                <a:sym typeface="Calibri"/>
              </a:rPr>
              <a:t> recomendaciones</a:t>
            </a:r>
            <a:endParaRPr sz="1800" b="1" i="0" u="none" strike="noStrike" cap="none">
              <a:solidFill>
                <a:srgbClr val="00B0BD"/>
              </a:solidFill>
              <a:latin typeface="Calibri"/>
              <a:ea typeface="Calibri"/>
              <a:cs typeface="Calibri"/>
              <a:sym typeface="Calibri"/>
            </a:endParaRPr>
          </a:p>
        </p:txBody>
      </p:sp>
      <p:pic>
        <p:nvPicPr>
          <p:cNvPr id="435" name="Google Shape;435;p67"/>
          <p:cNvPicPr preferRelativeResize="0"/>
          <p:nvPr/>
        </p:nvPicPr>
        <p:blipFill rotWithShape="1">
          <a:blip r:embed="rId5">
            <a:alphaModFix/>
          </a:blip>
          <a:srcRect/>
          <a:stretch/>
        </p:blipFill>
        <p:spPr>
          <a:xfrm>
            <a:off x="4933124" y="660421"/>
            <a:ext cx="626125" cy="573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4"/>
          <p:cNvSpPr/>
          <p:nvPr/>
        </p:nvSpPr>
        <p:spPr>
          <a:xfrm>
            <a:off x="0" y="0"/>
            <a:ext cx="12192000" cy="207600"/>
          </a:xfrm>
          <a:prstGeom prst="rect">
            <a:avLst/>
          </a:prstGeom>
          <a:solidFill>
            <a:srgbClr val="00B0BD"/>
          </a:solidFill>
          <a:ln>
            <a:noFill/>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400" name="Google Shape;400;p64"/>
          <p:cNvSpPr txBox="1"/>
          <p:nvPr/>
        </p:nvSpPr>
        <p:spPr>
          <a:xfrm>
            <a:off x="880475" y="1532525"/>
            <a:ext cx="10016100" cy="3412200"/>
          </a:xfrm>
          <a:prstGeom prst="rect">
            <a:avLst/>
          </a:prstGeom>
          <a:noFill/>
          <a:ln>
            <a:noFill/>
          </a:ln>
        </p:spPr>
        <p:txBody>
          <a:bodyPr spcFirstLastPara="1" wrap="square" lIns="45725" tIns="45725" rIns="45725" bIns="45725" anchor="t" anchorCtr="0">
            <a:noAutofit/>
          </a:bodyPr>
          <a:lstStyle/>
          <a:p>
            <a:pPr lvl="0" algn="ctr">
              <a:lnSpc>
                <a:spcPct val="70000"/>
              </a:lnSpc>
              <a:spcBef>
                <a:spcPts val="1200"/>
              </a:spcBef>
            </a:pPr>
            <a:r>
              <a:rPr lang="es-ES" sz="3600" dirty="0">
                <a:solidFill>
                  <a:schemeClr val="lt1"/>
                </a:solidFill>
                <a:highlight>
                  <a:srgbClr val="DC1E25"/>
                </a:highlight>
                <a:latin typeface="Montserrat"/>
                <a:ea typeface="Montserrat"/>
                <a:cs typeface="Montserrat"/>
                <a:sym typeface="Montserrat"/>
              </a:rPr>
              <a:t>Dentro de este marco, a través de la compra los Estados cumplen dos funciones esenciales:</a:t>
            </a:r>
            <a:endParaRPr sz="3600" dirty="0">
              <a:solidFill>
                <a:schemeClr val="lt1"/>
              </a:solidFill>
              <a:highlight>
                <a:srgbClr val="DC1E25"/>
              </a:highlight>
              <a:latin typeface="Montserrat"/>
              <a:ea typeface="Montserrat"/>
              <a:cs typeface="Montserrat"/>
              <a:sym typeface="Montserrat"/>
            </a:endParaRPr>
          </a:p>
          <a:p>
            <a:pPr marL="0" lvl="0" indent="0" algn="ctr" rtl="0">
              <a:lnSpc>
                <a:spcPct val="70000"/>
              </a:lnSpc>
              <a:spcBef>
                <a:spcPts val="1200"/>
              </a:spcBef>
              <a:spcAft>
                <a:spcPts val="0"/>
              </a:spcAft>
              <a:buClr>
                <a:srgbClr val="2E7A40"/>
              </a:buClr>
              <a:buSzPts val="1960"/>
              <a:buFont typeface="Arial"/>
              <a:buNone/>
            </a:pPr>
            <a:r>
              <a:rPr lang="es-ES" sz="3600" dirty="0">
                <a:solidFill>
                  <a:schemeClr val="lt1"/>
                </a:solidFill>
                <a:highlight>
                  <a:srgbClr val="DC1E25"/>
                </a:highlight>
                <a:latin typeface="Montserrat"/>
                <a:ea typeface="Montserrat"/>
                <a:cs typeface="Montserrat"/>
                <a:sym typeface="Montserrat"/>
              </a:rPr>
              <a:t> </a:t>
            </a:r>
            <a:endParaRPr sz="3600" dirty="0">
              <a:solidFill>
                <a:schemeClr val="lt1"/>
              </a:solidFill>
              <a:highlight>
                <a:srgbClr val="DC1E25"/>
              </a:highlight>
              <a:latin typeface="Montserrat"/>
              <a:ea typeface="Montserrat"/>
              <a:cs typeface="Montserrat"/>
              <a:sym typeface="Montserrat"/>
            </a:endParaRPr>
          </a:p>
          <a:p>
            <a:pPr marL="457200" lvl="0" indent="-457200" algn="ctr" rtl="0">
              <a:lnSpc>
                <a:spcPct val="70000"/>
              </a:lnSpc>
              <a:spcBef>
                <a:spcPts val="1200"/>
              </a:spcBef>
              <a:spcAft>
                <a:spcPts val="0"/>
              </a:spcAft>
              <a:buClr>
                <a:srgbClr val="00B0BD"/>
              </a:buClr>
              <a:buSzPts val="3600"/>
              <a:buFont typeface="Montserrat"/>
              <a:buChar char="✓"/>
            </a:pPr>
            <a:r>
              <a:rPr lang="es-ES" sz="3600" dirty="0">
                <a:solidFill>
                  <a:srgbClr val="00B0BD"/>
                </a:solidFill>
                <a:latin typeface="Montserrat"/>
                <a:ea typeface="Montserrat"/>
                <a:cs typeface="Montserrat"/>
                <a:sym typeface="Montserrat"/>
              </a:rPr>
              <a:t>Como regulador de las fuerzas de producción y de relaciones de mercado </a:t>
            </a:r>
            <a:endParaRPr sz="3600" dirty="0">
              <a:solidFill>
                <a:srgbClr val="00B0BD"/>
              </a:solidFill>
              <a:latin typeface="Montserrat"/>
              <a:ea typeface="Montserrat"/>
              <a:cs typeface="Montserrat"/>
              <a:sym typeface="Montserrat"/>
            </a:endParaRPr>
          </a:p>
          <a:p>
            <a:pPr marL="457200" lvl="0" indent="0" algn="ctr" rtl="0">
              <a:lnSpc>
                <a:spcPct val="70000"/>
              </a:lnSpc>
              <a:spcBef>
                <a:spcPts val="1200"/>
              </a:spcBef>
              <a:spcAft>
                <a:spcPts val="0"/>
              </a:spcAft>
              <a:buNone/>
            </a:pPr>
            <a:endParaRPr sz="3600" dirty="0">
              <a:solidFill>
                <a:srgbClr val="00B0BD"/>
              </a:solidFill>
              <a:latin typeface="Montserrat"/>
              <a:ea typeface="Montserrat"/>
              <a:cs typeface="Montserrat"/>
              <a:sym typeface="Montserrat"/>
            </a:endParaRPr>
          </a:p>
          <a:p>
            <a:pPr marL="457200" lvl="0" indent="-457200" algn="ctr" rtl="0">
              <a:lnSpc>
                <a:spcPct val="70000"/>
              </a:lnSpc>
              <a:spcBef>
                <a:spcPts val="0"/>
              </a:spcBef>
              <a:spcAft>
                <a:spcPts val="0"/>
              </a:spcAft>
              <a:buClr>
                <a:srgbClr val="00B0BD"/>
              </a:buClr>
              <a:buSzPts val="3600"/>
              <a:buFont typeface="Montserrat"/>
              <a:buChar char="✓"/>
            </a:pPr>
            <a:r>
              <a:rPr lang="es-ES" sz="3600" dirty="0">
                <a:solidFill>
                  <a:srgbClr val="00B0BD"/>
                </a:solidFill>
                <a:latin typeface="Montserrat"/>
                <a:ea typeface="Montserrat"/>
                <a:cs typeface="Montserrat"/>
                <a:sym typeface="Montserrat"/>
              </a:rPr>
              <a:t>Como promotor del desarrollo sostenible</a:t>
            </a:r>
            <a:endParaRPr sz="3600" dirty="0">
              <a:solidFill>
                <a:srgbClr val="00B0BD"/>
              </a:solidFill>
              <a:latin typeface="Montserrat"/>
              <a:ea typeface="Montserrat"/>
              <a:cs typeface="Montserrat"/>
              <a:sym typeface="Montserrat"/>
            </a:endParaRPr>
          </a:p>
        </p:txBody>
      </p:sp>
      <p:pic>
        <p:nvPicPr>
          <p:cNvPr id="401" name="Google Shape;401;p64"/>
          <p:cNvPicPr preferRelativeResize="0"/>
          <p:nvPr/>
        </p:nvPicPr>
        <p:blipFill rotWithShape="1">
          <a:blip r:embed="rId3">
            <a:alphaModFix/>
          </a:blip>
          <a:srcRect/>
          <a:stretch/>
        </p:blipFill>
        <p:spPr>
          <a:xfrm>
            <a:off x="11146971" y="4248"/>
            <a:ext cx="1051844" cy="9829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68"/>
          <p:cNvPicPr preferRelativeResize="0"/>
          <p:nvPr/>
        </p:nvPicPr>
        <p:blipFill rotWithShape="1">
          <a:blip r:embed="rId3">
            <a:alphaModFix/>
          </a:blip>
          <a:srcRect l="793" t="11994" b="13601"/>
          <a:stretch/>
        </p:blipFill>
        <p:spPr>
          <a:xfrm>
            <a:off x="-27262" y="13063"/>
            <a:ext cx="12191990" cy="6857995"/>
          </a:xfrm>
          <a:prstGeom prst="rect">
            <a:avLst/>
          </a:prstGeom>
          <a:noFill/>
          <a:ln>
            <a:noFill/>
          </a:ln>
        </p:spPr>
      </p:pic>
      <p:sp>
        <p:nvSpPr>
          <p:cNvPr id="441" name="Google Shape;441;p68"/>
          <p:cNvSpPr/>
          <p:nvPr/>
        </p:nvSpPr>
        <p:spPr>
          <a:xfrm>
            <a:off x="-40912" y="13063"/>
            <a:ext cx="12219300" cy="6858000"/>
          </a:xfrm>
          <a:prstGeom prst="rect">
            <a:avLst/>
          </a:prstGeom>
          <a:solidFill>
            <a:srgbClr val="00B0BD">
              <a:alpha val="77690"/>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pic>
        <p:nvPicPr>
          <p:cNvPr id="442" name="Google Shape;442;p68" descr="LOGO SISTEMA B_blanco.png"/>
          <p:cNvPicPr preferRelativeResize="0"/>
          <p:nvPr/>
        </p:nvPicPr>
        <p:blipFill rotWithShape="1">
          <a:blip r:embed="rId4">
            <a:alphaModFix/>
          </a:blip>
          <a:srcRect l="15677" r="13128"/>
          <a:stretch/>
        </p:blipFill>
        <p:spPr>
          <a:xfrm>
            <a:off x="2459100" y="5752050"/>
            <a:ext cx="650767" cy="895519"/>
          </a:xfrm>
          <a:prstGeom prst="rect">
            <a:avLst/>
          </a:prstGeom>
          <a:noFill/>
          <a:ln>
            <a:noFill/>
          </a:ln>
        </p:spPr>
      </p:pic>
      <p:sp>
        <p:nvSpPr>
          <p:cNvPr id="443" name="Google Shape;443;p68"/>
          <p:cNvSpPr/>
          <p:nvPr/>
        </p:nvSpPr>
        <p:spPr>
          <a:xfrm>
            <a:off x="0" y="0"/>
            <a:ext cx="12192000" cy="127200"/>
          </a:xfrm>
          <a:prstGeom prst="rect">
            <a:avLst/>
          </a:prstGeom>
          <a:solidFill>
            <a:srgbClr val="DC1E25"/>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pic>
        <p:nvPicPr>
          <p:cNvPr id="444" name="Google Shape;444;p68"/>
          <p:cNvPicPr preferRelativeResize="0"/>
          <p:nvPr/>
        </p:nvPicPr>
        <p:blipFill>
          <a:blip r:embed="rId5">
            <a:alphaModFix/>
          </a:blip>
          <a:stretch>
            <a:fillRect/>
          </a:stretch>
        </p:blipFill>
        <p:spPr>
          <a:xfrm>
            <a:off x="3275591" y="5951413"/>
            <a:ext cx="2080640" cy="496789"/>
          </a:xfrm>
          <a:prstGeom prst="rect">
            <a:avLst/>
          </a:prstGeom>
          <a:noFill/>
          <a:ln>
            <a:noFill/>
          </a:ln>
        </p:spPr>
      </p:pic>
      <p:pic>
        <p:nvPicPr>
          <p:cNvPr id="445" name="Google Shape;445;p68"/>
          <p:cNvPicPr preferRelativeResize="0"/>
          <p:nvPr/>
        </p:nvPicPr>
        <p:blipFill rotWithShape="1">
          <a:blip r:embed="rId6">
            <a:alphaModFix/>
          </a:blip>
          <a:srcRect b="43924"/>
          <a:stretch/>
        </p:blipFill>
        <p:spPr>
          <a:xfrm>
            <a:off x="5521955" y="5817379"/>
            <a:ext cx="2743974" cy="764856"/>
          </a:xfrm>
          <a:prstGeom prst="rect">
            <a:avLst/>
          </a:prstGeom>
          <a:noFill/>
          <a:ln>
            <a:noFill/>
          </a:ln>
        </p:spPr>
      </p:pic>
      <p:pic>
        <p:nvPicPr>
          <p:cNvPr id="446" name="Google Shape;446;p68"/>
          <p:cNvPicPr preferRelativeResize="0"/>
          <p:nvPr/>
        </p:nvPicPr>
        <p:blipFill rotWithShape="1">
          <a:blip r:embed="rId6">
            <a:alphaModFix/>
          </a:blip>
          <a:srcRect l="18415" t="58733" r="44395" b="-2708"/>
          <a:stretch/>
        </p:blipFill>
        <p:spPr>
          <a:xfrm>
            <a:off x="8431656" y="5817379"/>
            <a:ext cx="1301244" cy="764856"/>
          </a:xfrm>
          <a:prstGeom prst="rect">
            <a:avLst/>
          </a:prstGeom>
          <a:noFill/>
          <a:ln>
            <a:noFill/>
          </a:ln>
        </p:spPr>
      </p:pic>
      <p:sp>
        <p:nvSpPr>
          <p:cNvPr id="447" name="Google Shape;447;p68"/>
          <p:cNvSpPr txBox="1"/>
          <p:nvPr/>
        </p:nvSpPr>
        <p:spPr>
          <a:xfrm>
            <a:off x="3109863" y="2982163"/>
            <a:ext cx="5056500" cy="1404900"/>
          </a:xfrm>
          <a:prstGeom prst="rect">
            <a:avLst/>
          </a:prstGeom>
          <a:noFill/>
          <a:ln>
            <a:noFill/>
          </a:ln>
        </p:spPr>
        <p:txBody>
          <a:bodyPr spcFirstLastPara="1" wrap="square" lIns="45725" tIns="45725" rIns="45725" bIns="45725" anchor="ctr" anchorCtr="0">
            <a:noAutofit/>
          </a:bodyPr>
          <a:lstStyle/>
          <a:p>
            <a:pPr marL="0" lvl="0" indent="0" algn="l" rtl="0">
              <a:lnSpc>
                <a:spcPct val="115000"/>
              </a:lnSpc>
              <a:spcBef>
                <a:spcPts val="0"/>
              </a:spcBef>
              <a:spcAft>
                <a:spcPts val="0"/>
              </a:spcAft>
              <a:buNone/>
            </a:pPr>
            <a:r>
              <a:rPr lang="es-ES" sz="4000" b="1">
                <a:solidFill>
                  <a:srgbClr val="FFFFFF"/>
                </a:solidFill>
                <a:highlight>
                  <a:srgbClr val="DC1E25"/>
                </a:highlight>
                <a:latin typeface="Montserrat"/>
                <a:ea typeface="Montserrat"/>
                <a:cs typeface="Montserrat"/>
                <a:sym typeface="Montserrat"/>
              </a:rPr>
              <a:t>¡Muchas gracias!</a:t>
            </a:r>
            <a:endParaRPr sz="4000" b="1">
              <a:solidFill>
                <a:srgbClr val="FFFFFF"/>
              </a:solidFill>
              <a:highlight>
                <a:srgbClr val="DC1E25"/>
              </a:highlight>
              <a:latin typeface="Montserrat"/>
              <a:ea typeface="Montserrat"/>
              <a:cs typeface="Montserrat"/>
              <a:sym typeface="Montserrat"/>
            </a:endParaRPr>
          </a:p>
        </p:txBody>
      </p:sp>
      <p:sp>
        <p:nvSpPr>
          <p:cNvPr id="448" name="Google Shape;448;p68"/>
          <p:cNvSpPr txBox="1">
            <a:spLocks noGrp="1"/>
          </p:cNvSpPr>
          <p:nvPr>
            <p:ph type="body" idx="1"/>
          </p:nvPr>
        </p:nvSpPr>
        <p:spPr>
          <a:xfrm>
            <a:off x="8856210" y="2065525"/>
            <a:ext cx="3039000" cy="1102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600"/>
              <a:buNone/>
            </a:pPr>
            <a:r>
              <a:rPr lang="es-ES" sz="1400">
                <a:solidFill>
                  <a:srgbClr val="FFFFFF"/>
                </a:solidFill>
                <a:latin typeface="Montserrat"/>
                <a:ea typeface="Montserrat"/>
                <a:cs typeface="Montserrat"/>
                <a:sym typeface="Montserrat"/>
              </a:rPr>
              <a:t>Soledad Noel</a:t>
            </a:r>
            <a:endParaRPr sz="1400">
              <a:solidFill>
                <a:srgbClr val="FFFFFF"/>
              </a:solidFill>
              <a:latin typeface="Montserrat"/>
              <a:ea typeface="Montserrat"/>
              <a:cs typeface="Montserrat"/>
              <a:sym typeface="Montserrat"/>
            </a:endParaRPr>
          </a:p>
          <a:p>
            <a:pPr marL="0" lvl="0" indent="0" algn="l" rtl="0">
              <a:lnSpc>
                <a:spcPct val="90000"/>
              </a:lnSpc>
              <a:spcBef>
                <a:spcPts val="1000"/>
              </a:spcBef>
              <a:spcAft>
                <a:spcPts val="0"/>
              </a:spcAft>
              <a:buSzPts val="1600"/>
              <a:buNone/>
            </a:pPr>
            <a:r>
              <a:rPr lang="es-ES" sz="1400">
                <a:solidFill>
                  <a:srgbClr val="FFFFFF"/>
                </a:solidFill>
                <a:latin typeface="Montserrat"/>
                <a:ea typeface="Montserrat"/>
                <a:cs typeface="Montserrat"/>
                <a:sym typeface="Montserrat"/>
              </a:rPr>
              <a:t>+5491136977284</a:t>
            </a:r>
            <a:endParaRPr sz="1400">
              <a:solidFill>
                <a:srgbClr val="FFFFFF"/>
              </a:solidFill>
              <a:latin typeface="Montserrat"/>
              <a:ea typeface="Montserrat"/>
              <a:cs typeface="Montserrat"/>
              <a:sym typeface="Montserrat"/>
            </a:endParaRPr>
          </a:p>
          <a:p>
            <a:pPr marL="0" lvl="0" indent="0" algn="l" rtl="0">
              <a:lnSpc>
                <a:spcPct val="90000"/>
              </a:lnSpc>
              <a:spcBef>
                <a:spcPts val="1000"/>
              </a:spcBef>
              <a:spcAft>
                <a:spcPts val="0"/>
              </a:spcAft>
              <a:buSzPts val="1600"/>
              <a:buNone/>
            </a:pPr>
            <a:r>
              <a:rPr lang="es-ES" sz="1400">
                <a:solidFill>
                  <a:srgbClr val="FFFFFF"/>
                </a:solidFill>
                <a:latin typeface="Montserrat"/>
                <a:ea typeface="Montserrat"/>
                <a:cs typeface="Montserrat"/>
                <a:sym typeface="Montserrat"/>
              </a:rPr>
              <a:t>soledad@sistemab.org</a:t>
            </a:r>
            <a:endParaRPr sz="1400">
              <a:solidFill>
                <a:srgbClr val="FFFFFF"/>
              </a:solidFill>
              <a:latin typeface="Montserrat"/>
              <a:ea typeface="Montserrat"/>
              <a:cs typeface="Montserrat"/>
              <a:sym typeface="Montserrat"/>
            </a:endParaRPr>
          </a:p>
        </p:txBody>
      </p:sp>
      <p:cxnSp>
        <p:nvCxnSpPr>
          <p:cNvPr id="449" name="Google Shape;449;p68"/>
          <p:cNvCxnSpPr/>
          <p:nvPr/>
        </p:nvCxnSpPr>
        <p:spPr>
          <a:xfrm>
            <a:off x="8925342" y="3040917"/>
            <a:ext cx="2476500" cy="0"/>
          </a:xfrm>
          <a:prstGeom prst="straightConnector1">
            <a:avLst/>
          </a:prstGeom>
          <a:noFill/>
          <a:ln w="28575" cap="flat" cmpd="sng">
            <a:solidFill>
              <a:srgbClr val="FFFFFF"/>
            </a:solidFill>
            <a:prstDash val="solid"/>
            <a:miter lim="800000"/>
            <a:headEnd type="none" w="sm" len="sm"/>
            <a:tailEnd type="none" w="sm" len="sm"/>
          </a:ln>
        </p:spPr>
      </p:cxnSp>
      <p:sp>
        <p:nvSpPr>
          <p:cNvPr id="450" name="Google Shape;450;p68"/>
          <p:cNvSpPr txBox="1"/>
          <p:nvPr/>
        </p:nvSpPr>
        <p:spPr>
          <a:xfrm>
            <a:off x="8825450" y="3163534"/>
            <a:ext cx="3100500" cy="1042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7A40"/>
              </a:buClr>
              <a:buSzPts val="1600"/>
              <a:buFont typeface="Arial"/>
              <a:buNone/>
            </a:pPr>
            <a:r>
              <a:rPr lang="es-ES" i="0" u="none" strike="noStrike" cap="none">
                <a:solidFill>
                  <a:srgbClr val="FFFFFF"/>
                </a:solidFill>
                <a:latin typeface="Montserrat"/>
                <a:ea typeface="Montserrat"/>
                <a:cs typeface="Montserrat"/>
                <a:sym typeface="Montserrat"/>
              </a:rPr>
              <a:t>Constanza Connolly</a:t>
            </a:r>
            <a:endParaRPr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000"/>
              </a:spcBef>
              <a:spcAft>
                <a:spcPts val="0"/>
              </a:spcAft>
              <a:buClr>
                <a:srgbClr val="2E7A40"/>
              </a:buClr>
              <a:buSzPts val="1600"/>
              <a:buFont typeface="Arial"/>
              <a:buNone/>
            </a:pPr>
            <a:r>
              <a:rPr lang="es-ES" i="0" u="none" strike="noStrike" cap="none">
                <a:solidFill>
                  <a:srgbClr val="FFFFFF"/>
                </a:solidFill>
                <a:latin typeface="Montserrat"/>
                <a:ea typeface="Montserrat"/>
                <a:cs typeface="Montserrat"/>
                <a:sym typeface="Montserrat"/>
              </a:rPr>
              <a:t>+5491131768199</a:t>
            </a:r>
            <a:endParaRPr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000"/>
              </a:spcBef>
              <a:spcAft>
                <a:spcPts val="0"/>
              </a:spcAft>
              <a:buClr>
                <a:srgbClr val="2E7A40"/>
              </a:buClr>
              <a:buSzPts val="1600"/>
              <a:buFont typeface="Arial"/>
              <a:buNone/>
            </a:pPr>
            <a:r>
              <a:rPr lang="es-ES" i="0" u="none" strike="noStrike" cap="none">
                <a:solidFill>
                  <a:srgbClr val="FFFFFF"/>
                </a:solidFill>
                <a:latin typeface="Montserrat"/>
                <a:ea typeface="Montserrat"/>
                <a:cs typeface="Montserrat"/>
                <a:sym typeface="Montserrat"/>
              </a:rPr>
              <a:t>cconnolly@beccarvalera.com</a:t>
            </a:r>
            <a:endParaRPr i="0" u="none" strike="noStrike" cap="none">
              <a:solidFill>
                <a:srgbClr val="FFFFFF"/>
              </a:solidFill>
              <a:latin typeface="Montserrat"/>
              <a:ea typeface="Montserrat"/>
              <a:cs typeface="Montserrat"/>
              <a:sym typeface="Montserrat"/>
            </a:endParaRPr>
          </a:p>
        </p:txBody>
      </p:sp>
      <p:sp>
        <p:nvSpPr>
          <p:cNvPr id="451" name="Google Shape;451;p68"/>
          <p:cNvSpPr txBox="1"/>
          <p:nvPr/>
        </p:nvSpPr>
        <p:spPr>
          <a:xfrm>
            <a:off x="8892217" y="4305275"/>
            <a:ext cx="2869200" cy="1102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7A40"/>
              </a:buClr>
              <a:buSzPts val="1600"/>
              <a:buFont typeface="Arial"/>
              <a:buNone/>
            </a:pPr>
            <a:r>
              <a:rPr lang="es-ES" i="0" u="none" strike="noStrike" cap="none">
                <a:solidFill>
                  <a:srgbClr val="FFFFFF"/>
                </a:solidFill>
                <a:latin typeface="Montserrat"/>
                <a:ea typeface="Montserrat"/>
                <a:cs typeface="Montserrat"/>
                <a:sym typeface="Montserrat"/>
              </a:rPr>
              <a:t>Franco De Pasquale</a:t>
            </a:r>
            <a:endParaRPr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000"/>
              </a:spcBef>
              <a:spcAft>
                <a:spcPts val="0"/>
              </a:spcAft>
              <a:buClr>
                <a:srgbClr val="2E7A40"/>
              </a:buClr>
              <a:buSzPts val="1600"/>
              <a:buFont typeface="Arial"/>
              <a:buNone/>
            </a:pPr>
            <a:r>
              <a:rPr lang="es-ES" i="0" u="none" strike="noStrike" cap="none">
                <a:solidFill>
                  <a:srgbClr val="FFFFFF"/>
                </a:solidFill>
                <a:latin typeface="Montserrat"/>
                <a:ea typeface="Montserrat"/>
                <a:cs typeface="Montserrat"/>
                <a:sym typeface="Montserrat"/>
              </a:rPr>
              <a:t>+393515468283</a:t>
            </a:r>
            <a:endParaRPr i="0" u="none" strike="noStrike" cap="none">
              <a:solidFill>
                <a:srgbClr val="FFFFFF"/>
              </a:solidFill>
              <a:latin typeface="Montserrat"/>
              <a:ea typeface="Montserrat"/>
              <a:cs typeface="Montserrat"/>
              <a:sym typeface="Montserrat"/>
            </a:endParaRPr>
          </a:p>
          <a:p>
            <a:pPr marL="0" marR="0" lvl="0" indent="0" algn="l" rtl="0">
              <a:lnSpc>
                <a:spcPct val="90000"/>
              </a:lnSpc>
              <a:spcBef>
                <a:spcPts val="1000"/>
              </a:spcBef>
              <a:spcAft>
                <a:spcPts val="0"/>
              </a:spcAft>
              <a:buClr>
                <a:srgbClr val="2E7A40"/>
              </a:buClr>
              <a:buSzPts val="1600"/>
              <a:buFont typeface="Arial"/>
              <a:buNone/>
            </a:pPr>
            <a:r>
              <a:rPr lang="es-ES" i="0" u="none" strike="noStrike" cap="none">
                <a:solidFill>
                  <a:srgbClr val="FFFFFF"/>
                </a:solidFill>
                <a:latin typeface="Montserrat"/>
                <a:ea typeface="Montserrat"/>
                <a:cs typeface="Montserrat"/>
                <a:sym typeface="Montserrat"/>
              </a:rPr>
              <a:t>fvdepasquale@</a:t>
            </a:r>
            <a:r>
              <a:rPr lang="es-ES">
                <a:solidFill>
                  <a:srgbClr val="FFFFFF"/>
                </a:solidFill>
                <a:latin typeface="Montserrat"/>
                <a:ea typeface="Montserrat"/>
                <a:cs typeface="Montserrat"/>
                <a:sym typeface="Montserrat"/>
              </a:rPr>
              <a:t>g</a:t>
            </a:r>
            <a:r>
              <a:rPr lang="es-ES" i="0" u="none" strike="noStrike" cap="none">
                <a:solidFill>
                  <a:srgbClr val="FFFFFF"/>
                </a:solidFill>
                <a:latin typeface="Montserrat"/>
                <a:ea typeface="Montserrat"/>
                <a:cs typeface="Montserrat"/>
                <a:sym typeface="Montserrat"/>
              </a:rPr>
              <a:t>mail.com</a:t>
            </a:r>
            <a:endParaRPr i="0" u="none" strike="noStrike" cap="none">
              <a:solidFill>
                <a:srgbClr val="FFFFFF"/>
              </a:solidFill>
              <a:latin typeface="Montserrat"/>
              <a:ea typeface="Montserrat"/>
              <a:cs typeface="Montserrat"/>
              <a:sym typeface="Montserrat"/>
            </a:endParaRPr>
          </a:p>
        </p:txBody>
      </p:sp>
      <p:cxnSp>
        <p:nvCxnSpPr>
          <p:cNvPr id="452" name="Google Shape;452;p68"/>
          <p:cNvCxnSpPr/>
          <p:nvPr/>
        </p:nvCxnSpPr>
        <p:spPr>
          <a:xfrm>
            <a:off x="8929177" y="4205717"/>
            <a:ext cx="2476500" cy="0"/>
          </a:xfrm>
          <a:prstGeom prst="straightConnector1">
            <a:avLst/>
          </a:prstGeom>
          <a:noFill/>
          <a:ln w="28575" cap="flat" cmpd="sng">
            <a:solidFill>
              <a:srgbClr val="FFFFFF"/>
            </a:solidFill>
            <a:prstDash val="solid"/>
            <a:miter lim="800000"/>
            <a:headEnd type="none" w="sm" len="sm"/>
            <a:tailEnd type="none" w="sm" len="sm"/>
          </a:ln>
        </p:spPr>
      </p:cxnSp>
      <p:sp>
        <p:nvSpPr>
          <p:cNvPr id="453" name="Google Shape;453;p68"/>
          <p:cNvSpPr txBox="1"/>
          <p:nvPr/>
        </p:nvSpPr>
        <p:spPr>
          <a:xfrm>
            <a:off x="986650" y="1290975"/>
            <a:ext cx="8739300" cy="101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sp>
        <p:nvSpPr>
          <p:cNvPr id="454" name="Google Shape;454;p68"/>
          <p:cNvSpPr txBox="1"/>
          <p:nvPr/>
        </p:nvSpPr>
        <p:spPr>
          <a:xfrm>
            <a:off x="1139050" y="1443375"/>
            <a:ext cx="8739300" cy="101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sp>
        <p:nvSpPr>
          <p:cNvPr id="455" name="Google Shape;455;p68"/>
          <p:cNvSpPr txBox="1"/>
          <p:nvPr/>
        </p:nvSpPr>
        <p:spPr>
          <a:xfrm>
            <a:off x="160225" y="305625"/>
            <a:ext cx="7713000" cy="1404900"/>
          </a:xfrm>
          <a:prstGeom prst="rect">
            <a:avLst/>
          </a:prstGeom>
          <a:noFill/>
          <a:ln>
            <a:noFill/>
          </a:ln>
        </p:spPr>
        <p:txBody>
          <a:bodyPr spcFirstLastPara="1" wrap="square" lIns="45725" tIns="45725" rIns="45725" bIns="45725" anchor="ctr" anchorCtr="0">
            <a:noAutofit/>
          </a:bodyPr>
          <a:lstStyle/>
          <a:p>
            <a:pPr marL="0" lvl="0" indent="0" algn="l" rtl="0">
              <a:lnSpc>
                <a:spcPct val="115000"/>
              </a:lnSpc>
              <a:spcBef>
                <a:spcPts val="0"/>
              </a:spcBef>
              <a:spcAft>
                <a:spcPts val="0"/>
              </a:spcAft>
              <a:buNone/>
            </a:pPr>
            <a:r>
              <a:rPr lang="es-ES" sz="2400" i="1">
                <a:solidFill>
                  <a:srgbClr val="FFFFFF"/>
                </a:solidFill>
                <a:latin typeface="Montserrat"/>
                <a:ea typeface="Montserrat"/>
                <a:cs typeface="Montserrat"/>
                <a:sym typeface="Montserrat"/>
              </a:rPr>
              <a:t>“Un excelente pliego, un excelente proveedor, una excelente sociedad, un país que progresa” </a:t>
            </a:r>
            <a:endParaRPr sz="2400" i="1">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s-ES" i="1">
                <a:solidFill>
                  <a:srgbClr val="FFFFFF"/>
                </a:solidFill>
                <a:latin typeface="Montserrat"/>
                <a:ea typeface="Montserrat"/>
                <a:cs typeface="Montserrat"/>
                <a:sym typeface="Montserrat"/>
              </a:rPr>
              <a:t>(Carlos Araya Arias, fundador empresa Florex)</a:t>
            </a:r>
            <a:endParaRPr i="1">
              <a:solidFill>
                <a:srgbClr val="FFFFFF"/>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Tema de Office">
  <a:themeElements>
    <a:clrScheme name="Custom 14">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TotalTime>
  <Words>1388</Words>
  <Application>Microsoft Macintosh PowerPoint</Application>
  <PresentationFormat>Widescreen</PresentationFormat>
  <Paragraphs>117</Paragraphs>
  <Slides>9</Slides>
  <Notes>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9</vt:i4>
      </vt:variant>
    </vt:vector>
  </HeadingPairs>
  <TitlesOfParts>
    <vt:vector size="24" baseType="lpstr">
      <vt:lpstr>Arial Black</vt:lpstr>
      <vt:lpstr>Calibri</vt:lpstr>
      <vt:lpstr>Cambria</vt:lpstr>
      <vt:lpstr>Helvetica Neue Light</vt:lpstr>
      <vt:lpstr>Times New Roman</vt:lpstr>
      <vt:lpstr>Arial</vt:lpstr>
      <vt:lpstr>Droid Serif</vt:lpstr>
      <vt:lpstr>Montserrat Medium</vt:lpstr>
      <vt:lpstr>Merriweather</vt:lpstr>
      <vt:lpstr>Montserrat</vt:lpstr>
      <vt:lpstr>Trebuchet MS</vt:lpstr>
      <vt:lpstr>Helvetica Neue</vt:lpstr>
      <vt:lpstr>Tema de Office</vt:lpstr>
      <vt:lpstr>simple-light-2</vt:lpstr>
      <vt:lpstr>White</vt:lpstr>
      <vt:lpstr>PowerPoint Presentation</vt:lpstr>
      <vt:lpstr>PowerPoint Presentation</vt:lpstr>
      <vt:lpstr>PowerPoint Presentation</vt:lpstr>
      <vt:lpstr>PowerPoint Presentation</vt:lpstr>
      <vt:lpstr>PowerPoint Presentation</vt:lpstr>
      <vt:lpstr>PowerPoint Presentation</vt:lpstr>
      <vt:lpstr>¿Cómo utilizar herramientas de contratación para el fomento del triple impacto?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franco de pasquale</dc:creator>
  <cp:lastModifiedBy>Hugo Joel Inga H.</cp:lastModifiedBy>
  <cp:revision>21</cp:revision>
  <dcterms:modified xsi:type="dcterms:W3CDTF">2020-07-16T13:01:26Z</dcterms:modified>
</cp:coreProperties>
</file>