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7" r:id="rId5"/>
  </p:sldMasterIdLst>
  <p:notesMasterIdLst>
    <p:notesMasterId r:id="rId8"/>
  </p:notesMasterIdLst>
  <p:handoutMasterIdLst>
    <p:handoutMasterId r:id="rId9"/>
  </p:handoutMasterIdLst>
  <p:sldIdLst>
    <p:sldId id="454" r:id="rId6"/>
    <p:sldId id="467" r:id="rId7"/>
  </p:sldIdLst>
  <p:sldSz cx="9144000" cy="5143500" type="screen16x9"/>
  <p:notesSz cx="6858000" cy="9144000"/>
  <p:custDataLst>
    <p:tags r:id="rId10"/>
  </p:custDataLst>
  <p:defaultTextStyle>
    <a:defPPr>
      <a:defRPr lang="en-US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7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2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3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48" autoAdjust="0"/>
    <p:restoredTop sz="90557" autoAdjust="0"/>
  </p:normalViewPr>
  <p:slideViewPr>
    <p:cSldViewPr>
      <p:cViewPr varScale="1">
        <p:scale>
          <a:sx n="144" d="100"/>
          <a:sy n="144" d="100"/>
        </p:scale>
        <p:origin x="192" y="38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B4D69-2398-4140-B196-1DE8ED601D98}" type="datetimeFigureOut">
              <a:rPr lang="en-US" smtClean="0"/>
              <a:pPr/>
              <a:t>6/2/20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18574-5575-42CB-A155-AE07F9E39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398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3F3F2-22EB-4D2E-9051-B874F1BD853C}" type="datetimeFigureOut">
              <a:rPr lang="en-GB" smtClean="0"/>
              <a:pPr/>
              <a:t>02/06/2020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71F31-3014-45C1-8201-D6B4E38F82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9333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7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2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0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8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3182561"/>
            <a:ext cx="6400800" cy="817940"/>
          </a:xfrm>
        </p:spPr>
        <p:txBody>
          <a:bodyPr>
            <a:noAutofit/>
          </a:bodyPr>
          <a:lstStyle>
            <a:lvl1pPr algn="ctr">
              <a:lnSpc>
                <a:spcPts val="34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00500"/>
            <a:ext cx="6400800" cy="628650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4800603"/>
            <a:ext cx="2133600" cy="273844"/>
          </a:xfrm>
        </p:spPr>
        <p:txBody>
          <a:bodyPr/>
          <a:lstStyle/>
          <a:p>
            <a:fld id="{4D1C6540-F2DE-4829-AABA-2FAD254520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37737"/>
            <a:ext cx="2438400" cy="1940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" y="0"/>
            <a:ext cx="9143245" cy="1956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097355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 Content - BLUE"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5000">
              <a:schemeClr val="accent2">
                <a:lumMod val="75000"/>
              </a:schemeClr>
            </a:gs>
            <a:gs pos="93000">
              <a:srgbClr val="00283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467600" cy="400050"/>
          </a:xfrm>
        </p:spPr>
        <p:txBody>
          <a:bodyPr vert="horz" lIns="91428" tIns="45715" rIns="91428" bIns="45715" rtlCol="0" anchor="t">
            <a:noAutofit/>
          </a:bodyPr>
          <a:lstStyle>
            <a:lvl1pPr>
              <a:defRPr lang="en-US" sz="3000" b="0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43050"/>
            <a:ext cx="3810000" cy="325755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6540-F2DE-4829-AABA-2FAD25452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14400" y="1085850"/>
            <a:ext cx="7467600" cy="342900"/>
          </a:xfrm>
        </p:spPr>
        <p:txBody>
          <a:bodyPr/>
          <a:lstStyle>
            <a:lvl1pPr marL="0" indent="0">
              <a:lnSpc>
                <a:spcPts val="3000"/>
              </a:lnSpc>
              <a:spcAft>
                <a:spcPts val="0"/>
              </a:spcAft>
              <a:buNone/>
              <a:defRPr sz="3000" b="1">
                <a:solidFill>
                  <a:srgbClr val="FFFFC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800600" y="1543050"/>
            <a:ext cx="3581400" cy="3257550"/>
          </a:xfrm>
        </p:spPr>
        <p:txBody>
          <a:bodyPr/>
          <a:lstStyle>
            <a:lvl1pPr marL="0" indent="0">
              <a:buNone/>
              <a:defRPr>
                <a:solidFill>
                  <a:srgbClr val="FFFFC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7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235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514350"/>
            <a:ext cx="9144000" cy="462915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7" indent="0">
              <a:buNone/>
              <a:defRPr sz="2000"/>
            </a:lvl6pPr>
            <a:lvl7pPr marL="2742870" indent="0">
              <a:buNone/>
              <a:defRPr sz="2000"/>
            </a:lvl7pPr>
            <a:lvl8pPr marL="3200016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7153"/>
            <a:ext cx="5867400" cy="485318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600"/>
              </a:spcAft>
              <a:buNone/>
              <a:defRPr sz="18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7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40" y="3"/>
            <a:ext cx="1508760" cy="4853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63885" y="0"/>
            <a:ext cx="5216236" cy="51435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7" indent="0">
              <a:buNone/>
              <a:defRPr sz="2000"/>
            </a:lvl6pPr>
            <a:lvl7pPr marL="2742870" indent="0">
              <a:buNone/>
              <a:defRPr sz="2000"/>
            </a:lvl7pPr>
            <a:lvl8pPr marL="3200016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1" y="800100"/>
            <a:ext cx="1474124" cy="4171950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600"/>
              </a:spcAft>
              <a:buNone/>
              <a:defRPr sz="18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7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40" y="3"/>
            <a:ext cx="1508760" cy="48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79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7153"/>
            <a:ext cx="5867400" cy="485318"/>
          </a:xfrm>
        </p:spPr>
        <p:txBody>
          <a:bodyPr/>
          <a:lstStyle>
            <a:lvl1pPr marL="0" indent="0">
              <a:lnSpc>
                <a:spcPts val="1800"/>
              </a:lnSpc>
              <a:spcAft>
                <a:spcPts val="600"/>
              </a:spcAft>
              <a:buNone/>
              <a:defRPr sz="18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7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40" y="3"/>
            <a:ext cx="1508760" cy="48531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914400" y="514350"/>
            <a:ext cx="78486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5867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6540-F2DE-4829-AABA-2FAD25452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 BLUE"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5000">
              <a:schemeClr val="accent2">
                <a:lumMod val="75000"/>
              </a:schemeClr>
            </a:gs>
            <a:gs pos="93000">
              <a:srgbClr val="00283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6540-F2DE-4829-AABA-2FAD25452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9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39"/>
          <a:stretch/>
        </p:blipFill>
        <p:spPr>
          <a:xfrm>
            <a:off x="0" y="0"/>
            <a:ext cx="9144000" cy="2986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74"/>
          <a:stretch/>
        </p:blipFill>
        <p:spPr>
          <a:xfrm>
            <a:off x="0" y="2050946"/>
            <a:ext cx="9144000" cy="30925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50949"/>
            <a:ext cx="6172200" cy="794671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ON- DO NOT TOU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00842313-CDEMA-SMALLER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6200" y="4914900"/>
            <a:ext cx="228600" cy="1714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4" b="25410"/>
          <a:stretch/>
        </p:blipFill>
        <p:spPr>
          <a:xfrm>
            <a:off x="379" y="1066045"/>
            <a:ext cx="9143245" cy="27703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53" b="33200"/>
          <a:stretch/>
        </p:blipFill>
        <p:spPr>
          <a:xfrm>
            <a:off x="378" y="212"/>
            <a:ext cx="1375750" cy="34355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r="70893" b="25411"/>
          <a:stretch/>
        </p:blipFill>
        <p:spPr>
          <a:xfrm>
            <a:off x="1204112" y="212"/>
            <a:ext cx="1457608" cy="38361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7" r="56337" b="23022"/>
          <a:stretch/>
        </p:blipFill>
        <p:spPr>
          <a:xfrm>
            <a:off x="2571186" y="212"/>
            <a:ext cx="1421394" cy="39590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7" r="42178" b="35554"/>
          <a:stretch/>
        </p:blipFill>
        <p:spPr>
          <a:xfrm>
            <a:off x="3856776" y="212"/>
            <a:ext cx="1430448" cy="33144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8" r="28018" b="23022"/>
          <a:stretch/>
        </p:blipFill>
        <p:spPr>
          <a:xfrm>
            <a:off x="5142372" y="212"/>
            <a:ext cx="1439501" cy="39590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r="13660" b="23022"/>
          <a:stretch/>
        </p:blipFill>
        <p:spPr>
          <a:xfrm>
            <a:off x="6400650" y="212"/>
            <a:ext cx="1493973" cy="39590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53" b="23022"/>
          <a:stretch/>
        </p:blipFill>
        <p:spPr>
          <a:xfrm>
            <a:off x="7767877" y="212"/>
            <a:ext cx="1375749" cy="39590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39"/>
          <a:stretch/>
        </p:blipFill>
        <p:spPr>
          <a:xfrm>
            <a:off x="0" y="0"/>
            <a:ext cx="9144000" cy="298634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74"/>
          <a:stretch/>
        </p:blipFill>
        <p:spPr>
          <a:xfrm>
            <a:off x="0" y="2050946"/>
            <a:ext cx="9144000" cy="309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4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8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0000" y="5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 0.32083 " pathEditMode="relative" rAng="0" ptsTypes="AA">
                                      <p:cBhvr>
                                        <p:cTn id="8" dur="1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0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" presetClass="exit" presetSubtype="5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750" fill="hold"/>
                                        <p:tgtEl>
                                          <p:spTgt spid="26"/>
                                        </p:tgtEl>
                                      </p:cBhvr>
                                      <p:by x="100000" y="5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-0.33264 " pathEditMode="relative" rAng="0" ptsTypes="AA">
                                      <p:cBhvr>
                                        <p:cTn id="15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4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" presetClass="exit" presetSubtype="5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1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7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8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ON-2- DO NOT TO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0" b="25352"/>
          <a:stretch/>
        </p:blipFill>
        <p:spPr>
          <a:xfrm>
            <a:off x="759" y="1108819"/>
            <a:ext cx="9143245" cy="2730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1" r="40079" b="76773"/>
          <a:stretch/>
        </p:blipFill>
        <p:spPr>
          <a:xfrm>
            <a:off x="4194629" y="1184265"/>
            <a:ext cx="740228" cy="6445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1" t="19304" r="40079" b="55001"/>
          <a:stretch/>
        </p:blipFill>
        <p:spPr>
          <a:xfrm>
            <a:off x="4194629" y="1719945"/>
            <a:ext cx="740228" cy="7130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4" r="55755" b="60690"/>
          <a:stretch/>
        </p:blipFill>
        <p:spPr>
          <a:xfrm>
            <a:off x="2743351" y="1719945"/>
            <a:ext cx="1618192" cy="5551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0" t="19304" b="60690"/>
          <a:stretch/>
        </p:blipFill>
        <p:spPr>
          <a:xfrm>
            <a:off x="4804233" y="1719945"/>
            <a:ext cx="1596419" cy="5551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98" r="74407" b="35584"/>
          <a:stretch/>
        </p:blipFill>
        <p:spPr>
          <a:xfrm>
            <a:off x="2743351" y="2432957"/>
            <a:ext cx="936020" cy="5388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6" t="43429" r="57143" b="33426"/>
          <a:stretch/>
        </p:blipFill>
        <p:spPr>
          <a:xfrm>
            <a:off x="3621317" y="2389415"/>
            <a:ext cx="689429" cy="64225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2" t="44998" r="45237" b="33426"/>
          <a:stretch/>
        </p:blipFill>
        <p:spPr>
          <a:xfrm>
            <a:off x="4194629" y="2432958"/>
            <a:ext cx="551542" cy="5987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1" t="44998" r="25000" b="33426"/>
          <a:stretch/>
        </p:blipFill>
        <p:spPr>
          <a:xfrm>
            <a:off x="4659086" y="2432958"/>
            <a:ext cx="827238" cy="59871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2" t="43429" b="33426"/>
          <a:stretch/>
        </p:blipFill>
        <p:spPr>
          <a:xfrm>
            <a:off x="5392057" y="2389416"/>
            <a:ext cx="1008592" cy="64225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16" b="14204"/>
          <a:stretch/>
        </p:blipFill>
        <p:spPr>
          <a:xfrm>
            <a:off x="2743351" y="2971800"/>
            <a:ext cx="3657298" cy="59327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96"/>
          <a:stretch/>
        </p:blipFill>
        <p:spPr>
          <a:xfrm>
            <a:off x="2743351" y="3565072"/>
            <a:ext cx="3657298" cy="39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4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4" presetClass="exit" presetSubtype="5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" dur="9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5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5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5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5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50"/>
                            </p:stCondLst>
                            <p:childTnLst>
                              <p:par>
                                <p:cTn id="4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50"/>
                            </p:stCondLst>
                            <p:childTnLst>
                              <p:par>
                                <p:cTn id="4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50"/>
                            </p:stCondLst>
                            <p:childTnLst>
                              <p:par>
                                <p:cTn id="5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1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ON IDENTIFIER- DO NOT TOU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295400" y="2628901"/>
            <a:ext cx="6553200" cy="1754316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Participating States: </a:t>
            </a:r>
          </a:p>
          <a:p>
            <a:pPr algn="ctr"/>
            <a:r>
              <a:rPr lang="en-GB" dirty="0">
                <a:solidFill>
                  <a:schemeClr val="accent2"/>
                </a:solidFill>
              </a:rPr>
              <a:t>Anguilla, Antigua and Barbuda, The Commonwealth of The Bahamas,</a:t>
            </a:r>
            <a:r>
              <a:rPr lang="en-GB" baseline="0" dirty="0">
                <a:solidFill>
                  <a:schemeClr val="accent2"/>
                </a:solidFill>
              </a:rPr>
              <a:t> </a:t>
            </a:r>
            <a:r>
              <a:rPr lang="en-GB" dirty="0">
                <a:solidFill>
                  <a:schemeClr val="accent2"/>
                </a:solidFill>
              </a:rPr>
              <a:t>Barbados, Belize, British Virgin Islands, The Commonwealth of Dominica, </a:t>
            </a:r>
          </a:p>
          <a:p>
            <a:pPr algn="ctr"/>
            <a:r>
              <a:rPr lang="en-GB" dirty="0">
                <a:solidFill>
                  <a:schemeClr val="accent2"/>
                </a:solidFill>
              </a:rPr>
              <a:t>Grenada, Republic of Guyana, Haiti, Jamaica, Montserrat,</a:t>
            </a:r>
          </a:p>
          <a:p>
            <a:pPr algn="ctr"/>
            <a:r>
              <a:rPr lang="en-GB" dirty="0">
                <a:solidFill>
                  <a:schemeClr val="accent2"/>
                </a:solidFill>
              </a:rPr>
              <a:t>St. Kitts and Nevis, Saint Lucia, St. Vincent and the Grenadines, Suriname, Republic of Trinidad and Tobago, Turks and Caicos Islands.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29" b="57062"/>
          <a:stretch/>
        </p:blipFill>
        <p:spPr>
          <a:xfrm>
            <a:off x="381" y="4343400"/>
            <a:ext cx="2402001" cy="902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5" r="48637" b="57062"/>
          <a:stretch/>
        </p:blipFill>
        <p:spPr>
          <a:xfrm>
            <a:off x="2169626" y="4343400"/>
            <a:ext cx="2527069" cy="902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2" r="24362" b="57062"/>
          <a:stretch/>
        </p:blipFill>
        <p:spPr>
          <a:xfrm>
            <a:off x="4414058" y="4343400"/>
            <a:ext cx="2502132" cy="9029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3" b="57062"/>
          <a:stretch/>
        </p:blipFill>
        <p:spPr>
          <a:xfrm>
            <a:off x="6683437" y="4343400"/>
            <a:ext cx="2460189" cy="9029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65" y="57150"/>
            <a:ext cx="3250276" cy="258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4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4" y="3657600"/>
            <a:ext cx="6705601" cy="628650"/>
          </a:xfrm>
        </p:spPr>
        <p:txBody>
          <a:bodyPr anchor="t"/>
          <a:lstStyle>
            <a:lvl1pPr algn="ctr">
              <a:lnSpc>
                <a:spcPts val="3200"/>
              </a:lnSpc>
              <a:defRPr sz="3200" b="0" cap="all"/>
            </a:lvl1pPr>
          </a:lstStyle>
          <a:p>
            <a:r>
              <a:rPr lang="en-US" dirty="0"/>
              <a:t>Click to edit Master SECTION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1" y="4286252"/>
            <a:ext cx="6705600" cy="496490"/>
          </a:xfrm>
        </p:spPr>
        <p:txBody>
          <a:bodyPr anchor="t"/>
          <a:lstStyle>
            <a:lvl1pPr marL="0" indent="0" algn="ctr">
              <a:buNone/>
              <a:defRPr lang="en-US" sz="28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6540-F2DE-4829-AABA-2FAD254520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4" b="31999"/>
          <a:stretch/>
        </p:blipFill>
        <p:spPr>
          <a:xfrm>
            <a:off x="379" y="1066109"/>
            <a:ext cx="9143245" cy="2431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3" y="0"/>
            <a:ext cx="1651837" cy="13144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ON-LOGO- DO NOT TO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1" r="40079" b="76773"/>
          <a:stretch/>
        </p:blipFill>
        <p:spPr>
          <a:xfrm>
            <a:off x="4194629" y="1184265"/>
            <a:ext cx="740228" cy="6445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1" t="19304" r="40079" b="55001"/>
          <a:stretch/>
        </p:blipFill>
        <p:spPr>
          <a:xfrm>
            <a:off x="4194629" y="1719945"/>
            <a:ext cx="740228" cy="7130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4" r="55755" b="60690"/>
          <a:stretch/>
        </p:blipFill>
        <p:spPr>
          <a:xfrm>
            <a:off x="2743351" y="1719945"/>
            <a:ext cx="1618192" cy="5551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0" t="19304" b="60690"/>
          <a:stretch/>
        </p:blipFill>
        <p:spPr>
          <a:xfrm>
            <a:off x="4804233" y="1719945"/>
            <a:ext cx="1596419" cy="5551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98" r="74407" b="35584"/>
          <a:stretch/>
        </p:blipFill>
        <p:spPr>
          <a:xfrm>
            <a:off x="2743351" y="2432957"/>
            <a:ext cx="936020" cy="5388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6" t="43429" r="57143" b="33426"/>
          <a:stretch/>
        </p:blipFill>
        <p:spPr>
          <a:xfrm>
            <a:off x="3621317" y="2389415"/>
            <a:ext cx="689429" cy="64225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2" t="44998" r="45237" b="33426"/>
          <a:stretch/>
        </p:blipFill>
        <p:spPr>
          <a:xfrm>
            <a:off x="4194629" y="2432958"/>
            <a:ext cx="551542" cy="5987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1" t="44998" r="25000" b="33426"/>
          <a:stretch/>
        </p:blipFill>
        <p:spPr>
          <a:xfrm>
            <a:off x="4659086" y="2432958"/>
            <a:ext cx="827238" cy="59871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2" t="43429" b="33426"/>
          <a:stretch/>
        </p:blipFill>
        <p:spPr>
          <a:xfrm>
            <a:off x="5392057" y="2389416"/>
            <a:ext cx="1008592" cy="64225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16" b="14204"/>
          <a:stretch/>
        </p:blipFill>
        <p:spPr>
          <a:xfrm>
            <a:off x="2743351" y="2971800"/>
            <a:ext cx="3657298" cy="59327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96"/>
          <a:stretch/>
        </p:blipFill>
        <p:spPr>
          <a:xfrm>
            <a:off x="2743351" y="3565072"/>
            <a:ext cx="3657298" cy="3941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51" y="1184265"/>
            <a:ext cx="3657298" cy="277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6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ON  LOGO SMALLl- DO NOT TOU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51" y="1184265"/>
            <a:ext cx="3657298" cy="277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3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44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5000">
              <a:schemeClr val="accent2">
                <a:lumMod val="75000"/>
              </a:schemeClr>
            </a:gs>
            <a:gs pos="93000">
              <a:srgbClr val="00283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62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2" b="29818"/>
          <a:stretch/>
        </p:blipFill>
        <p:spPr>
          <a:xfrm>
            <a:off x="0" y="1117023"/>
            <a:ext cx="9144000" cy="2369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3657600"/>
            <a:ext cx="6705600" cy="628650"/>
          </a:xfrm>
        </p:spPr>
        <p:txBody>
          <a:bodyPr anchor="t"/>
          <a:lstStyle>
            <a:lvl1pPr algn="ctr">
              <a:lnSpc>
                <a:spcPts val="3200"/>
              </a:lnSpc>
              <a:defRPr sz="3200" b="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SECTION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1" y="4286252"/>
            <a:ext cx="6705600" cy="496490"/>
          </a:xfrm>
        </p:spPr>
        <p:txBody>
          <a:bodyPr anchor="t"/>
          <a:lstStyle>
            <a:lvl1pPr marL="0" indent="0" algn="ctr">
              <a:buNone/>
              <a:defRPr lang="en-US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6540-F2DE-4829-AABA-2FAD254520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3" y="0"/>
            <a:ext cx="1651837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4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RED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5000">
              <a:schemeClr val="accent1"/>
            </a:gs>
            <a:gs pos="93000">
              <a:schemeClr val="accent1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628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3" y="3657600"/>
            <a:ext cx="6705601" cy="628650"/>
          </a:xfrm>
        </p:spPr>
        <p:txBody>
          <a:bodyPr anchor="t"/>
          <a:lstStyle>
            <a:lvl1pPr algn="ctr">
              <a:lnSpc>
                <a:spcPts val="3400"/>
              </a:lnSpc>
              <a:defRPr sz="3600" b="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SECTION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1" y="4286252"/>
            <a:ext cx="6705600" cy="496490"/>
          </a:xfrm>
        </p:spPr>
        <p:txBody>
          <a:bodyPr anchor="t"/>
          <a:lstStyle>
            <a:lvl1pPr marL="0" indent="0" algn="ctr">
              <a:buNone/>
              <a:defRPr lang="en-US" sz="2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6540-F2DE-4829-AABA-2FAD254520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0" b="29819"/>
          <a:stretch/>
        </p:blipFill>
        <p:spPr>
          <a:xfrm>
            <a:off x="0" y="1110791"/>
            <a:ext cx="9144000" cy="2375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3" y="0"/>
            <a:ext cx="1651837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1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57250"/>
            <a:ext cx="7543800" cy="400050"/>
          </a:xfrm>
        </p:spPr>
        <p:txBody>
          <a:bodyPr anchor="t"/>
          <a:lstStyle>
            <a:lvl1pPr algn="l">
              <a:lnSpc>
                <a:spcPts val="3000"/>
              </a:lnSpc>
              <a:defRPr sz="3000" b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14500"/>
            <a:ext cx="7543800" cy="302895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 marL="634925" indent="-285717">
              <a:defRPr b="0">
                <a:solidFill>
                  <a:schemeClr val="accent2"/>
                </a:solidFill>
              </a:defRPr>
            </a:lvl2pPr>
            <a:lvl3pPr marL="917465" indent="-228573">
              <a:defRPr b="0">
                <a:solidFill>
                  <a:schemeClr val="accent2"/>
                </a:solidFill>
              </a:defRPr>
            </a:lvl3pPr>
            <a:lvl4pPr marL="1150800" indent="-228573">
              <a:defRPr b="0">
                <a:solidFill>
                  <a:schemeClr val="accent2"/>
                </a:solidFill>
              </a:defRPr>
            </a:lvl4pPr>
            <a:lvl5pPr>
              <a:defRPr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D1C6540-F2DE-4829-AABA-2FAD25452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257300"/>
            <a:ext cx="7543800" cy="342900"/>
          </a:xfrm>
        </p:spPr>
        <p:txBody>
          <a:bodyPr/>
          <a:lstStyle>
            <a:lvl1pPr marL="0" indent="0">
              <a:lnSpc>
                <a:spcPts val="3000"/>
              </a:lnSpc>
              <a:spcAft>
                <a:spcPts val="0"/>
              </a:spcAft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subtext styles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3524"/>
          </a:xfrm>
          <a:prstGeom prst="rect">
            <a:avLst/>
          </a:prstGeom>
          <a:ln>
            <a:noFill/>
          </a:ln>
          <a:effectLst>
            <a:outerShdw blurRad="292100" dist="114300" dir="2700000" algn="tl" rotWithShape="0">
              <a:schemeClr val="bg2">
                <a:lumMod val="75000"/>
                <a:alpha val="72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2896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LUE"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5000">
              <a:schemeClr val="accent2">
                <a:lumMod val="75000"/>
              </a:schemeClr>
            </a:gs>
            <a:gs pos="93000">
              <a:srgbClr val="00283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57250"/>
            <a:ext cx="7543800" cy="400050"/>
          </a:xfrm>
        </p:spPr>
        <p:txBody>
          <a:bodyPr anchor="t"/>
          <a:lstStyle>
            <a:lvl1pPr algn="l">
              <a:lnSpc>
                <a:spcPts val="3000"/>
              </a:lnSpc>
              <a:defRPr sz="3000" b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14500"/>
            <a:ext cx="7543800" cy="30861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634925" indent="-285717">
              <a:defRPr b="0">
                <a:solidFill>
                  <a:schemeClr val="tx1"/>
                </a:solidFill>
              </a:defRPr>
            </a:lvl2pPr>
            <a:lvl3pPr marL="917465" indent="-228573">
              <a:defRPr b="0">
                <a:solidFill>
                  <a:schemeClr val="tx1"/>
                </a:solidFill>
              </a:defRPr>
            </a:lvl3pPr>
            <a:lvl4pPr marL="1150800" indent="-228573"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D1C6540-F2DE-4829-AABA-2FAD25452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257300"/>
            <a:ext cx="7543800" cy="342900"/>
          </a:xfrm>
        </p:spPr>
        <p:txBody>
          <a:bodyPr/>
          <a:lstStyle>
            <a:lvl1pPr marL="0" indent="0">
              <a:lnSpc>
                <a:spcPts val="3000"/>
              </a:lnSpc>
              <a:spcAft>
                <a:spcPts val="0"/>
              </a:spcAft>
              <a:buNone/>
              <a:defRPr sz="3000" b="1">
                <a:solidFill>
                  <a:srgbClr val="FFFFCC"/>
                </a:solidFill>
              </a:defRPr>
            </a:lvl1pPr>
          </a:lstStyle>
          <a:p>
            <a:pPr lvl="0"/>
            <a:r>
              <a:rPr lang="en-US" dirty="0"/>
              <a:t>Click to edit Master subtext styles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3524"/>
          </a:xfrm>
          <a:prstGeom prst="rect">
            <a:avLst/>
          </a:prstGeom>
          <a:ln>
            <a:noFill/>
          </a:ln>
          <a:effectLst>
            <a:outerShdw blurRad="292100" dist="114300" dir="2700000" algn="tl" rotWithShape="0">
              <a:srgbClr val="00283E">
                <a:alpha val="7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5377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57250"/>
            <a:ext cx="7467600" cy="400050"/>
          </a:xfrm>
        </p:spPr>
        <p:txBody>
          <a:bodyPr vert="horz" lIns="91428" tIns="45715" rIns="91428" bIns="45715" rtlCol="0" anchor="t">
            <a:noAutofit/>
          </a:bodyPr>
          <a:lstStyle>
            <a:lvl1pPr>
              <a:defRPr lang="en-US" sz="3000" b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14500"/>
            <a:ext cx="3581400" cy="30861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3581400" cy="30861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6540-F2DE-4829-AABA-2FAD25452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14400" y="1257300"/>
            <a:ext cx="7467600" cy="342900"/>
          </a:xfrm>
        </p:spPr>
        <p:txBody>
          <a:bodyPr/>
          <a:lstStyle>
            <a:lvl1pPr marL="0" indent="0">
              <a:lnSpc>
                <a:spcPts val="3000"/>
              </a:lnSpc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3524"/>
          </a:xfrm>
          <a:prstGeom prst="rect">
            <a:avLst/>
          </a:prstGeom>
          <a:ln>
            <a:noFill/>
          </a:ln>
          <a:effectLst>
            <a:outerShdw blurRad="292100" dist="114300" dir="2700000" algn="tl" rotWithShape="0">
              <a:schemeClr val="tx1">
                <a:lumMod val="65000"/>
                <a:lumOff val="35000"/>
                <a:alpha val="72000"/>
              </a:schemeClr>
            </a:out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BLUE"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5000">
              <a:schemeClr val="accent2">
                <a:lumMod val="75000"/>
              </a:schemeClr>
            </a:gs>
            <a:gs pos="93000">
              <a:srgbClr val="00283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57250"/>
            <a:ext cx="7467600" cy="400050"/>
          </a:xfrm>
        </p:spPr>
        <p:txBody>
          <a:bodyPr vert="horz" lIns="91428" tIns="45715" rIns="91428" bIns="45715" rtlCol="0" anchor="t">
            <a:noAutofit/>
          </a:bodyPr>
          <a:lstStyle>
            <a:lvl1pPr algn="l">
              <a:defRPr lang="en-US" sz="3000" b="0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14500"/>
            <a:ext cx="3581400" cy="30861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3657600" cy="30861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6540-F2DE-4829-AABA-2FAD25452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14400" y="1257300"/>
            <a:ext cx="7467600" cy="342900"/>
          </a:xfrm>
        </p:spPr>
        <p:txBody>
          <a:bodyPr/>
          <a:lstStyle>
            <a:lvl1pPr marL="0" indent="0">
              <a:lnSpc>
                <a:spcPts val="3000"/>
              </a:lnSpc>
              <a:spcAft>
                <a:spcPts val="0"/>
              </a:spcAft>
              <a:buNone/>
              <a:defRPr sz="3000" b="1">
                <a:solidFill>
                  <a:srgbClr val="FFFFC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3524"/>
          </a:xfrm>
          <a:prstGeom prst="rect">
            <a:avLst/>
          </a:prstGeom>
          <a:ln>
            <a:noFill/>
          </a:ln>
          <a:effectLst>
            <a:outerShdw blurRad="292100" dist="114300" dir="2700000" algn="tl" rotWithShape="0">
              <a:srgbClr val="00283E">
                <a:alpha val="7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87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467600" cy="400050"/>
          </a:xfrm>
        </p:spPr>
        <p:txBody>
          <a:bodyPr vert="horz" lIns="91428" tIns="45715" rIns="91428" bIns="45715" rtlCol="0" anchor="t">
            <a:noAutofit/>
          </a:bodyPr>
          <a:lstStyle>
            <a:lvl1pPr algn="l">
              <a:defRPr lang="en-US" sz="3000" b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43050"/>
            <a:ext cx="3810000" cy="325755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6540-F2DE-4829-AABA-2FAD25452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14400" y="1085850"/>
            <a:ext cx="7467600" cy="342900"/>
          </a:xfrm>
        </p:spPr>
        <p:txBody>
          <a:bodyPr/>
          <a:lstStyle>
            <a:lvl1pPr marL="0" indent="0" algn="l">
              <a:lnSpc>
                <a:spcPts val="3000"/>
              </a:lnSpc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876800" y="1543050"/>
            <a:ext cx="3505200" cy="32575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7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1186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79822"/>
          </a:xfrm>
          <a:prstGeom prst="rect">
            <a:avLst/>
          </a:prstGeom>
        </p:spPr>
        <p:txBody>
          <a:bodyPr vert="horz" lIns="91428" tIns="45715" rIns="91428" bIns="45715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5" rIns="91428" bIns="4571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6540-F2DE-4829-AABA-2FAD25452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51" r:id="rId2"/>
    <p:sldLayoutId id="2147483678" r:id="rId3"/>
    <p:sldLayoutId id="2147483679" r:id="rId4"/>
    <p:sldLayoutId id="2147483672" r:id="rId5"/>
    <p:sldLayoutId id="2147483680" r:id="rId6"/>
    <p:sldLayoutId id="2147483652" r:id="rId7"/>
    <p:sldLayoutId id="2147483681" r:id="rId8"/>
    <p:sldLayoutId id="2147483682" r:id="rId9"/>
    <p:sldLayoutId id="2147483683" r:id="rId10"/>
    <p:sldLayoutId id="2147483657" r:id="rId11"/>
    <p:sldLayoutId id="2147483677" r:id="rId12"/>
    <p:sldLayoutId id="2147483686" r:id="rId13"/>
    <p:sldLayoutId id="2147483655" r:id="rId14"/>
    <p:sldLayoutId id="2147483684" r:id="rId15"/>
    <p:sldLayoutId id="2147483649" r:id="rId16"/>
  </p:sldLayoutIdLst>
  <p:hf hdr="0" ftr="0" dt="0"/>
  <p:txStyles>
    <p:titleStyle>
      <a:lvl1pPr algn="l" defTabSz="914290" rtl="0" eaLnBrk="1" latinLnBrk="0" hangingPunct="1">
        <a:lnSpc>
          <a:spcPts val="32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858" indent="-342858" algn="l" defTabSz="914290" rtl="0" eaLnBrk="1" latinLnBrk="0" hangingPunct="1">
        <a:lnSpc>
          <a:spcPts val="2800"/>
        </a:lnSpc>
        <a:spcBef>
          <a:spcPts val="0"/>
        </a:spcBef>
        <a:spcAft>
          <a:spcPts val="1000"/>
        </a:spcAft>
        <a:buClr>
          <a:schemeClr val="accent1"/>
        </a:buClr>
        <a:buSzPct val="70000"/>
        <a:buFont typeface="Wingdings" panose="05000000000000000000" pitchFamily="2" charset="2"/>
        <a:buChar char="v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34925" indent="-285717" algn="l" defTabSz="914290" rtl="0" eaLnBrk="1" latinLnBrk="0" hangingPunct="1">
        <a:lnSpc>
          <a:spcPts val="2800"/>
        </a:lnSpc>
        <a:spcBef>
          <a:spcPts val="0"/>
        </a:spcBef>
        <a:spcAft>
          <a:spcPts val="1000"/>
        </a:spcAft>
        <a:buClr>
          <a:schemeClr val="accent3"/>
        </a:buClr>
        <a:buSzPct val="110000"/>
        <a:buFont typeface="Wingdings" panose="05000000000000000000" pitchFamily="2" charset="2"/>
        <a:buChar char="§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7465" indent="-228573" algn="l" defTabSz="914290" rtl="0" eaLnBrk="1" latinLnBrk="0" hangingPunct="1">
        <a:lnSpc>
          <a:spcPts val="2400"/>
        </a:lnSpc>
        <a:spcBef>
          <a:spcPts val="0"/>
        </a:spcBef>
        <a:spcAft>
          <a:spcPts val="800"/>
        </a:spcAft>
        <a:buClr>
          <a:schemeClr val="accent6"/>
        </a:buClr>
        <a:buFont typeface="Wingdings" panose="05000000000000000000" pitchFamily="2" charset="2"/>
        <a:buChar char="§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150800" indent="-228573" algn="l" defTabSz="914290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Arial" pitchFamily="34" charset="0"/>
        <a:buChar char="–"/>
        <a:defRPr sz="2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154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5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7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89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6" r:id="rId3"/>
    <p:sldLayoutId id="2147483669" r:id="rId4"/>
    <p:sldLayoutId id="2147483671" r:id="rId5"/>
  </p:sldLayoutIdLst>
  <p:hf hdr="0" ftr="0" dt="0"/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8" indent="-342858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0" indent="-285717" algn="l" defTabSz="9142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4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9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5" indent="-228573" algn="l" defTabSz="9142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7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https://clipartart.com/images/bank-building-clipart.jpg" TargetMode="External"/><Relationship Id="rId7" Type="http://schemas.openxmlformats.org/officeDocument/2006/relationships/image" Target="https://previews.123rf.com/images/angelha/angelha1904/angelha190400004/132774999-cargo-terminal-at-airport-vector-illustration.jpg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jpeg"/><Relationship Id="rId11" Type="http://schemas.openxmlformats.org/officeDocument/2006/relationships/image" Target="https://i.pinimg.com/originals/ca/be/cb/cabecb6f00cbb2c46914ab9362bb2115.png" TargetMode="External"/><Relationship Id="rId5" Type="http://schemas.openxmlformats.org/officeDocument/2006/relationships/image" Target="https://smartbabyhq.com/wp-content/uploads/2015/03/checklist-for-new-baby.png" TargetMode="External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https://grid.gograph.com/warehouse-vector-stock_gg6634581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42950"/>
            <a:ext cx="8382000" cy="400050"/>
          </a:xfrm>
        </p:spPr>
        <p:txBody>
          <a:bodyPr/>
          <a:lstStyle/>
          <a:p>
            <a:r>
              <a:rPr lang="en-US" dirty="0"/>
              <a:t>Multi-</a:t>
            </a:r>
            <a:r>
              <a:rPr lang="en-US" dirty="0" err="1"/>
              <a:t>Sectoral</a:t>
            </a:r>
            <a:r>
              <a:rPr lang="en-US" dirty="0"/>
              <a:t> Coordination – COVID-19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6540-F2DE-4829-AABA-2FAD2545203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7" name="Picture 1" descr="O:\EMERGENCIES\Emergencies 2020\Moderate Global concern - nCoV\Annex 1 - COVID19_Multi Sectoral Coordination Diaigr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6350"/>
            <a:ext cx="9143999" cy="3867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3039CABB-9D96-42E0-A352-4E6B7F46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D1C6540-F2DE-4829-AABA-2FAD254520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9142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094" name="AutoShape 76">
            <a:extLst>
              <a:ext uri="{FF2B5EF4-FFF2-40B4-BE49-F238E27FC236}">
                <a16:creationId xmlns:a16="http://schemas.microsoft.com/office/drawing/2014/main" id="{2050DA20-21F9-4E9F-8782-DD950EE14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8851"/>
            <a:ext cx="1143000" cy="1143000"/>
          </a:xfrm>
          <a:prstGeom prst="verticalScroll">
            <a:avLst>
              <a:gd name="adj" fmla="val 125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Approved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 Lists from Member States  </a:t>
            </a: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5" name="AutoShape 75">
            <a:extLst>
              <a:ext uri="{FF2B5EF4-FFF2-40B4-BE49-F238E27FC236}">
                <a16:creationId xmlns:a16="http://schemas.microsoft.com/office/drawing/2014/main" id="{8CB4D0A9-06E8-4FCE-A7D8-746156BB4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228851"/>
            <a:ext cx="1371600" cy="1143000"/>
          </a:xfrm>
          <a:prstGeom prst="verticalScroll">
            <a:avLst>
              <a:gd name="adj" fmla="val 12500"/>
            </a:avLst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9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Procurement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6" name="AutoShape 69">
            <a:extLst>
              <a:ext uri="{FF2B5EF4-FFF2-40B4-BE49-F238E27FC236}">
                <a16:creationId xmlns:a16="http://schemas.microsoft.com/office/drawing/2014/main" id="{4C370E81-7F29-4E41-A72E-C320F3B20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286000"/>
            <a:ext cx="1219200" cy="800101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Integrated Regional Logistics Hub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1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BARBADOS</a:t>
            </a: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98" name="AutoShape 61">
            <a:extLst>
              <a:ext uri="{FF2B5EF4-FFF2-40B4-BE49-F238E27FC236}">
                <a16:creationId xmlns:a16="http://schemas.microsoft.com/office/drawing/2014/main" id="{DD74D3C4-DB45-452C-B84E-8D9B7A4A8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150" y="2414587"/>
            <a:ext cx="1136650" cy="7286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 Mile Distribution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01" name="AutoShape 68">
            <a:extLst>
              <a:ext uri="{FF2B5EF4-FFF2-40B4-BE49-F238E27FC236}">
                <a16:creationId xmlns:a16="http://schemas.microsoft.com/office/drawing/2014/main" id="{90587F55-4A14-4CD0-9E59-3EE657296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457450"/>
            <a:ext cx="1066800" cy="514350"/>
          </a:xfrm>
          <a:prstGeom prst="rightArrow">
            <a:avLst>
              <a:gd name="adj1" fmla="val 50000"/>
              <a:gd name="adj2" fmla="val 44571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102" name="AutoShape 62">
            <a:extLst>
              <a:ext uri="{FF2B5EF4-FFF2-40B4-BE49-F238E27FC236}">
                <a16:creationId xmlns:a16="http://schemas.microsoft.com/office/drawing/2014/main" id="{80C8A8B6-8CAB-4C38-9AEA-67B367296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0" y="2628900"/>
            <a:ext cx="495300" cy="208360"/>
          </a:xfrm>
          <a:prstGeom prst="rightArrow">
            <a:avLst>
              <a:gd name="adj1" fmla="val 50000"/>
              <a:gd name="adj2" fmla="val 44571"/>
            </a:avLst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3130" name="Picture 58" descr="Image result for bank images clip art">
            <a:extLst>
              <a:ext uri="{FF2B5EF4-FFF2-40B4-BE49-F238E27FC236}">
                <a16:creationId xmlns:a16="http://schemas.microsoft.com/office/drawing/2014/main" id="{EA6B8979-72FE-4B11-A35C-153E9C3B5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88" y="3637359"/>
            <a:ext cx="539750" cy="36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9" name="Picture 57" descr="Image result for needs list clip art">
            <a:extLst>
              <a:ext uri="{FF2B5EF4-FFF2-40B4-BE49-F238E27FC236}">
                <a16:creationId xmlns:a16="http://schemas.microsoft.com/office/drawing/2014/main" id="{A9E5F2F8-D258-45B7-9A34-32378C99C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39741"/>
            <a:ext cx="557212" cy="41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2" name="Picture 60">
            <a:extLst>
              <a:ext uri="{FF2B5EF4-FFF2-40B4-BE49-F238E27FC236}">
                <a16:creationId xmlns:a16="http://schemas.microsoft.com/office/drawing/2014/main" id="{2870EFF6-A64F-4F7A-B748-3E415E62C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3558778"/>
            <a:ext cx="755650" cy="498872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8" name="Picture 56" descr="Image result for warehouse clip art">
            <a:extLst>
              <a:ext uri="{FF2B5EF4-FFF2-40B4-BE49-F238E27FC236}">
                <a16:creationId xmlns:a16="http://schemas.microsoft.com/office/drawing/2014/main" id="{429190B3-5A60-4262-B329-EE09C7786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6" y="3638550"/>
            <a:ext cx="866775" cy="4191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1" name="Picture 59" descr="Image result for health facility clip art">
            <a:extLst>
              <a:ext uri="{FF2B5EF4-FFF2-40B4-BE49-F238E27FC236}">
                <a16:creationId xmlns:a16="http://schemas.microsoft.com/office/drawing/2014/main" id="{8D28FB50-FCEE-4D7A-98B3-1654B6822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3576637"/>
            <a:ext cx="863600" cy="53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5" name="AutoShape 65">
            <a:extLst>
              <a:ext uri="{FF2B5EF4-FFF2-40B4-BE49-F238E27FC236}">
                <a16:creationId xmlns:a16="http://schemas.microsoft.com/office/drawing/2014/main" id="{4A06F8ED-CF43-4775-83C5-041F90D0C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3856" y="2343150"/>
            <a:ext cx="1147545" cy="74295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Delivery to Member State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19" name="Rectangle 89">
            <a:extLst>
              <a:ext uri="{FF2B5EF4-FFF2-40B4-BE49-F238E27FC236}">
                <a16:creationId xmlns:a16="http://schemas.microsoft.com/office/drawing/2014/main" id="{A0D6F77D-30F8-4074-AAA3-15D361F98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19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20" name="Rectangle 90">
            <a:extLst>
              <a:ext uri="{FF2B5EF4-FFF2-40B4-BE49-F238E27FC236}">
                <a16:creationId xmlns:a16="http://schemas.microsoft.com/office/drawing/2014/main" id="{3220EEB3-F39C-4844-A161-F05BBE2AD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09912" y="40462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21" name="Rectangle 91">
            <a:extLst>
              <a:ext uri="{FF2B5EF4-FFF2-40B4-BE49-F238E27FC236}">
                <a16:creationId xmlns:a16="http://schemas.microsoft.com/office/drawing/2014/main" id="{4161DA6D-B7AF-433F-9E1D-63924920A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170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122" name="Rectangle 92">
            <a:extLst>
              <a:ext uri="{FF2B5EF4-FFF2-40B4-BE49-F238E27FC236}">
                <a16:creationId xmlns:a16="http://schemas.microsoft.com/office/drawing/2014/main" id="{E1A82918-FAA1-407F-9381-215006EEA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154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123" name="Rectangle 97">
            <a:extLst>
              <a:ext uri="{FF2B5EF4-FFF2-40B4-BE49-F238E27FC236}">
                <a16:creationId xmlns:a16="http://schemas.microsoft.com/office/drawing/2014/main" id="{96C62F1C-2649-41F8-90D6-4BC00C151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83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823347B2-336C-46AE-82F5-7F5895E0F50D}"/>
              </a:ext>
            </a:extLst>
          </p:cNvPr>
          <p:cNvSpPr txBox="1"/>
          <p:nvPr/>
        </p:nvSpPr>
        <p:spPr>
          <a:xfrm>
            <a:off x="381000" y="1714500"/>
            <a:ext cx="365760" cy="20002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❶</a:t>
            </a:r>
          </a:p>
        </p:txBody>
      </p:sp>
      <p:sp>
        <p:nvSpPr>
          <p:cNvPr id="38" name="Text Box 3">
            <a:extLst>
              <a:ext uri="{FF2B5EF4-FFF2-40B4-BE49-F238E27FC236}">
                <a16:creationId xmlns:a16="http://schemas.microsoft.com/office/drawing/2014/main" id="{377032AD-667C-4B08-AC42-E94E35C0CA91}"/>
              </a:ext>
            </a:extLst>
          </p:cNvPr>
          <p:cNvSpPr txBox="1"/>
          <p:nvPr/>
        </p:nvSpPr>
        <p:spPr>
          <a:xfrm>
            <a:off x="2072640" y="1748790"/>
            <a:ext cx="365760" cy="19431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❷</a:t>
            </a:r>
          </a:p>
        </p:txBody>
      </p:sp>
      <p:sp>
        <p:nvSpPr>
          <p:cNvPr id="39" name="Text Box 4">
            <a:extLst>
              <a:ext uri="{FF2B5EF4-FFF2-40B4-BE49-F238E27FC236}">
                <a16:creationId xmlns:a16="http://schemas.microsoft.com/office/drawing/2014/main" id="{836C0D05-9E18-48DB-8124-07113A00DBCD}"/>
              </a:ext>
            </a:extLst>
          </p:cNvPr>
          <p:cNvSpPr txBox="1"/>
          <p:nvPr/>
        </p:nvSpPr>
        <p:spPr>
          <a:xfrm>
            <a:off x="4142740" y="1771650"/>
            <a:ext cx="429260" cy="205740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❸</a:t>
            </a:r>
          </a:p>
        </p:txBody>
      </p:sp>
      <p:sp>
        <p:nvSpPr>
          <p:cNvPr id="40" name="Text Box 5">
            <a:extLst>
              <a:ext uri="{FF2B5EF4-FFF2-40B4-BE49-F238E27FC236}">
                <a16:creationId xmlns:a16="http://schemas.microsoft.com/office/drawing/2014/main" id="{46CBC06B-834C-4848-A9DE-EAB1C5D965C6}"/>
              </a:ext>
            </a:extLst>
          </p:cNvPr>
          <p:cNvSpPr txBox="1"/>
          <p:nvPr/>
        </p:nvSpPr>
        <p:spPr>
          <a:xfrm>
            <a:off x="6545580" y="1771650"/>
            <a:ext cx="388620" cy="18859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❹</a:t>
            </a:r>
          </a:p>
        </p:txBody>
      </p:sp>
      <p:sp>
        <p:nvSpPr>
          <p:cNvPr id="41" name="Text Box 6">
            <a:extLst>
              <a:ext uri="{FF2B5EF4-FFF2-40B4-BE49-F238E27FC236}">
                <a16:creationId xmlns:a16="http://schemas.microsoft.com/office/drawing/2014/main" id="{76723359-B61B-4C9D-ADF5-00A1C5C4EEFA}"/>
              </a:ext>
            </a:extLst>
          </p:cNvPr>
          <p:cNvSpPr txBox="1"/>
          <p:nvPr/>
        </p:nvSpPr>
        <p:spPr>
          <a:xfrm>
            <a:off x="8282940" y="1771650"/>
            <a:ext cx="403860" cy="1943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❺</a:t>
            </a:r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8991600" cy="400050"/>
          </a:xfrm>
        </p:spPr>
        <p:txBody>
          <a:bodyPr/>
          <a:lstStyle/>
          <a:p>
            <a:r>
              <a:rPr lang="en-US" sz="2100" dirty="0"/>
              <a:t>Integrated Regional Logistics Mechanism (IRLM) – COVID-19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05400" y="2628901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Air/Sea Bridge</a:t>
            </a:r>
          </a:p>
        </p:txBody>
      </p:sp>
      <p:sp>
        <p:nvSpPr>
          <p:cNvPr id="44" name="AutoShape 68">
            <a:extLst>
              <a:ext uri="{FF2B5EF4-FFF2-40B4-BE49-F238E27FC236}">
                <a16:creationId xmlns:a16="http://schemas.microsoft.com/office/drawing/2014/main" id="{90587F55-4A14-4CD0-9E59-3EE657296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457450"/>
            <a:ext cx="990600" cy="571500"/>
          </a:xfrm>
          <a:prstGeom prst="rightArrow">
            <a:avLst>
              <a:gd name="adj1" fmla="val 50000"/>
              <a:gd name="adj2" fmla="val 44571"/>
            </a:avLst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48000" y="264975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Movement</a:t>
            </a:r>
          </a:p>
        </p:txBody>
      </p:sp>
      <p:sp>
        <p:nvSpPr>
          <p:cNvPr id="46" name="AutoShape 68">
            <a:extLst>
              <a:ext uri="{FF2B5EF4-FFF2-40B4-BE49-F238E27FC236}">
                <a16:creationId xmlns:a16="http://schemas.microsoft.com/office/drawing/2014/main" id="{90587F55-4A14-4CD0-9E59-3EE657296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571750"/>
            <a:ext cx="609600" cy="400050"/>
          </a:xfrm>
          <a:prstGeom prst="rightArrow">
            <a:avLst>
              <a:gd name="adj1" fmla="val 50000"/>
              <a:gd name="adj2" fmla="val 44571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66800" y="268605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Collate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38200" y="474345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Actions by Member States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4800" y="4686300"/>
            <a:ext cx="457200" cy="369332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276600" y="4686300"/>
            <a:ext cx="457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553200" y="4686300"/>
            <a:ext cx="457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886200" y="46863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Regional Logistics and Procurement Actions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086600" y="46863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Combined </a:t>
            </a:r>
            <a:r>
              <a:rPr lang="en-US" sz="1200"/>
              <a:t>actions  -national</a:t>
            </a:r>
            <a:r>
              <a:rPr lang="en-US" sz="1200" dirty="0"/>
              <a:t>, regional</a:t>
            </a:r>
            <a:r>
              <a:rPr lang="en-US" sz="1200"/>
              <a:t>, other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609070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88ba75afcc1b11c5dd7d887a4e8e9815655c1"/>
</p:tagLst>
</file>

<file path=ppt/theme/theme1.xml><?xml version="1.0" encoding="utf-8"?>
<a:theme xmlns:a="http://schemas.openxmlformats.org/drawingml/2006/main" name="blank">
  <a:themeElements>
    <a:clrScheme name="CDEMA">
      <a:dk1>
        <a:sysClr val="windowText" lastClr="000000"/>
      </a:dk1>
      <a:lt1>
        <a:sysClr val="window" lastClr="FFFFFF"/>
      </a:lt1>
      <a:dk2>
        <a:srgbClr val="646058"/>
      </a:dk2>
      <a:lt2>
        <a:srgbClr val="C8C5C0"/>
      </a:lt2>
      <a:accent1>
        <a:srgbClr val="E31837"/>
      </a:accent1>
      <a:accent2>
        <a:srgbClr val="007DC3"/>
      </a:accent2>
      <a:accent3>
        <a:srgbClr val="F58337"/>
      </a:accent3>
      <a:accent4>
        <a:srgbClr val="6950A1"/>
      </a:accent4>
      <a:accent5>
        <a:srgbClr val="21ADE3"/>
      </a:accent5>
      <a:accent6>
        <a:srgbClr val="00B085"/>
      </a:accent6>
      <a:hlink>
        <a:srgbClr val="0000FF"/>
      </a:hlink>
      <a:folHlink>
        <a:srgbClr val="800080"/>
      </a:folHlink>
    </a:clrScheme>
    <a:fontScheme name="CDEMA POWERPOINT">
      <a:majorFont>
        <a:latin typeface="Arial Black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IMATED INTRO-DO NOT TOUCH">
  <a:themeElements>
    <a:clrScheme name="CDEMA">
      <a:dk1>
        <a:sysClr val="windowText" lastClr="000000"/>
      </a:dk1>
      <a:lt1>
        <a:sysClr val="window" lastClr="FFFFFF"/>
      </a:lt1>
      <a:dk2>
        <a:srgbClr val="646058"/>
      </a:dk2>
      <a:lt2>
        <a:srgbClr val="C8C5C0"/>
      </a:lt2>
      <a:accent1>
        <a:srgbClr val="E31837"/>
      </a:accent1>
      <a:accent2>
        <a:srgbClr val="007DC3"/>
      </a:accent2>
      <a:accent3>
        <a:srgbClr val="F58337"/>
      </a:accent3>
      <a:accent4>
        <a:srgbClr val="6950A1"/>
      </a:accent4>
      <a:accent5>
        <a:srgbClr val="21ADE3"/>
      </a:accent5>
      <a:accent6>
        <a:srgbClr val="00B085"/>
      </a:accent6>
      <a:hlink>
        <a:srgbClr val="0000FF"/>
      </a:hlink>
      <a:folHlink>
        <a:srgbClr val="800080"/>
      </a:folHlink>
    </a:clrScheme>
    <a:fontScheme name="CDEMA POWERPOINT">
      <a:majorFont>
        <a:latin typeface="Arial Black"/>
        <a:ea typeface=""/>
        <a:cs typeface=""/>
      </a:majorFont>
      <a:minorFont>
        <a:latin typeface="Arial Narrow"/>
        <a:ea typeface=""/>
        <a:cs typeface="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69FE739999C447A76F1EF8B3FD66E4" ma:contentTypeVersion="10" ma:contentTypeDescription="Create a new document." ma:contentTypeScope="" ma:versionID="0e6a48c0dc91dbd704580e2b9ecc19b2">
  <xsd:schema xmlns:xsd="http://www.w3.org/2001/XMLSchema" xmlns:xs="http://www.w3.org/2001/XMLSchema" xmlns:p="http://schemas.microsoft.com/office/2006/metadata/properties" xmlns:ns3="4655c133-e14e-4d88-8fbc-c3b347145ec5" xmlns:ns4="64ced670-a384-4657-ba0f-fc07d30f5a44" targetNamespace="http://schemas.microsoft.com/office/2006/metadata/properties" ma:root="true" ma:fieldsID="bc4a76c2847a651f6cf91b22ffbe5d5a" ns3:_="" ns4:_="">
    <xsd:import namespace="4655c133-e14e-4d88-8fbc-c3b347145ec5"/>
    <xsd:import namespace="64ced670-a384-4657-ba0f-fc07d30f5a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5c133-e14e-4d88-8fbc-c3b347145e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ed670-a384-4657-ba0f-fc07d30f5a4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7CB3D1-C017-4477-9935-BE9D5B8625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55c133-e14e-4d88-8fbc-c3b347145ec5"/>
    <ds:schemaRef ds:uri="64ced670-a384-4657-ba0f-fc07d30f5a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62B71F-500B-4648-88C9-9B61499778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102E80-5820-415F-A34C-682D3BF3402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655c133-e14e-4d88-8fbc-c3b347145ec5"/>
    <ds:schemaRef ds:uri="http://schemas.microsoft.com/office/infopath/2007/PartnerControls"/>
    <ds:schemaRef ds:uri="64ced670-a384-4657-ba0f-fc07d30f5a4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11444</TotalTime>
  <Words>63</Words>
  <Application>Microsoft Macintosh PowerPoint</Application>
  <PresentationFormat>On-screen Show (16:9)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 Black</vt:lpstr>
      <vt:lpstr>Arial Narrow</vt:lpstr>
      <vt:lpstr>Calibri</vt:lpstr>
      <vt:lpstr>Wingdings</vt:lpstr>
      <vt:lpstr>blank</vt:lpstr>
      <vt:lpstr>ANIMATED INTRO-DO NOT TOUCH</vt:lpstr>
      <vt:lpstr>Multi-Sectoral Coordination – COVID-19</vt:lpstr>
      <vt:lpstr>Integrated Regional Logistics Mechanism (IRLM) – COVID-19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Tara.Gaskin</dc:creator>
  <cp:lastModifiedBy>Hugo Joel Inga H.</cp:lastModifiedBy>
  <cp:revision>439</cp:revision>
  <dcterms:created xsi:type="dcterms:W3CDTF">2014-05-05T14:06:48Z</dcterms:created>
  <dcterms:modified xsi:type="dcterms:W3CDTF">2020-06-02T20:45:34Z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0x0101007C69FE739999C447A76F1EF8B3FD66E4</vt:lpwstr>
  </property>
</Properties>
</file>